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89"/>
  </p:notesMasterIdLst>
  <p:sldIdLst>
    <p:sldId id="256" r:id="rId2"/>
    <p:sldId id="370" r:id="rId3"/>
    <p:sldId id="257" r:id="rId4"/>
    <p:sldId id="259" r:id="rId5"/>
    <p:sldId id="349" r:id="rId6"/>
    <p:sldId id="261" r:id="rId7"/>
    <p:sldId id="262" r:id="rId8"/>
    <p:sldId id="270" r:id="rId9"/>
    <p:sldId id="269" r:id="rId10"/>
    <p:sldId id="350" r:id="rId11"/>
    <p:sldId id="351" r:id="rId12"/>
    <p:sldId id="358" r:id="rId13"/>
    <p:sldId id="359" r:id="rId14"/>
    <p:sldId id="373" r:id="rId15"/>
    <p:sldId id="374" r:id="rId16"/>
    <p:sldId id="372" r:id="rId17"/>
    <p:sldId id="371" r:id="rId18"/>
    <p:sldId id="290" r:id="rId19"/>
    <p:sldId id="291" r:id="rId20"/>
    <p:sldId id="306" r:id="rId21"/>
    <p:sldId id="307" r:id="rId22"/>
    <p:sldId id="293" r:id="rId23"/>
    <p:sldId id="377" r:id="rId24"/>
    <p:sldId id="375" r:id="rId25"/>
    <p:sldId id="354" r:id="rId26"/>
    <p:sldId id="355" r:id="rId27"/>
    <p:sldId id="357" r:id="rId28"/>
    <p:sldId id="405" r:id="rId29"/>
    <p:sldId id="399" r:id="rId30"/>
    <p:sldId id="401" r:id="rId31"/>
    <p:sldId id="294" r:id="rId32"/>
    <p:sldId id="296" r:id="rId33"/>
    <p:sldId id="295" r:id="rId34"/>
    <p:sldId id="302" r:id="rId35"/>
    <p:sldId id="308" r:id="rId36"/>
    <p:sldId id="378" r:id="rId37"/>
    <p:sldId id="380" r:id="rId38"/>
    <p:sldId id="303" r:id="rId39"/>
    <p:sldId id="381" r:id="rId40"/>
    <p:sldId id="387" r:id="rId41"/>
    <p:sldId id="383" r:id="rId42"/>
    <p:sldId id="384" r:id="rId43"/>
    <p:sldId id="404" r:id="rId44"/>
    <p:sldId id="388" r:id="rId45"/>
    <p:sldId id="385" r:id="rId46"/>
    <p:sldId id="386" r:id="rId47"/>
    <p:sldId id="304" r:id="rId48"/>
    <p:sldId id="297" r:id="rId49"/>
    <p:sldId id="299" r:id="rId50"/>
    <p:sldId id="310" r:id="rId51"/>
    <p:sldId id="311" r:id="rId52"/>
    <p:sldId id="389" r:id="rId53"/>
    <p:sldId id="313" r:id="rId54"/>
    <p:sldId id="312" r:id="rId55"/>
    <p:sldId id="400" r:id="rId56"/>
    <p:sldId id="314" r:id="rId57"/>
    <p:sldId id="316" r:id="rId58"/>
    <p:sldId id="318" r:id="rId59"/>
    <p:sldId id="392" r:id="rId60"/>
    <p:sldId id="390" r:id="rId61"/>
    <p:sldId id="403" r:id="rId62"/>
    <p:sldId id="398" r:id="rId63"/>
    <p:sldId id="395" r:id="rId64"/>
    <p:sldId id="344" r:id="rId65"/>
    <p:sldId id="323" r:id="rId66"/>
    <p:sldId id="326" r:id="rId67"/>
    <p:sldId id="362" r:id="rId68"/>
    <p:sldId id="363" r:id="rId69"/>
    <p:sldId id="327" r:id="rId70"/>
    <p:sldId id="325" r:id="rId71"/>
    <p:sldId id="328" r:id="rId72"/>
    <p:sldId id="330" r:id="rId73"/>
    <p:sldId id="331" r:id="rId74"/>
    <p:sldId id="332" r:id="rId75"/>
    <p:sldId id="333" r:id="rId76"/>
    <p:sldId id="335" r:id="rId77"/>
    <p:sldId id="337" r:id="rId78"/>
    <p:sldId id="338" r:id="rId79"/>
    <p:sldId id="334" r:id="rId80"/>
    <p:sldId id="339" r:id="rId81"/>
    <p:sldId id="342" r:id="rId82"/>
    <p:sldId id="402" r:id="rId83"/>
    <p:sldId id="364" r:id="rId84"/>
    <p:sldId id="365" r:id="rId85"/>
    <p:sldId id="366" r:id="rId86"/>
    <p:sldId id="368" r:id="rId87"/>
    <p:sldId id="367" r:id="rId8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obert Corry" initials="RC" lastIdx="1" clrIdx="0">
    <p:extLst>
      <p:ext uri="{19B8F6BF-5375-455C-9EA6-DF929625EA0E}">
        <p15:presenceInfo xmlns:p15="http://schemas.microsoft.com/office/powerpoint/2012/main" userId="a7b2f35c231e7b6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EEB265"/>
    <a:srgbClr val="A85B2A"/>
    <a:srgbClr val="923C19"/>
    <a:srgbClr val="3F3F35"/>
    <a:srgbClr val="FFFF99"/>
    <a:srgbClr val="0D2666"/>
    <a:srgbClr val="38538F"/>
    <a:srgbClr val="3B5494"/>
    <a:srgbClr val="B0B3B6"/>
    <a:srgbClr val="B3BCC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569" autoAdjust="0"/>
    <p:restoredTop sz="95226" autoAdjust="0"/>
  </p:normalViewPr>
  <p:slideViewPr>
    <p:cSldViewPr snapToGrid="0">
      <p:cViewPr varScale="1">
        <p:scale>
          <a:sx n="82" d="100"/>
          <a:sy n="82" d="100"/>
        </p:scale>
        <p:origin x="619" y="53"/>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14395"/>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notesMaster" Target="notesMasters/notesMaster1.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commentAuthors" Target="commentAuthor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viewProps" Target="view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53CA385-8AC2-46B3-9BED-28C086AC1F8C}" type="datetimeFigureOut">
              <a:rPr lang="en-US" smtClean="0"/>
              <a:t>10/10/2020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EF08679-7B24-40F5-8BB1-89528047978F}" type="slidenum">
              <a:rPr lang="en-US" smtClean="0"/>
              <a:t>‹#›</a:t>
            </a:fld>
            <a:endParaRPr lang="en-US"/>
          </a:p>
        </p:txBody>
      </p:sp>
    </p:spTree>
    <p:extLst>
      <p:ext uri="{BB962C8B-B14F-4D97-AF65-F5344CB8AC3E}">
        <p14:creationId xmlns:p14="http://schemas.microsoft.com/office/powerpoint/2010/main" val="14921502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descr="Tag=AccentColor&#10;Flavor=Light&#10;Target=FillAndLine">
            <a:extLst>
              <a:ext uri="{FF2B5EF4-FFF2-40B4-BE49-F238E27FC236}">
                <a16:creationId xmlns:a16="http://schemas.microsoft.com/office/drawing/2014/main" id="{DA381740-063A-41A4-836D-85D14980EEF0}"/>
              </a:ext>
            </a:extLst>
          </p:cNvPr>
          <p:cNvSpPr/>
          <p:nvPr/>
        </p:nvSpPr>
        <p:spPr>
          <a:xfrm>
            <a:off x="838200" y="4736883"/>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itle 1">
            <a:extLst>
              <a:ext uri="{FF2B5EF4-FFF2-40B4-BE49-F238E27FC236}">
                <a16:creationId xmlns:a16="http://schemas.microsoft.com/office/drawing/2014/main" id="{24EF9DF8-704A-44AE-8850-307DDACC9387}"/>
              </a:ext>
            </a:extLst>
          </p:cNvPr>
          <p:cNvSpPr>
            <a:spLocks noGrp="1"/>
          </p:cNvSpPr>
          <p:nvPr>
            <p:ph type="ctrTitle"/>
          </p:nvPr>
        </p:nvSpPr>
        <p:spPr>
          <a:xfrm>
            <a:off x="841248" y="448056"/>
            <a:ext cx="10515600" cy="4069080"/>
          </a:xfrm>
        </p:spPr>
        <p:txBody>
          <a:bodyPr anchor="b">
            <a:noAutofit/>
          </a:bodyPr>
          <a:lstStyle>
            <a:lvl1pPr algn="l">
              <a:defRPr sz="96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3CC72E09-06F3-48B9-9B95-DE15EC98017B}"/>
              </a:ext>
            </a:extLst>
          </p:cNvPr>
          <p:cNvSpPr>
            <a:spLocks noGrp="1"/>
          </p:cNvSpPr>
          <p:nvPr>
            <p:ph type="subTitle" idx="1"/>
          </p:nvPr>
        </p:nvSpPr>
        <p:spPr>
          <a:xfrm>
            <a:off x="841248" y="4983480"/>
            <a:ext cx="10515600" cy="1124712"/>
          </a:xfrm>
        </p:spPr>
        <p:txBody>
          <a:bodyPr>
            <a:normAutofit/>
          </a:bodyPr>
          <a:lstStyle>
            <a:lvl1pPr marL="0" indent="0" algn="l">
              <a:buNone/>
              <a:defRPr sz="2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E11CD474-E5E1-4D01-97F6-0C9FC09332C0}"/>
              </a:ext>
            </a:extLst>
          </p:cNvPr>
          <p:cNvSpPr>
            <a:spLocks noGrp="1"/>
          </p:cNvSpPr>
          <p:nvPr>
            <p:ph type="dt" sz="half" idx="10"/>
          </p:nvPr>
        </p:nvSpPr>
        <p:spPr/>
        <p:txBody>
          <a:bodyPr/>
          <a:lstStyle/>
          <a:p>
            <a:fld id="{2B95AA47-4AEF-419D-AA6A-F5F011AD385E}" type="datetime1">
              <a:rPr lang="en-US" smtClean="0"/>
              <a:t>10/10/2020</a:t>
            </a:fld>
            <a:endParaRPr lang="en-US" dirty="0"/>
          </a:p>
        </p:txBody>
      </p:sp>
      <p:sp>
        <p:nvSpPr>
          <p:cNvPr id="5" name="Footer Placeholder 4">
            <a:extLst>
              <a:ext uri="{FF2B5EF4-FFF2-40B4-BE49-F238E27FC236}">
                <a16:creationId xmlns:a16="http://schemas.microsoft.com/office/drawing/2014/main" id="{C636BBC7-EB9B-4B36-88E9-DBF65D270E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48786C7-DD8D-492F-9A9A-A7B3EBE27FE9}"/>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24151922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07CF8D-FF51-4FD8-B968-A2C85073478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661A953-02EA-491B-A215-AF8420D74D3A}"/>
              </a:ext>
            </a:extLst>
          </p:cNvPr>
          <p:cNvSpPr>
            <a:spLocks noGrp="1"/>
          </p:cNvSpPr>
          <p:nvPr>
            <p:ph type="body" orient="vert" idx="1"/>
          </p:nvPr>
        </p:nvSpPr>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34084D1E-BC98-44E4-8D2C-89CCDC293331}"/>
              </a:ext>
            </a:extLst>
          </p:cNvPr>
          <p:cNvSpPr>
            <a:spLocks noGrp="1"/>
          </p:cNvSpPr>
          <p:nvPr>
            <p:ph type="dt" sz="half" idx="10"/>
          </p:nvPr>
        </p:nvSpPr>
        <p:spPr/>
        <p:txBody>
          <a:bodyPr/>
          <a:lstStyle/>
          <a:p>
            <a:fld id="{0C4FDDE3-F694-4147-A825-5B8A2E6F7A77}" type="datetime1">
              <a:rPr lang="en-US" smtClean="0"/>
              <a:t>10/10/2020</a:t>
            </a:fld>
            <a:endParaRPr lang="en-US"/>
          </a:p>
        </p:txBody>
      </p:sp>
      <p:sp>
        <p:nvSpPr>
          <p:cNvPr id="5" name="Footer Placeholder 4">
            <a:extLst>
              <a:ext uri="{FF2B5EF4-FFF2-40B4-BE49-F238E27FC236}">
                <a16:creationId xmlns:a16="http://schemas.microsoft.com/office/drawing/2014/main" id="{513019EB-9C2B-4833-B72A-1476941597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5F6E764-5688-45F5-94ED-A7357D2F5689}"/>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10597857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20E3CB6-3025-40BF-A04B-A7B0CB4C01F3}"/>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EDD5CB3-8B24-48C7-89D3-8DCAD36A453D}"/>
              </a:ext>
            </a:extLst>
          </p:cNvPr>
          <p:cNvSpPr>
            <a:spLocks noGrp="1"/>
          </p:cNvSpPr>
          <p:nvPr>
            <p:ph type="body" orient="vert" idx="1"/>
          </p:nvPr>
        </p:nvSpPr>
        <p:spPr>
          <a:xfrm>
            <a:off x="838200" y="365125"/>
            <a:ext cx="7734300" cy="5811838"/>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150BC931-E2BF-4C1D-91AA-89F82F8268B2}"/>
              </a:ext>
            </a:extLst>
          </p:cNvPr>
          <p:cNvSpPr>
            <a:spLocks noGrp="1"/>
          </p:cNvSpPr>
          <p:nvPr>
            <p:ph type="dt" sz="half" idx="10"/>
          </p:nvPr>
        </p:nvSpPr>
        <p:spPr/>
        <p:txBody>
          <a:bodyPr/>
          <a:lstStyle/>
          <a:p>
            <a:fld id="{58EC2A8A-50C3-41B2-A736-E542D792F882}" type="datetime1">
              <a:rPr lang="en-US" smtClean="0"/>
              <a:t>10/10/2020</a:t>
            </a:fld>
            <a:endParaRPr lang="en-US"/>
          </a:p>
        </p:txBody>
      </p:sp>
      <p:sp>
        <p:nvSpPr>
          <p:cNvPr id="5" name="Footer Placeholder 4">
            <a:extLst>
              <a:ext uri="{FF2B5EF4-FFF2-40B4-BE49-F238E27FC236}">
                <a16:creationId xmlns:a16="http://schemas.microsoft.com/office/drawing/2014/main" id="{7548A135-AEE9-4483-957E-3D143318DD0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8DEFD4-A052-46B3-B2AE-F3091D8A2F7B}"/>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26996624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D02BC-5A24-47F7-A4DF-B93FBC0C51B0}"/>
              </a:ext>
            </a:extLst>
          </p:cNvPr>
          <p:cNvSpPr>
            <a:spLocks noGrp="1"/>
          </p:cNvSpPr>
          <p:nvPr>
            <p:ph type="title"/>
          </p:nvPr>
        </p:nvSpPr>
        <p:spPr>
          <a:xfrm>
            <a:off x="479394" y="36647"/>
            <a:ext cx="11203620" cy="973809"/>
          </a:xfrm>
        </p:spPr>
        <p:txBody>
          <a:bodyPr>
            <a:normAutofit/>
          </a:bodyPr>
          <a:lstStyle>
            <a:lvl1pPr>
              <a:defRPr sz="4000" b="1">
                <a:latin typeface="Cavolini" panose="03000502040302020204" pitchFamily="66" charset="0"/>
                <a:cs typeface="Cavolini" panose="03000502040302020204" pitchFamily="66"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48E9219E-EE74-4093-94D6-F663E059C504}"/>
              </a:ext>
            </a:extLst>
          </p:cNvPr>
          <p:cNvSpPr>
            <a:spLocks noGrp="1"/>
          </p:cNvSpPr>
          <p:nvPr>
            <p:ph idx="1"/>
          </p:nvPr>
        </p:nvSpPr>
        <p:spPr>
          <a:xfrm>
            <a:off x="479394" y="1154896"/>
            <a:ext cx="11203620" cy="5026448"/>
          </a:xfrm>
        </p:spPr>
        <p:txBody>
          <a:bodyPr>
            <a:normAutofit/>
          </a:bodyPr>
          <a:lstStyle>
            <a:lvl1pPr>
              <a:defRPr sz="2400"/>
            </a:lvl1pPr>
            <a:lvl2pPr marL="685800" indent="-274320">
              <a:lnSpc>
                <a:spcPct val="100000"/>
              </a:lnSpc>
              <a:buFont typeface="Cavolini" panose="03000502040302020204" pitchFamily="66" charset="0"/>
              <a:buChar char="–"/>
              <a:defRPr sz="1800"/>
            </a:lvl2pPr>
            <a:lvl3pPr marL="1143000" indent="-228600">
              <a:lnSpc>
                <a:spcPct val="100000"/>
              </a:lnSpc>
              <a:buFont typeface="Courier New" panose="02070309020205020404" pitchFamily="49" charset="0"/>
              <a:buChar char="o"/>
              <a:defRPr sz="1800"/>
            </a:lvl3pPr>
            <a:lvl4pPr>
              <a:lnSpc>
                <a:spcPct val="100000"/>
              </a:lnSpc>
              <a:defRPr sz="1600"/>
            </a:lvl4pPr>
            <a:lvl5pPr marL="2057400" indent="-228600">
              <a:lnSpc>
                <a:spcPct val="100000"/>
              </a:lnSpc>
              <a:buFont typeface="Cavolini" panose="03000502040302020204" pitchFamily="66"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2A61642-BFBA-48AE-A29C-C2AA7386AE95}"/>
              </a:ext>
            </a:extLst>
          </p:cNvPr>
          <p:cNvSpPr>
            <a:spLocks noGrp="1"/>
          </p:cNvSpPr>
          <p:nvPr>
            <p:ph type="dt" sz="half" idx="10"/>
          </p:nvPr>
        </p:nvSpPr>
        <p:spPr/>
        <p:txBody>
          <a:bodyPr/>
          <a:lstStyle/>
          <a:p>
            <a:fld id="{1F71E5F4-6252-45D8-B82C-FEC040A1BC39}" type="datetime1">
              <a:rPr lang="en-US" smtClean="0"/>
              <a:t>10/10/2020</a:t>
            </a:fld>
            <a:endParaRPr lang="en-US"/>
          </a:p>
        </p:txBody>
      </p:sp>
      <p:sp>
        <p:nvSpPr>
          <p:cNvPr id="5" name="Footer Placeholder 4">
            <a:extLst>
              <a:ext uri="{FF2B5EF4-FFF2-40B4-BE49-F238E27FC236}">
                <a16:creationId xmlns:a16="http://schemas.microsoft.com/office/drawing/2014/main" id="{2AD2029B-6646-4DBF-A302-76A513FC64D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E6D4DFD-766F-4E45-A00C-2B5E8CE9A908}"/>
              </a:ext>
            </a:extLst>
          </p:cNvPr>
          <p:cNvSpPr>
            <a:spLocks noGrp="1"/>
          </p:cNvSpPr>
          <p:nvPr>
            <p:ph type="sldNum" sz="quarter" idx="12"/>
          </p:nvPr>
        </p:nvSpPr>
        <p:spPr>
          <a:xfrm>
            <a:off x="9081117" y="6365166"/>
            <a:ext cx="2743200" cy="365125"/>
          </a:xfrm>
        </p:spPr>
        <p:txBody>
          <a:bodyPr/>
          <a:lstStyle>
            <a:lvl1pPr>
              <a:defRPr sz="1400" b="1">
                <a:solidFill>
                  <a:schemeClr val="tx1"/>
                </a:solidFill>
                <a:latin typeface="Arial Black" panose="020B0A04020102020204" pitchFamily="34" charset="0"/>
              </a:defRPr>
            </a:lvl1pPr>
          </a:lstStyle>
          <a:p>
            <a:fld id="{20926163-E7C4-4106-B7C7-FA295E06D549}" type="slidenum">
              <a:rPr lang="en-US" smtClean="0"/>
              <a:pPr/>
              <a:t>‹#›</a:t>
            </a:fld>
            <a:endParaRPr lang="en-US" dirty="0"/>
          </a:p>
        </p:txBody>
      </p:sp>
    </p:spTree>
    <p:extLst>
      <p:ext uri="{BB962C8B-B14F-4D97-AF65-F5344CB8AC3E}">
        <p14:creationId xmlns:p14="http://schemas.microsoft.com/office/powerpoint/2010/main" val="31656484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C218C0-6540-400C-BB51-353D5FD5CB00}"/>
              </a:ext>
            </a:extLst>
          </p:cNvPr>
          <p:cNvSpPr>
            <a:spLocks noGrp="1"/>
          </p:cNvSpPr>
          <p:nvPr>
            <p:ph type="title"/>
          </p:nvPr>
        </p:nvSpPr>
        <p:spPr>
          <a:xfrm>
            <a:off x="841248" y="448056"/>
            <a:ext cx="10515600" cy="4069080"/>
          </a:xfrm>
        </p:spPr>
        <p:txBody>
          <a:bodyPr anchor="b">
            <a:normAutofit/>
          </a:bodyPr>
          <a:lstStyle>
            <a:lvl1pPr>
              <a:defRPr sz="8000" b="1">
                <a:latin typeface="Cavolini" panose="03000502040302020204" pitchFamily="66" charset="0"/>
                <a:cs typeface="Cavolini" panose="03000502040302020204" pitchFamily="66"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AA81CD69-43B3-4FF7-AA41-30C36C957E65}"/>
              </a:ext>
            </a:extLst>
          </p:cNvPr>
          <p:cNvSpPr>
            <a:spLocks noGrp="1"/>
          </p:cNvSpPr>
          <p:nvPr>
            <p:ph type="body" idx="1"/>
          </p:nvPr>
        </p:nvSpPr>
        <p:spPr>
          <a:xfrm>
            <a:off x="841248" y="4983480"/>
            <a:ext cx="10515600" cy="1124712"/>
          </a:xfrm>
        </p:spPr>
        <p:txBody>
          <a:bodyPr>
            <a:normAutofit/>
          </a:bodyPr>
          <a:lstStyle>
            <a:lvl1pPr marL="0" indent="0">
              <a:buNone/>
              <a:defRPr sz="28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2BF300D-5CBE-47E9-A193-E23C8314D0EA}"/>
              </a:ext>
            </a:extLst>
          </p:cNvPr>
          <p:cNvSpPr>
            <a:spLocks noGrp="1"/>
          </p:cNvSpPr>
          <p:nvPr>
            <p:ph type="dt" sz="half" idx="10"/>
          </p:nvPr>
        </p:nvSpPr>
        <p:spPr/>
        <p:txBody>
          <a:bodyPr/>
          <a:lstStyle/>
          <a:p>
            <a:fld id="{764E9B36-464C-484A-9B8B-3B69228785F7}" type="datetime1">
              <a:rPr lang="en-US" smtClean="0"/>
              <a:t>10/10/2020</a:t>
            </a:fld>
            <a:endParaRPr lang="en-US"/>
          </a:p>
        </p:txBody>
      </p:sp>
      <p:sp>
        <p:nvSpPr>
          <p:cNvPr id="5" name="Footer Placeholder 4">
            <a:extLst>
              <a:ext uri="{FF2B5EF4-FFF2-40B4-BE49-F238E27FC236}">
                <a16:creationId xmlns:a16="http://schemas.microsoft.com/office/drawing/2014/main" id="{56E7DF3F-C51A-4DB1-9FCE-E3E0D8E9257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5269CF4-FAAB-44EF-A2A5-8352B4AA384F}"/>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7" name="Rectangle 6" descr="Tag=AccentColor&#10;Flavor=Light&#10;Target=FillAndLine">
            <a:extLst>
              <a:ext uri="{FF2B5EF4-FFF2-40B4-BE49-F238E27FC236}">
                <a16:creationId xmlns:a16="http://schemas.microsoft.com/office/drawing/2014/main" id="{417A8947-4521-4FE1-8E44-27363435CE1B}"/>
              </a:ext>
            </a:extLst>
          </p:cNvPr>
          <p:cNvSpPr/>
          <p:nvPr/>
        </p:nvSpPr>
        <p:spPr>
          <a:xfrm>
            <a:off x="838200" y="4736883"/>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9339184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ADE264-531D-49C1-A8AF-2B4C1D218FAB}"/>
              </a:ext>
            </a:extLst>
          </p:cNvPr>
          <p:cNvSpPr>
            <a:spLocks noGrp="1"/>
          </p:cNvSpPr>
          <p:nvPr>
            <p:ph type="title"/>
          </p:nvPr>
        </p:nvSpPr>
        <p:spPr/>
        <p:txBody>
          <a:bodyPr/>
          <a:lstStyle>
            <a:lvl1pPr>
              <a:defRPr b="1">
                <a:latin typeface="Cavolini" panose="03000502040302020204" pitchFamily="66" charset="0"/>
                <a:cs typeface="Cavolini" panose="03000502040302020204" pitchFamily="66"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E4B9A1B8-2F1B-46AA-858A-CFFF5AF7CEB0}"/>
              </a:ext>
            </a:extLst>
          </p:cNvPr>
          <p:cNvSpPr>
            <a:spLocks noGrp="1"/>
          </p:cNvSpPr>
          <p:nvPr>
            <p:ph sz="half" idx="1"/>
          </p:nvPr>
        </p:nvSpPr>
        <p:spPr>
          <a:xfrm>
            <a:off x="838200" y="1929384"/>
            <a:ext cx="5181600" cy="42519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E6B9631-18C0-43BD-8AF3-9137D6D4C234}"/>
              </a:ext>
            </a:extLst>
          </p:cNvPr>
          <p:cNvSpPr>
            <a:spLocks noGrp="1"/>
          </p:cNvSpPr>
          <p:nvPr>
            <p:ph sz="half" idx="2"/>
          </p:nvPr>
        </p:nvSpPr>
        <p:spPr>
          <a:xfrm>
            <a:off x="6172200" y="1929384"/>
            <a:ext cx="5181600" cy="42519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E9032FCA-14C6-4497-9C27-3F58062442CE}"/>
              </a:ext>
            </a:extLst>
          </p:cNvPr>
          <p:cNvSpPr>
            <a:spLocks noGrp="1"/>
          </p:cNvSpPr>
          <p:nvPr>
            <p:ph type="dt" sz="half" idx="10"/>
          </p:nvPr>
        </p:nvSpPr>
        <p:spPr/>
        <p:txBody>
          <a:bodyPr/>
          <a:lstStyle/>
          <a:p>
            <a:fld id="{4A51C855-793A-4018-A5D2-8301FBAC5AF2}" type="datetime1">
              <a:rPr lang="en-US" smtClean="0"/>
              <a:t>10/10/2020</a:t>
            </a:fld>
            <a:endParaRPr lang="en-US"/>
          </a:p>
        </p:txBody>
      </p:sp>
      <p:sp>
        <p:nvSpPr>
          <p:cNvPr id="6" name="Footer Placeholder 5">
            <a:extLst>
              <a:ext uri="{FF2B5EF4-FFF2-40B4-BE49-F238E27FC236}">
                <a16:creationId xmlns:a16="http://schemas.microsoft.com/office/drawing/2014/main" id="{961E5057-693B-4E10-958E-0ABE79FEC70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70CECB1-0A35-4C10-9D3D-FE4404283011}"/>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9" name="Rectangle 8" descr="Tag=AccentColor&#10;Flavor=Light&#10;Target=FillAndLine">
            <a:extLst>
              <a:ext uri="{FF2B5EF4-FFF2-40B4-BE49-F238E27FC236}">
                <a16:creationId xmlns:a16="http://schemas.microsoft.com/office/drawing/2014/main" id="{2FAAC677-2D37-4F63-9C4B-711A2988EE02}"/>
              </a:ext>
            </a:extLst>
          </p:cNvPr>
          <p:cNvSpPr/>
          <p:nvPr/>
        </p:nvSpPr>
        <p:spPr>
          <a:xfrm>
            <a:off x="838199" y="1709928"/>
            <a:ext cx="10515600" cy="27432"/>
          </a:xfrm>
          <a:custGeom>
            <a:avLst/>
            <a:gdLst>
              <a:gd name="connsiteX0" fmla="*/ 0 w 10515600"/>
              <a:gd name="connsiteY0" fmla="*/ 0 h 27432"/>
              <a:gd name="connsiteX1" fmla="*/ 446913 w 10515600"/>
              <a:gd name="connsiteY1" fmla="*/ 0 h 27432"/>
              <a:gd name="connsiteX2" fmla="*/ 1104138 w 10515600"/>
              <a:gd name="connsiteY2" fmla="*/ 0 h 27432"/>
              <a:gd name="connsiteX3" fmla="*/ 1866519 w 10515600"/>
              <a:gd name="connsiteY3" fmla="*/ 0 h 27432"/>
              <a:gd name="connsiteX4" fmla="*/ 2208276 w 10515600"/>
              <a:gd name="connsiteY4" fmla="*/ 0 h 27432"/>
              <a:gd name="connsiteX5" fmla="*/ 2550033 w 10515600"/>
              <a:gd name="connsiteY5" fmla="*/ 0 h 27432"/>
              <a:gd name="connsiteX6" fmla="*/ 3417570 w 10515600"/>
              <a:gd name="connsiteY6" fmla="*/ 0 h 27432"/>
              <a:gd name="connsiteX7" fmla="*/ 4074795 w 10515600"/>
              <a:gd name="connsiteY7" fmla="*/ 0 h 27432"/>
              <a:gd name="connsiteX8" fmla="*/ 4416552 w 10515600"/>
              <a:gd name="connsiteY8" fmla="*/ 0 h 27432"/>
              <a:gd name="connsiteX9" fmla="*/ 5073777 w 10515600"/>
              <a:gd name="connsiteY9" fmla="*/ 0 h 27432"/>
              <a:gd name="connsiteX10" fmla="*/ 5941314 w 10515600"/>
              <a:gd name="connsiteY10" fmla="*/ 0 h 27432"/>
              <a:gd name="connsiteX11" fmla="*/ 6493383 w 10515600"/>
              <a:gd name="connsiteY11" fmla="*/ 0 h 27432"/>
              <a:gd name="connsiteX12" fmla="*/ 7045452 w 10515600"/>
              <a:gd name="connsiteY12" fmla="*/ 0 h 27432"/>
              <a:gd name="connsiteX13" fmla="*/ 7702677 w 10515600"/>
              <a:gd name="connsiteY13" fmla="*/ 0 h 27432"/>
              <a:gd name="connsiteX14" fmla="*/ 8465058 w 10515600"/>
              <a:gd name="connsiteY14" fmla="*/ 0 h 27432"/>
              <a:gd name="connsiteX15" fmla="*/ 9227439 w 10515600"/>
              <a:gd name="connsiteY15" fmla="*/ 0 h 27432"/>
              <a:gd name="connsiteX16" fmla="*/ 10515600 w 10515600"/>
              <a:gd name="connsiteY16" fmla="*/ 0 h 27432"/>
              <a:gd name="connsiteX17" fmla="*/ 10515600 w 10515600"/>
              <a:gd name="connsiteY17" fmla="*/ 27432 h 27432"/>
              <a:gd name="connsiteX18" fmla="*/ 10068687 w 10515600"/>
              <a:gd name="connsiteY18" fmla="*/ 27432 h 27432"/>
              <a:gd name="connsiteX19" fmla="*/ 9201150 w 10515600"/>
              <a:gd name="connsiteY19" fmla="*/ 27432 h 27432"/>
              <a:gd name="connsiteX20" fmla="*/ 8543925 w 10515600"/>
              <a:gd name="connsiteY20" fmla="*/ 27432 h 27432"/>
              <a:gd name="connsiteX21" fmla="*/ 8202168 w 10515600"/>
              <a:gd name="connsiteY21" fmla="*/ 27432 h 27432"/>
              <a:gd name="connsiteX22" fmla="*/ 7544943 w 10515600"/>
              <a:gd name="connsiteY22" fmla="*/ 27432 h 27432"/>
              <a:gd name="connsiteX23" fmla="*/ 6992874 w 10515600"/>
              <a:gd name="connsiteY23" fmla="*/ 27432 h 27432"/>
              <a:gd name="connsiteX24" fmla="*/ 6440805 w 10515600"/>
              <a:gd name="connsiteY24" fmla="*/ 27432 h 27432"/>
              <a:gd name="connsiteX25" fmla="*/ 5888736 w 10515600"/>
              <a:gd name="connsiteY25" fmla="*/ 27432 h 27432"/>
              <a:gd name="connsiteX26" fmla="*/ 5336667 w 10515600"/>
              <a:gd name="connsiteY26" fmla="*/ 27432 h 27432"/>
              <a:gd name="connsiteX27" fmla="*/ 4574286 w 10515600"/>
              <a:gd name="connsiteY27" fmla="*/ 27432 h 27432"/>
              <a:gd name="connsiteX28" fmla="*/ 3917061 w 10515600"/>
              <a:gd name="connsiteY28" fmla="*/ 27432 h 27432"/>
              <a:gd name="connsiteX29" fmla="*/ 3575304 w 10515600"/>
              <a:gd name="connsiteY29" fmla="*/ 27432 h 27432"/>
              <a:gd name="connsiteX30" fmla="*/ 3023235 w 10515600"/>
              <a:gd name="connsiteY30" fmla="*/ 27432 h 27432"/>
              <a:gd name="connsiteX31" fmla="*/ 2260854 w 10515600"/>
              <a:gd name="connsiteY31" fmla="*/ 27432 h 27432"/>
              <a:gd name="connsiteX32" fmla="*/ 1813941 w 10515600"/>
              <a:gd name="connsiteY32" fmla="*/ 27432 h 27432"/>
              <a:gd name="connsiteX33" fmla="*/ 946404 w 10515600"/>
              <a:gd name="connsiteY33" fmla="*/ 27432 h 27432"/>
              <a:gd name="connsiteX34" fmla="*/ 0 w 10515600"/>
              <a:gd name="connsiteY34" fmla="*/ 27432 h 27432"/>
              <a:gd name="connsiteX35" fmla="*/ 0 w 10515600"/>
              <a:gd name="connsiteY35"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15600" h="27432" fill="none" extrusionOk="0">
                <a:moveTo>
                  <a:pt x="0" y="0"/>
                </a:moveTo>
                <a:cubicBezTo>
                  <a:pt x="119693" y="-14343"/>
                  <a:pt x="253007" y="-7583"/>
                  <a:pt x="446913" y="0"/>
                </a:cubicBezTo>
                <a:cubicBezTo>
                  <a:pt x="640819" y="7583"/>
                  <a:pt x="841419" y="-7067"/>
                  <a:pt x="1104138" y="0"/>
                </a:cubicBezTo>
                <a:cubicBezTo>
                  <a:pt x="1366858" y="7067"/>
                  <a:pt x="1495525" y="1255"/>
                  <a:pt x="1866519" y="0"/>
                </a:cubicBezTo>
                <a:cubicBezTo>
                  <a:pt x="2237513" y="-1255"/>
                  <a:pt x="2043820" y="12003"/>
                  <a:pt x="2208276" y="0"/>
                </a:cubicBezTo>
                <a:cubicBezTo>
                  <a:pt x="2372732" y="-12003"/>
                  <a:pt x="2419452" y="9887"/>
                  <a:pt x="2550033" y="0"/>
                </a:cubicBezTo>
                <a:cubicBezTo>
                  <a:pt x="2680614" y="-9887"/>
                  <a:pt x="3098156" y="3827"/>
                  <a:pt x="3417570" y="0"/>
                </a:cubicBezTo>
                <a:cubicBezTo>
                  <a:pt x="3736984" y="-3827"/>
                  <a:pt x="3916040" y="-6233"/>
                  <a:pt x="4074795" y="0"/>
                </a:cubicBezTo>
                <a:cubicBezTo>
                  <a:pt x="4233551" y="6233"/>
                  <a:pt x="4279253" y="5661"/>
                  <a:pt x="4416552" y="0"/>
                </a:cubicBezTo>
                <a:cubicBezTo>
                  <a:pt x="4553851" y="-5661"/>
                  <a:pt x="4915758" y="26022"/>
                  <a:pt x="5073777" y="0"/>
                </a:cubicBezTo>
                <a:cubicBezTo>
                  <a:pt x="5231797" y="-26022"/>
                  <a:pt x="5612089" y="32230"/>
                  <a:pt x="5941314" y="0"/>
                </a:cubicBezTo>
                <a:cubicBezTo>
                  <a:pt x="6270539" y="-32230"/>
                  <a:pt x="6313600" y="3064"/>
                  <a:pt x="6493383" y="0"/>
                </a:cubicBezTo>
                <a:cubicBezTo>
                  <a:pt x="6673166" y="-3064"/>
                  <a:pt x="6902474" y="-21096"/>
                  <a:pt x="7045452" y="0"/>
                </a:cubicBezTo>
                <a:cubicBezTo>
                  <a:pt x="7188430" y="21096"/>
                  <a:pt x="7478162" y="17386"/>
                  <a:pt x="7702677" y="0"/>
                </a:cubicBezTo>
                <a:cubicBezTo>
                  <a:pt x="7927192" y="-17386"/>
                  <a:pt x="8295683" y="-35143"/>
                  <a:pt x="8465058" y="0"/>
                </a:cubicBezTo>
                <a:cubicBezTo>
                  <a:pt x="8634433" y="35143"/>
                  <a:pt x="8927835" y="4103"/>
                  <a:pt x="9227439" y="0"/>
                </a:cubicBezTo>
                <a:cubicBezTo>
                  <a:pt x="9527043" y="-4103"/>
                  <a:pt x="10105355" y="-17535"/>
                  <a:pt x="10515600" y="0"/>
                </a:cubicBezTo>
                <a:cubicBezTo>
                  <a:pt x="10515789" y="12323"/>
                  <a:pt x="10515633" y="14639"/>
                  <a:pt x="10515600" y="27432"/>
                </a:cubicBezTo>
                <a:cubicBezTo>
                  <a:pt x="10343646" y="15282"/>
                  <a:pt x="10223667" y="31057"/>
                  <a:pt x="10068687" y="27432"/>
                </a:cubicBezTo>
                <a:cubicBezTo>
                  <a:pt x="9913707" y="23807"/>
                  <a:pt x="9512455" y="4101"/>
                  <a:pt x="9201150" y="27432"/>
                </a:cubicBezTo>
                <a:cubicBezTo>
                  <a:pt x="8889845" y="50763"/>
                  <a:pt x="8866277" y="3158"/>
                  <a:pt x="8543925" y="27432"/>
                </a:cubicBezTo>
                <a:cubicBezTo>
                  <a:pt x="8221573" y="51706"/>
                  <a:pt x="8288348" y="37286"/>
                  <a:pt x="8202168" y="27432"/>
                </a:cubicBezTo>
                <a:cubicBezTo>
                  <a:pt x="8115988" y="17578"/>
                  <a:pt x="7797033" y="6631"/>
                  <a:pt x="7544943" y="27432"/>
                </a:cubicBezTo>
                <a:cubicBezTo>
                  <a:pt x="7292854" y="48233"/>
                  <a:pt x="7108060" y="41767"/>
                  <a:pt x="6992874" y="27432"/>
                </a:cubicBezTo>
                <a:cubicBezTo>
                  <a:pt x="6877688" y="13097"/>
                  <a:pt x="6668930" y="7947"/>
                  <a:pt x="6440805" y="27432"/>
                </a:cubicBezTo>
                <a:cubicBezTo>
                  <a:pt x="6212680" y="46917"/>
                  <a:pt x="6027476" y="35225"/>
                  <a:pt x="5888736" y="27432"/>
                </a:cubicBezTo>
                <a:cubicBezTo>
                  <a:pt x="5749996" y="19639"/>
                  <a:pt x="5574559" y="43627"/>
                  <a:pt x="5336667" y="27432"/>
                </a:cubicBezTo>
                <a:cubicBezTo>
                  <a:pt x="5098775" y="11237"/>
                  <a:pt x="4837534" y="41882"/>
                  <a:pt x="4574286" y="27432"/>
                </a:cubicBezTo>
                <a:cubicBezTo>
                  <a:pt x="4311038" y="12982"/>
                  <a:pt x="4126419" y="26678"/>
                  <a:pt x="3917061" y="27432"/>
                </a:cubicBezTo>
                <a:cubicBezTo>
                  <a:pt x="3707704" y="28186"/>
                  <a:pt x="3657291" y="40087"/>
                  <a:pt x="3575304" y="27432"/>
                </a:cubicBezTo>
                <a:cubicBezTo>
                  <a:pt x="3493317" y="14777"/>
                  <a:pt x="3185226" y="45867"/>
                  <a:pt x="3023235" y="27432"/>
                </a:cubicBezTo>
                <a:cubicBezTo>
                  <a:pt x="2861244" y="8997"/>
                  <a:pt x="2597085" y="35801"/>
                  <a:pt x="2260854" y="27432"/>
                </a:cubicBezTo>
                <a:cubicBezTo>
                  <a:pt x="1924623" y="19063"/>
                  <a:pt x="1996678" y="15705"/>
                  <a:pt x="1813941" y="27432"/>
                </a:cubicBezTo>
                <a:cubicBezTo>
                  <a:pt x="1631204" y="39159"/>
                  <a:pt x="1187542" y="49167"/>
                  <a:pt x="946404" y="27432"/>
                </a:cubicBezTo>
                <a:cubicBezTo>
                  <a:pt x="705266" y="5697"/>
                  <a:pt x="404743" y="28229"/>
                  <a:pt x="0" y="27432"/>
                </a:cubicBezTo>
                <a:cubicBezTo>
                  <a:pt x="244" y="15297"/>
                  <a:pt x="645" y="7129"/>
                  <a:pt x="0" y="0"/>
                </a:cubicBezTo>
                <a:close/>
              </a:path>
              <a:path w="10515600" h="27432" stroke="0"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15650" y="5798"/>
                  <a:pt x="10515903" y="19375"/>
                  <a:pt x="10515600" y="27432"/>
                </a:cubicBezTo>
                <a:cubicBezTo>
                  <a:pt x="10304538" y="42307"/>
                  <a:pt x="10069280" y="3335"/>
                  <a:pt x="9753219" y="27432"/>
                </a:cubicBezTo>
                <a:cubicBezTo>
                  <a:pt x="9437158" y="51529"/>
                  <a:pt x="9488415" y="23852"/>
                  <a:pt x="9411462" y="27432"/>
                </a:cubicBezTo>
                <a:cubicBezTo>
                  <a:pt x="9334509" y="31012"/>
                  <a:pt x="9183755" y="44107"/>
                  <a:pt x="8964549" y="27432"/>
                </a:cubicBezTo>
                <a:cubicBezTo>
                  <a:pt x="8745343" y="10757"/>
                  <a:pt x="8279150" y="61693"/>
                  <a:pt x="8097012" y="27432"/>
                </a:cubicBezTo>
                <a:cubicBezTo>
                  <a:pt x="7914874" y="-6829"/>
                  <a:pt x="7608717" y="59556"/>
                  <a:pt x="7439787" y="27432"/>
                </a:cubicBezTo>
                <a:cubicBezTo>
                  <a:pt x="7270858" y="-4692"/>
                  <a:pt x="7154492" y="27026"/>
                  <a:pt x="6992874" y="27432"/>
                </a:cubicBezTo>
                <a:cubicBezTo>
                  <a:pt x="6831256" y="27838"/>
                  <a:pt x="6536817" y="51174"/>
                  <a:pt x="6335649" y="27432"/>
                </a:cubicBezTo>
                <a:cubicBezTo>
                  <a:pt x="6134481" y="3690"/>
                  <a:pt x="6097824" y="11070"/>
                  <a:pt x="5993892" y="27432"/>
                </a:cubicBezTo>
                <a:cubicBezTo>
                  <a:pt x="5889960" y="43794"/>
                  <a:pt x="5793821" y="34098"/>
                  <a:pt x="5652135" y="27432"/>
                </a:cubicBezTo>
                <a:cubicBezTo>
                  <a:pt x="5510449" y="20766"/>
                  <a:pt x="5168382" y="-3650"/>
                  <a:pt x="4994910" y="27432"/>
                </a:cubicBezTo>
                <a:cubicBezTo>
                  <a:pt x="4821439" y="58514"/>
                  <a:pt x="4653937" y="21362"/>
                  <a:pt x="4547997" y="27432"/>
                </a:cubicBezTo>
                <a:cubicBezTo>
                  <a:pt x="4442057" y="33502"/>
                  <a:pt x="4153363" y="33024"/>
                  <a:pt x="3785616" y="27432"/>
                </a:cubicBezTo>
                <a:cubicBezTo>
                  <a:pt x="3417869" y="21840"/>
                  <a:pt x="3544908" y="29840"/>
                  <a:pt x="3338703" y="27432"/>
                </a:cubicBezTo>
                <a:cubicBezTo>
                  <a:pt x="3132498" y="25024"/>
                  <a:pt x="2782152" y="45947"/>
                  <a:pt x="2576322" y="27432"/>
                </a:cubicBezTo>
                <a:cubicBezTo>
                  <a:pt x="2370492" y="8917"/>
                  <a:pt x="2347214" y="14129"/>
                  <a:pt x="2234565" y="27432"/>
                </a:cubicBezTo>
                <a:cubicBezTo>
                  <a:pt x="2121916" y="40735"/>
                  <a:pt x="1785921" y="49081"/>
                  <a:pt x="1472184" y="27432"/>
                </a:cubicBezTo>
                <a:cubicBezTo>
                  <a:pt x="1158447" y="5783"/>
                  <a:pt x="1203910" y="37937"/>
                  <a:pt x="1025271" y="27432"/>
                </a:cubicBezTo>
                <a:cubicBezTo>
                  <a:pt x="846632" y="16927"/>
                  <a:pt x="846577" y="17996"/>
                  <a:pt x="683514" y="27432"/>
                </a:cubicBezTo>
                <a:cubicBezTo>
                  <a:pt x="520451" y="36868"/>
                  <a:pt x="320799" y="46677"/>
                  <a:pt x="0" y="27432"/>
                </a:cubicBezTo>
                <a:cubicBezTo>
                  <a:pt x="-510" y="19859"/>
                  <a:pt x="-1106" y="11474"/>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9295004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8AE282-8875-4F49-AB21-E1C2BCAEA1F6}"/>
              </a:ext>
            </a:extLst>
          </p:cNvPr>
          <p:cNvSpPr>
            <a:spLocks noGrp="1"/>
          </p:cNvSpPr>
          <p:nvPr>
            <p:ph type="title"/>
          </p:nvPr>
        </p:nvSpPr>
        <p:spPr>
          <a:xfrm>
            <a:off x="839788" y="365125"/>
            <a:ext cx="10515600" cy="1325563"/>
          </a:xfrm>
        </p:spPr>
        <p:txBody>
          <a:bodyPr/>
          <a:lstStyle>
            <a:lvl1pPr>
              <a:defRPr b="1">
                <a:latin typeface="Cavolini" panose="03000502040302020204" pitchFamily="66" charset="0"/>
                <a:cs typeface="Cavolini" panose="03000502040302020204" pitchFamily="66" charset="0"/>
              </a:defRPr>
            </a:lvl1pPr>
          </a:lstStyle>
          <a:p>
            <a:r>
              <a:rPr lang="en-US"/>
              <a:t>Click to edit Master title style</a:t>
            </a:r>
          </a:p>
        </p:txBody>
      </p:sp>
      <p:sp>
        <p:nvSpPr>
          <p:cNvPr id="3" name="Text Placeholder 2">
            <a:extLst>
              <a:ext uri="{FF2B5EF4-FFF2-40B4-BE49-F238E27FC236}">
                <a16:creationId xmlns:a16="http://schemas.microsoft.com/office/drawing/2014/main" id="{81712EA2-EF8C-4F18-BECF-AD121F72816A}"/>
              </a:ext>
            </a:extLst>
          </p:cNvPr>
          <p:cNvSpPr>
            <a:spLocks noGrp="1"/>
          </p:cNvSpPr>
          <p:nvPr>
            <p:ph type="body" idx="1"/>
          </p:nvPr>
        </p:nvSpPr>
        <p:spPr>
          <a:xfrm>
            <a:off x="839788" y="1938528"/>
            <a:ext cx="5157787" cy="823912"/>
          </a:xfrm>
        </p:spPr>
        <p:txBody>
          <a:bodyPr anchor="b">
            <a:normAutofit/>
          </a:bodyPr>
          <a:lstStyle>
            <a:lvl1pPr marL="0" indent="0">
              <a:buNone/>
              <a:defRPr sz="3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D7B59D4-E93F-40C1-A1A2-F1867830C678}"/>
              </a:ext>
            </a:extLst>
          </p:cNvPr>
          <p:cNvSpPr>
            <a:spLocks noGrp="1"/>
          </p:cNvSpPr>
          <p:nvPr>
            <p:ph sz="half" idx="2"/>
          </p:nvPr>
        </p:nvSpPr>
        <p:spPr>
          <a:xfrm>
            <a:off x="839788" y="2926080"/>
            <a:ext cx="5157787" cy="326440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E810616-1C77-42AE-8449-D0B64E2B8475}"/>
              </a:ext>
            </a:extLst>
          </p:cNvPr>
          <p:cNvSpPr>
            <a:spLocks noGrp="1"/>
          </p:cNvSpPr>
          <p:nvPr>
            <p:ph type="body" sz="quarter" idx="3"/>
          </p:nvPr>
        </p:nvSpPr>
        <p:spPr>
          <a:xfrm>
            <a:off x="6172200" y="1938528"/>
            <a:ext cx="5183188" cy="823912"/>
          </a:xfrm>
        </p:spPr>
        <p:txBody>
          <a:bodyPr anchor="b">
            <a:normAutofit/>
          </a:bodyPr>
          <a:lstStyle>
            <a:lvl1pPr marL="0" indent="0">
              <a:buNone/>
              <a:defRPr sz="3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A74E172-AFE8-48E4-BBB0-CA6D4EC1127C}"/>
              </a:ext>
            </a:extLst>
          </p:cNvPr>
          <p:cNvSpPr>
            <a:spLocks noGrp="1"/>
          </p:cNvSpPr>
          <p:nvPr>
            <p:ph sz="quarter" idx="4"/>
          </p:nvPr>
        </p:nvSpPr>
        <p:spPr>
          <a:xfrm>
            <a:off x="6172200" y="2926080"/>
            <a:ext cx="5183188" cy="32644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4C9407CC-270D-4C98-B95C-7AE67D2E1913}"/>
              </a:ext>
            </a:extLst>
          </p:cNvPr>
          <p:cNvSpPr>
            <a:spLocks noGrp="1"/>
          </p:cNvSpPr>
          <p:nvPr>
            <p:ph type="dt" sz="half" idx="10"/>
          </p:nvPr>
        </p:nvSpPr>
        <p:spPr/>
        <p:txBody>
          <a:bodyPr/>
          <a:lstStyle/>
          <a:p>
            <a:fld id="{C9CCEB78-85D9-4F12-812F-153BEA58650B}" type="datetime1">
              <a:rPr lang="en-US" smtClean="0"/>
              <a:t>10/10/2020</a:t>
            </a:fld>
            <a:endParaRPr lang="en-US"/>
          </a:p>
        </p:txBody>
      </p:sp>
      <p:sp>
        <p:nvSpPr>
          <p:cNvPr id="8" name="Footer Placeholder 7">
            <a:extLst>
              <a:ext uri="{FF2B5EF4-FFF2-40B4-BE49-F238E27FC236}">
                <a16:creationId xmlns:a16="http://schemas.microsoft.com/office/drawing/2014/main" id="{454070D5-9B7B-47FC-9F75-F6AD9607452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28EAC17-33BE-4265-8C06-644C2D34FD3C}"/>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11" name="Rectangle 10" descr="Tag=AccentColor&#10;Flavor=Light&#10;Target=FillAndLine">
            <a:extLst>
              <a:ext uri="{FF2B5EF4-FFF2-40B4-BE49-F238E27FC236}">
                <a16:creationId xmlns:a16="http://schemas.microsoft.com/office/drawing/2014/main" id="{F634C457-AEBF-47D7-9200-BAD05D138B12}"/>
              </a:ext>
            </a:extLst>
          </p:cNvPr>
          <p:cNvSpPr/>
          <p:nvPr/>
        </p:nvSpPr>
        <p:spPr>
          <a:xfrm>
            <a:off x="838199" y="1709928"/>
            <a:ext cx="10515600" cy="27432"/>
          </a:xfrm>
          <a:custGeom>
            <a:avLst/>
            <a:gdLst>
              <a:gd name="connsiteX0" fmla="*/ 0 w 10515600"/>
              <a:gd name="connsiteY0" fmla="*/ 0 h 27432"/>
              <a:gd name="connsiteX1" fmla="*/ 446913 w 10515600"/>
              <a:gd name="connsiteY1" fmla="*/ 0 h 27432"/>
              <a:gd name="connsiteX2" fmla="*/ 1104138 w 10515600"/>
              <a:gd name="connsiteY2" fmla="*/ 0 h 27432"/>
              <a:gd name="connsiteX3" fmla="*/ 1866519 w 10515600"/>
              <a:gd name="connsiteY3" fmla="*/ 0 h 27432"/>
              <a:gd name="connsiteX4" fmla="*/ 2208276 w 10515600"/>
              <a:gd name="connsiteY4" fmla="*/ 0 h 27432"/>
              <a:gd name="connsiteX5" fmla="*/ 2550033 w 10515600"/>
              <a:gd name="connsiteY5" fmla="*/ 0 h 27432"/>
              <a:gd name="connsiteX6" fmla="*/ 3417570 w 10515600"/>
              <a:gd name="connsiteY6" fmla="*/ 0 h 27432"/>
              <a:gd name="connsiteX7" fmla="*/ 4074795 w 10515600"/>
              <a:gd name="connsiteY7" fmla="*/ 0 h 27432"/>
              <a:gd name="connsiteX8" fmla="*/ 4416552 w 10515600"/>
              <a:gd name="connsiteY8" fmla="*/ 0 h 27432"/>
              <a:gd name="connsiteX9" fmla="*/ 5073777 w 10515600"/>
              <a:gd name="connsiteY9" fmla="*/ 0 h 27432"/>
              <a:gd name="connsiteX10" fmla="*/ 5941314 w 10515600"/>
              <a:gd name="connsiteY10" fmla="*/ 0 h 27432"/>
              <a:gd name="connsiteX11" fmla="*/ 6493383 w 10515600"/>
              <a:gd name="connsiteY11" fmla="*/ 0 h 27432"/>
              <a:gd name="connsiteX12" fmla="*/ 7045452 w 10515600"/>
              <a:gd name="connsiteY12" fmla="*/ 0 h 27432"/>
              <a:gd name="connsiteX13" fmla="*/ 7702677 w 10515600"/>
              <a:gd name="connsiteY13" fmla="*/ 0 h 27432"/>
              <a:gd name="connsiteX14" fmla="*/ 8465058 w 10515600"/>
              <a:gd name="connsiteY14" fmla="*/ 0 h 27432"/>
              <a:gd name="connsiteX15" fmla="*/ 9227439 w 10515600"/>
              <a:gd name="connsiteY15" fmla="*/ 0 h 27432"/>
              <a:gd name="connsiteX16" fmla="*/ 10515600 w 10515600"/>
              <a:gd name="connsiteY16" fmla="*/ 0 h 27432"/>
              <a:gd name="connsiteX17" fmla="*/ 10515600 w 10515600"/>
              <a:gd name="connsiteY17" fmla="*/ 27432 h 27432"/>
              <a:gd name="connsiteX18" fmla="*/ 10068687 w 10515600"/>
              <a:gd name="connsiteY18" fmla="*/ 27432 h 27432"/>
              <a:gd name="connsiteX19" fmla="*/ 9201150 w 10515600"/>
              <a:gd name="connsiteY19" fmla="*/ 27432 h 27432"/>
              <a:gd name="connsiteX20" fmla="*/ 8543925 w 10515600"/>
              <a:gd name="connsiteY20" fmla="*/ 27432 h 27432"/>
              <a:gd name="connsiteX21" fmla="*/ 8202168 w 10515600"/>
              <a:gd name="connsiteY21" fmla="*/ 27432 h 27432"/>
              <a:gd name="connsiteX22" fmla="*/ 7544943 w 10515600"/>
              <a:gd name="connsiteY22" fmla="*/ 27432 h 27432"/>
              <a:gd name="connsiteX23" fmla="*/ 6992874 w 10515600"/>
              <a:gd name="connsiteY23" fmla="*/ 27432 h 27432"/>
              <a:gd name="connsiteX24" fmla="*/ 6440805 w 10515600"/>
              <a:gd name="connsiteY24" fmla="*/ 27432 h 27432"/>
              <a:gd name="connsiteX25" fmla="*/ 5888736 w 10515600"/>
              <a:gd name="connsiteY25" fmla="*/ 27432 h 27432"/>
              <a:gd name="connsiteX26" fmla="*/ 5336667 w 10515600"/>
              <a:gd name="connsiteY26" fmla="*/ 27432 h 27432"/>
              <a:gd name="connsiteX27" fmla="*/ 4574286 w 10515600"/>
              <a:gd name="connsiteY27" fmla="*/ 27432 h 27432"/>
              <a:gd name="connsiteX28" fmla="*/ 3917061 w 10515600"/>
              <a:gd name="connsiteY28" fmla="*/ 27432 h 27432"/>
              <a:gd name="connsiteX29" fmla="*/ 3575304 w 10515600"/>
              <a:gd name="connsiteY29" fmla="*/ 27432 h 27432"/>
              <a:gd name="connsiteX30" fmla="*/ 3023235 w 10515600"/>
              <a:gd name="connsiteY30" fmla="*/ 27432 h 27432"/>
              <a:gd name="connsiteX31" fmla="*/ 2260854 w 10515600"/>
              <a:gd name="connsiteY31" fmla="*/ 27432 h 27432"/>
              <a:gd name="connsiteX32" fmla="*/ 1813941 w 10515600"/>
              <a:gd name="connsiteY32" fmla="*/ 27432 h 27432"/>
              <a:gd name="connsiteX33" fmla="*/ 946404 w 10515600"/>
              <a:gd name="connsiteY33" fmla="*/ 27432 h 27432"/>
              <a:gd name="connsiteX34" fmla="*/ 0 w 10515600"/>
              <a:gd name="connsiteY34" fmla="*/ 27432 h 27432"/>
              <a:gd name="connsiteX35" fmla="*/ 0 w 10515600"/>
              <a:gd name="connsiteY35"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15600" h="27432" fill="none" extrusionOk="0">
                <a:moveTo>
                  <a:pt x="0" y="0"/>
                </a:moveTo>
                <a:cubicBezTo>
                  <a:pt x="119693" y="-14343"/>
                  <a:pt x="253007" y="-7583"/>
                  <a:pt x="446913" y="0"/>
                </a:cubicBezTo>
                <a:cubicBezTo>
                  <a:pt x="640819" y="7583"/>
                  <a:pt x="841419" y="-7067"/>
                  <a:pt x="1104138" y="0"/>
                </a:cubicBezTo>
                <a:cubicBezTo>
                  <a:pt x="1366858" y="7067"/>
                  <a:pt x="1495525" y="1255"/>
                  <a:pt x="1866519" y="0"/>
                </a:cubicBezTo>
                <a:cubicBezTo>
                  <a:pt x="2237513" y="-1255"/>
                  <a:pt x="2043820" y="12003"/>
                  <a:pt x="2208276" y="0"/>
                </a:cubicBezTo>
                <a:cubicBezTo>
                  <a:pt x="2372732" y="-12003"/>
                  <a:pt x="2419452" y="9887"/>
                  <a:pt x="2550033" y="0"/>
                </a:cubicBezTo>
                <a:cubicBezTo>
                  <a:pt x="2680614" y="-9887"/>
                  <a:pt x="3098156" y="3827"/>
                  <a:pt x="3417570" y="0"/>
                </a:cubicBezTo>
                <a:cubicBezTo>
                  <a:pt x="3736984" y="-3827"/>
                  <a:pt x="3916040" y="-6233"/>
                  <a:pt x="4074795" y="0"/>
                </a:cubicBezTo>
                <a:cubicBezTo>
                  <a:pt x="4233551" y="6233"/>
                  <a:pt x="4279253" y="5661"/>
                  <a:pt x="4416552" y="0"/>
                </a:cubicBezTo>
                <a:cubicBezTo>
                  <a:pt x="4553851" y="-5661"/>
                  <a:pt x="4915758" y="26022"/>
                  <a:pt x="5073777" y="0"/>
                </a:cubicBezTo>
                <a:cubicBezTo>
                  <a:pt x="5231797" y="-26022"/>
                  <a:pt x="5612089" y="32230"/>
                  <a:pt x="5941314" y="0"/>
                </a:cubicBezTo>
                <a:cubicBezTo>
                  <a:pt x="6270539" y="-32230"/>
                  <a:pt x="6313600" y="3064"/>
                  <a:pt x="6493383" y="0"/>
                </a:cubicBezTo>
                <a:cubicBezTo>
                  <a:pt x="6673166" y="-3064"/>
                  <a:pt x="6902474" y="-21096"/>
                  <a:pt x="7045452" y="0"/>
                </a:cubicBezTo>
                <a:cubicBezTo>
                  <a:pt x="7188430" y="21096"/>
                  <a:pt x="7478162" y="17386"/>
                  <a:pt x="7702677" y="0"/>
                </a:cubicBezTo>
                <a:cubicBezTo>
                  <a:pt x="7927192" y="-17386"/>
                  <a:pt x="8295683" y="-35143"/>
                  <a:pt x="8465058" y="0"/>
                </a:cubicBezTo>
                <a:cubicBezTo>
                  <a:pt x="8634433" y="35143"/>
                  <a:pt x="8927835" y="4103"/>
                  <a:pt x="9227439" y="0"/>
                </a:cubicBezTo>
                <a:cubicBezTo>
                  <a:pt x="9527043" y="-4103"/>
                  <a:pt x="10105355" y="-17535"/>
                  <a:pt x="10515600" y="0"/>
                </a:cubicBezTo>
                <a:cubicBezTo>
                  <a:pt x="10515789" y="12323"/>
                  <a:pt x="10515633" y="14639"/>
                  <a:pt x="10515600" y="27432"/>
                </a:cubicBezTo>
                <a:cubicBezTo>
                  <a:pt x="10343646" y="15282"/>
                  <a:pt x="10223667" y="31057"/>
                  <a:pt x="10068687" y="27432"/>
                </a:cubicBezTo>
                <a:cubicBezTo>
                  <a:pt x="9913707" y="23807"/>
                  <a:pt x="9512455" y="4101"/>
                  <a:pt x="9201150" y="27432"/>
                </a:cubicBezTo>
                <a:cubicBezTo>
                  <a:pt x="8889845" y="50763"/>
                  <a:pt x="8866277" y="3158"/>
                  <a:pt x="8543925" y="27432"/>
                </a:cubicBezTo>
                <a:cubicBezTo>
                  <a:pt x="8221573" y="51706"/>
                  <a:pt x="8288348" y="37286"/>
                  <a:pt x="8202168" y="27432"/>
                </a:cubicBezTo>
                <a:cubicBezTo>
                  <a:pt x="8115988" y="17578"/>
                  <a:pt x="7797033" y="6631"/>
                  <a:pt x="7544943" y="27432"/>
                </a:cubicBezTo>
                <a:cubicBezTo>
                  <a:pt x="7292854" y="48233"/>
                  <a:pt x="7108060" y="41767"/>
                  <a:pt x="6992874" y="27432"/>
                </a:cubicBezTo>
                <a:cubicBezTo>
                  <a:pt x="6877688" y="13097"/>
                  <a:pt x="6668930" y="7947"/>
                  <a:pt x="6440805" y="27432"/>
                </a:cubicBezTo>
                <a:cubicBezTo>
                  <a:pt x="6212680" y="46917"/>
                  <a:pt x="6027476" y="35225"/>
                  <a:pt x="5888736" y="27432"/>
                </a:cubicBezTo>
                <a:cubicBezTo>
                  <a:pt x="5749996" y="19639"/>
                  <a:pt x="5574559" y="43627"/>
                  <a:pt x="5336667" y="27432"/>
                </a:cubicBezTo>
                <a:cubicBezTo>
                  <a:pt x="5098775" y="11237"/>
                  <a:pt x="4837534" y="41882"/>
                  <a:pt x="4574286" y="27432"/>
                </a:cubicBezTo>
                <a:cubicBezTo>
                  <a:pt x="4311038" y="12982"/>
                  <a:pt x="4126419" y="26678"/>
                  <a:pt x="3917061" y="27432"/>
                </a:cubicBezTo>
                <a:cubicBezTo>
                  <a:pt x="3707704" y="28186"/>
                  <a:pt x="3657291" y="40087"/>
                  <a:pt x="3575304" y="27432"/>
                </a:cubicBezTo>
                <a:cubicBezTo>
                  <a:pt x="3493317" y="14777"/>
                  <a:pt x="3185226" y="45867"/>
                  <a:pt x="3023235" y="27432"/>
                </a:cubicBezTo>
                <a:cubicBezTo>
                  <a:pt x="2861244" y="8997"/>
                  <a:pt x="2597085" y="35801"/>
                  <a:pt x="2260854" y="27432"/>
                </a:cubicBezTo>
                <a:cubicBezTo>
                  <a:pt x="1924623" y="19063"/>
                  <a:pt x="1996678" y="15705"/>
                  <a:pt x="1813941" y="27432"/>
                </a:cubicBezTo>
                <a:cubicBezTo>
                  <a:pt x="1631204" y="39159"/>
                  <a:pt x="1187542" y="49167"/>
                  <a:pt x="946404" y="27432"/>
                </a:cubicBezTo>
                <a:cubicBezTo>
                  <a:pt x="705266" y="5697"/>
                  <a:pt x="404743" y="28229"/>
                  <a:pt x="0" y="27432"/>
                </a:cubicBezTo>
                <a:cubicBezTo>
                  <a:pt x="244" y="15297"/>
                  <a:pt x="645" y="7129"/>
                  <a:pt x="0" y="0"/>
                </a:cubicBezTo>
                <a:close/>
              </a:path>
              <a:path w="10515600" h="27432" stroke="0"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15650" y="5798"/>
                  <a:pt x="10515903" y="19375"/>
                  <a:pt x="10515600" y="27432"/>
                </a:cubicBezTo>
                <a:cubicBezTo>
                  <a:pt x="10304538" y="42307"/>
                  <a:pt x="10069280" y="3335"/>
                  <a:pt x="9753219" y="27432"/>
                </a:cubicBezTo>
                <a:cubicBezTo>
                  <a:pt x="9437158" y="51529"/>
                  <a:pt x="9488415" y="23852"/>
                  <a:pt x="9411462" y="27432"/>
                </a:cubicBezTo>
                <a:cubicBezTo>
                  <a:pt x="9334509" y="31012"/>
                  <a:pt x="9183755" y="44107"/>
                  <a:pt x="8964549" y="27432"/>
                </a:cubicBezTo>
                <a:cubicBezTo>
                  <a:pt x="8745343" y="10757"/>
                  <a:pt x="8279150" y="61693"/>
                  <a:pt x="8097012" y="27432"/>
                </a:cubicBezTo>
                <a:cubicBezTo>
                  <a:pt x="7914874" y="-6829"/>
                  <a:pt x="7608717" y="59556"/>
                  <a:pt x="7439787" y="27432"/>
                </a:cubicBezTo>
                <a:cubicBezTo>
                  <a:pt x="7270858" y="-4692"/>
                  <a:pt x="7154492" y="27026"/>
                  <a:pt x="6992874" y="27432"/>
                </a:cubicBezTo>
                <a:cubicBezTo>
                  <a:pt x="6831256" y="27838"/>
                  <a:pt x="6536817" y="51174"/>
                  <a:pt x="6335649" y="27432"/>
                </a:cubicBezTo>
                <a:cubicBezTo>
                  <a:pt x="6134481" y="3690"/>
                  <a:pt x="6097824" y="11070"/>
                  <a:pt x="5993892" y="27432"/>
                </a:cubicBezTo>
                <a:cubicBezTo>
                  <a:pt x="5889960" y="43794"/>
                  <a:pt x="5793821" y="34098"/>
                  <a:pt x="5652135" y="27432"/>
                </a:cubicBezTo>
                <a:cubicBezTo>
                  <a:pt x="5510449" y="20766"/>
                  <a:pt x="5168382" y="-3650"/>
                  <a:pt x="4994910" y="27432"/>
                </a:cubicBezTo>
                <a:cubicBezTo>
                  <a:pt x="4821439" y="58514"/>
                  <a:pt x="4653937" y="21362"/>
                  <a:pt x="4547997" y="27432"/>
                </a:cubicBezTo>
                <a:cubicBezTo>
                  <a:pt x="4442057" y="33502"/>
                  <a:pt x="4153363" y="33024"/>
                  <a:pt x="3785616" y="27432"/>
                </a:cubicBezTo>
                <a:cubicBezTo>
                  <a:pt x="3417869" y="21840"/>
                  <a:pt x="3544908" y="29840"/>
                  <a:pt x="3338703" y="27432"/>
                </a:cubicBezTo>
                <a:cubicBezTo>
                  <a:pt x="3132498" y="25024"/>
                  <a:pt x="2782152" y="45947"/>
                  <a:pt x="2576322" y="27432"/>
                </a:cubicBezTo>
                <a:cubicBezTo>
                  <a:pt x="2370492" y="8917"/>
                  <a:pt x="2347214" y="14129"/>
                  <a:pt x="2234565" y="27432"/>
                </a:cubicBezTo>
                <a:cubicBezTo>
                  <a:pt x="2121916" y="40735"/>
                  <a:pt x="1785921" y="49081"/>
                  <a:pt x="1472184" y="27432"/>
                </a:cubicBezTo>
                <a:cubicBezTo>
                  <a:pt x="1158447" y="5783"/>
                  <a:pt x="1203910" y="37937"/>
                  <a:pt x="1025271" y="27432"/>
                </a:cubicBezTo>
                <a:cubicBezTo>
                  <a:pt x="846632" y="16927"/>
                  <a:pt x="846577" y="17996"/>
                  <a:pt x="683514" y="27432"/>
                </a:cubicBezTo>
                <a:cubicBezTo>
                  <a:pt x="520451" y="36868"/>
                  <a:pt x="320799" y="46677"/>
                  <a:pt x="0" y="27432"/>
                </a:cubicBezTo>
                <a:cubicBezTo>
                  <a:pt x="-510" y="19859"/>
                  <a:pt x="-1106" y="11474"/>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692939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EE9AC0-40CD-4451-BF00-5E2FC7B7451B}"/>
              </a:ext>
            </a:extLst>
          </p:cNvPr>
          <p:cNvSpPr>
            <a:spLocks noGrp="1"/>
          </p:cNvSpPr>
          <p:nvPr>
            <p:ph type="title"/>
          </p:nvPr>
        </p:nvSpPr>
        <p:spPr>
          <a:xfrm>
            <a:off x="2203704" y="1728216"/>
            <a:ext cx="7781544" cy="3392424"/>
          </a:xfrm>
        </p:spPr>
        <p:txBody>
          <a:bodyPr>
            <a:normAutofit/>
          </a:bodyPr>
          <a:lstStyle>
            <a:lvl1pPr algn="ctr">
              <a:defRPr sz="7800"/>
            </a:lvl1p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C6FD9A32-9C83-452B-BC69-CC6E95D3C93C}"/>
              </a:ext>
            </a:extLst>
          </p:cNvPr>
          <p:cNvSpPr>
            <a:spLocks noGrp="1"/>
          </p:cNvSpPr>
          <p:nvPr>
            <p:ph type="dt" sz="half" idx="10"/>
          </p:nvPr>
        </p:nvSpPr>
        <p:spPr/>
        <p:txBody>
          <a:bodyPr/>
          <a:lstStyle/>
          <a:p>
            <a:fld id="{B6045C96-FAEE-4005-9E21-CBF0A8E3C825}" type="datetime1">
              <a:rPr lang="en-US" smtClean="0"/>
              <a:t>10/10/2020</a:t>
            </a:fld>
            <a:endParaRPr lang="en-US"/>
          </a:p>
        </p:txBody>
      </p:sp>
      <p:sp>
        <p:nvSpPr>
          <p:cNvPr id="4" name="Footer Placeholder 3">
            <a:extLst>
              <a:ext uri="{FF2B5EF4-FFF2-40B4-BE49-F238E27FC236}">
                <a16:creationId xmlns:a16="http://schemas.microsoft.com/office/drawing/2014/main" id="{6B87B83E-E23E-42DE-876D-F55908A97DC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61C03A8-D428-4010-B413-13B1E9922628}"/>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6" name="Rectangle 6" descr="Tag=AccentColor&#10;Flavor=Light&#10;Target=FillAndLine">
            <a:extLst>
              <a:ext uri="{FF2B5EF4-FFF2-40B4-BE49-F238E27FC236}">
                <a16:creationId xmlns:a16="http://schemas.microsoft.com/office/drawing/2014/main" id="{17F03060-85EC-4182-8C18-C6EE0D373E4B}"/>
              </a:ext>
            </a:extLst>
          </p:cNvPr>
          <p:cNvSpPr/>
          <p:nvPr/>
        </p:nvSpPr>
        <p:spPr>
          <a:xfrm>
            <a:off x="3974206" y="5126892"/>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4627195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72816A0-77C4-4A3F-87BD-A7321E3C84D2}"/>
              </a:ext>
            </a:extLst>
          </p:cNvPr>
          <p:cNvSpPr>
            <a:spLocks noGrp="1"/>
          </p:cNvSpPr>
          <p:nvPr>
            <p:ph type="dt" sz="half" idx="10"/>
          </p:nvPr>
        </p:nvSpPr>
        <p:spPr/>
        <p:txBody>
          <a:bodyPr/>
          <a:lstStyle/>
          <a:p>
            <a:fld id="{E1523FAC-D29C-4990-838F-C3AB690F3CC6}" type="datetime1">
              <a:rPr lang="en-US" smtClean="0"/>
              <a:t>10/10/2020</a:t>
            </a:fld>
            <a:endParaRPr lang="en-US"/>
          </a:p>
        </p:txBody>
      </p:sp>
      <p:sp>
        <p:nvSpPr>
          <p:cNvPr id="3" name="Footer Placeholder 2">
            <a:extLst>
              <a:ext uri="{FF2B5EF4-FFF2-40B4-BE49-F238E27FC236}">
                <a16:creationId xmlns:a16="http://schemas.microsoft.com/office/drawing/2014/main" id="{A5FC3464-F026-4C77-9441-55ECA5054D5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87D9257-BADE-4D0B-AF0B-D09FE95FA078}"/>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5630799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A1C48E-F751-45A2-9010-208B81EDBE69}"/>
              </a:ext>
            </a:extLst>
          </p:cNvPr>
          <p:cNvSpPr>
            <a:spLocks noGrp="1"/>
          </p:cNvSpPr>
          <p:nvPr>
            <p:ph type="title"/>
          </p:nvPr>
        </p:nvSpPr>
        <p:spPr>
          <a:xfrm>
            <a:off x="839788" y="457200"/>
            <a:ext cx="3932237" cy="3429000"/>
          </a:xfrm>
        </p:spPr>
        <p:txBody>
          <a:bodyPr anchor="b">
            <a:normAutofit/>
          </a:bodyPr>
          <a:lstStyle>
            <a:lvl1pPr>
              <a:defRPr sz="6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59D501F6-8430-4758-8636-74D68E990EC3}"/>
              </a:ext>
            </a:extLst>
          </p:cNvPr>
          <p:cNvSpPr>
            <a:spLocks noGrp="1"/>
          </p:cNvSpPr>
          <p:nvPr>
            <p:ph idx="1"/>
          </p:nvPr>
        </p:nvSpPr>
        <p:spPr>
          <a:xfrm>
            <a:off x="5303520" y="548640"/>
            <a:ext cx="6053328" cy="5431536"/>
          </a:xfrm>
        </p:spPr>
        <p:txBody>
          <a:bodyPr anchor="ct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2E79DC39-A29C-494C-98B6-999746C5F38A}"/>
              </a:ext>
            </a:extLst>
          </p:cNvPr>
          <p:cNvSpPr>
            <a:spLocks noGrp="1"/>
          </p:cNvSpPr>
          <p:nvPr>
            <p:ph type="body" sz="half" idx="2"/>
          </p:nvPr>
        </p:nvSpPr>
        <p:spPr>
          <a:xfrm>
            <a:off x="839788" y="3977640"/>
            <a:ext cx="3932237" cy="2002536"/>
          </a:xfrm>
        </p:spPr>
        <p:txBody>
          <a:bodyPr>
            <a:normAutofit/>
          </a:bodyPr>
          <a:lstStyle>
            <a:lvl1pPr marL="0" indent="0">
              <a:buNone/>
              <a:defRPr sz="3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2584C988-A6DB-469A-B8AA-31866F36E83D}"/>
              </a:ext>
            </a:extLst>
          </p:cNvPr>
          <p:cNvSpPr>
            <a:spLocks noGrp="1"/>
          </p:cNvSpPr>
          <p:nvPr>
            <p:ph type="dt" sz="half" idx="10"/>
          </p:nvPr>
        </p:nvSpPr>
        <p:spPr/>
        <p:txBody>
          <a:bodyPr/>
          <a:lstStyle/>
          <a:p>
            <a:fld id="{9A4211C8-C5D7-494E-ADC0-B9F7AE36698B}" type="datetime1">
              <a:rPr lang="en-US" smtClean="0"/>
              <a:t>10/10/2020</a:t>
            </a:fld>
            <a:endParaRPr lang="en-US"/>
          </a:p>
        </p:txBody>
      </p:sp>
      <p:sp>
        <p:nvSpPr>
          <p:cNvPr id="6" name="Footer Placeholder 5">
            <a:extLst>
              <a:ext uri="{FF2B5EF4-FFF2-40B4-BE49-F238E27FC236}">
                <a16:creationId xmlns:a16="http://schemas.microsoft.com/office/drawing/2014/main" id="{02BC39C3-81EB-4828-9AD3-2F1FAC521E6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059376C-9810-49A5-BC9A-4E6A02175273}"/>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8" name="Rectangle 6" descr="Tag=AccentColor&#10;Flavor=Light&#10;Target=FillAndLine">
            <a:extLst>
              <a:ext uri="{FF2B5EF4-FFF2-40B4-BE49-F238E27FC236}">
                <a16:creationId xmlns:a16="http://schemas.microsoft.com/office/drawing/2014/main" id="{B9F96F3A-E64D-4401-B02C-BCD5CAA97CFF}"/>
              </a:ext>
            </a:extLst>
          </p:cNvPr>
          <p:cNvSpPr/>
          <p:nvPr/>
        </p:nvSpPr>
        <p:spPr>
          <a:xfrm rot="5400000">
            <a:off x="2797492" y="3254143"/>
            <a:ext cx="4480560" cy="27432"/>
          </a:xfrm>
          <a:custGeom>
            <a:avLst/>
            <a:gdLst>
              <a:gd name="connsiteX0" fmla="*/ 0 w 4480560"/>
              <a:gd name="connsiteY0" fmla="*/ 0 h 27432"/>
              <a:gd name="connsiteX1" fmla="*/ 595274 w 4480560"/>
              <a:gd name="connsiteY1" fmla="*/ 0 h 27432"/>
              <a:gd name="connsiteX2" fmla="*/ 1100938 w 4480560"/>
              <a:gd name="connsiteY2" fmla="*/ 0 h 27432"/>
              <a:gd name="connsiteX3" fmla="*/ 1651406 w 4480560"/>
              <a:gd name="connsiteY3" fmla="*/ 0 h 27432"/>
              <a:gd name="connsiteX4" fmla="*/ 2336292 w 4480560"/>
              <a:gd name="connsiteY4" fmla="*/ 0 h 27432"/>
              <a:gd name="connsiteX5" fmla="*/ 2931566 w 4480560"/>
              <a:gd name="connsiteY5" fmla="*/ 0 h 27432"/>
              <a:gd name="connsiteX6" fmla="*/ 3482035 w 4480560"/>
              <a:gd name="connsiteY6" fmla="*/ 0 h 27432"/>
              <a:gd name="connsiteX7" fmla="*/ 4480560 w 4480560"/>
              <a:gd name="connsiteY7" fmla="*/ 0 h 27432"/>
              <a:gd name="connsiteX8" fmla="*/ 4480560 w 4480560"/>
              <a:gd name="connsiteY8" fmla="*/ 27432 h 27432"/>
              <a:gd name="connsiteX9" fmla="*/ 3840480 w 4480560"/>
              <a:gd name="connsiteY9" fmla="*/ 27432 h 27432"/>
              <a:gd name="connsiteX10" fmla="*/ 3290011 w 4480560"/>
              <a:gd name="connsiteY10" fmla="*/ 27432 h 27432"/>
              <a:gd name="connsiteX11" fmla="*/ 2560320 w 4480560"/>
              <a:gd name="connsiteY11" fmla="*/ 27432 h 27432"/>
              <a:gd name="connsiteX12" fmla="*/ 1965046 w 4480560"/>
              <a:gd name="connsiteY12" fmla="*/ 27432 h 27432"/>
              <a:gd name="connsiteX13" fmla="*/ 1459382 w 4480560"/>
              <a:gd name="connsiteY13" fmla="*/ 27432 h 27432"/>
              <a:gd name="connsiteX14" fmla="*/ 774497 w 4480560"/>
              <a:gd name="connsiteY14" fmla="*/ 27432 h 27432"/>
              <a:gd name="connsiteX15" fmla="*/ 0 w 4480560"/>
              <a:gd name="connsiteY15" fmla="*/ 27432 h 27432"/>
              <a:gd name="connsiteX16" fmla="*/ 0 w 4480560"/>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27432"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79587" y="8304"/>
                  <a:pt x="4480082" y="21512"/>
                  <a:pt x="4480560" y="27432"/>
                </a:cubicBezTo>
                <a:cubicBezTo>
                  <a:pt x="4314132" y="24068"/>
                  <a:pt x="4028383" y="45776"/>
                  <a:pt x="3840480" y="27432"/>
                </a:cubicBezTo>
                <a:cubicBezTo>
                  <a:pt x="3652577" y="9088"/>
                  <a:pt x="3547615" y="11992"/>
                  <a:pt x="3290011" y="27432"/>
                </a:cubicBezTo>
                <a:cubicBezTo>
                  <a:pt x="3032407" y="42872"/>
                  <a:pt x="2830268" y="17863"/>
                  <a:pt x="2560320" y="27432"/>
                </a:cubicBezTo>
                <a:cubicBezTo>
                  <a:pt x="2290372" y="37001"/>
                  <a:pt x="2147422" y="15872"/>
                  <a:pt x="1965046" y="27432"/>
                </a:cubicBezTo>
                <a:cubicBezTo>
                  <a:pt x="1782670" y="38992"/>
                  <a:pt x="1689791" y="49824"/>
                  <a:pt x="1459382" y="27432"/>
                </a:cubicBezTo>
                <a:cubicBezTo>
                  <a:pt x="1228973" y="5040"/>
                  <a:pt x="915486" y="45645"/>
                  <a:pt x="774497" y="27432"/>
                </a:cubicBezTo>
                <a:cubicBezTo>
                  <a:pt x="633508" y="9219"/>
                  <a:pt x="361442" y="-1963"/>
                  <a:pt x="0" y="27432"/>
                </a:cubicBezTo>
                <a:cubicBezTo>
                  <a:pt x="-1048" y="14992"/>
                  <a:pt x="-1120" y="7447"/>
                  <a:pt x="0" y="0"/>
                </a:cubicBezTo>
                <a:close/>
              </a:path>
              <a:path w="4480560" h="27432"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81045" y="9333"/>
                  <a:pt x="4481838" y="19699"/>
                  <a:pt x="4480560" y="27432"/>
                </a:cubicBezTo>
                <a:cubicBezTo>
                  <a:pt x="4279652" y="2294"/>
                  <a:pt x="4200762" y="50710"/>
                  <a:pt x="3930091" y="27432"/>
                </a:cubicBezTo>
                <a:cubicBezTo>
                  <a:pt x="3659420" y="4154"/>
                  <a:pt x="3456052" y="31438"/>
                  <a:pt x="3290011" y="27432"/>
                </a:cubicBezTo>
                <a:cubicBezTo>
                  <a:pt x="3123970" y="23426"/>
                  <a:pt x="2882392" y="41962"/>
                  <a:pt x="2649931" y="27432"/>
                </a:cubicBezTo>
                <a:cubicBezTo>
                  <a:pt x="2417470" y="12902"/>
                  <a:pt x="2238426" y="16481"/>
                  <a:pt x="2054657" y="27432"/>
                </a:cubicBezTo>
                <a:cubicBezTo>
                  <a:pt x="1870888" y="38383"/>
                  <a:pt x="1566368" y="54184"/>
                  <a:pt x="1324966" y="27432"/>
                </a:cubicBezTo>
                <a:cubicBezTo>
                  <a:pt x="1083564" y="680"/>
                  <a:pt x="787410" y="20090"/>
                  <a:pt x="595274" y="27432"/>
                </a:cubicBezTo>
                <a:cubicBezTo>
                  <a:pt x="403138" y="34774"/>
                  <a:pt x="169622" y="19643"/>
                  <a:pt x="0" y="27432"/>
                </a:cubicBezTo>
                <a:cubicBezTo>
                  <a:pt x="211" y="18145"/>
                  <a:pt x="120" y="6480"/>
                  <a:pt x="0" y="0"/>
                </a:cubicBezTo>
                <a:close/>
              </a:path>
            </a:pathLst>
          </a:custGeom>
          <a:solidFill>
            <a:schemeClr val="tx1"/>
          </a:solidFill>
          <a:ln w="4445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791874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237704-80BD-41B0-8395-41618EC3AFBC}"/>
              </a:ext>
            </a:extLst>
          </p:cNvPr>
          <p:cNvSpPr>
            <a:spLocks noGrp="1"/>
          </p:cNvSpPr>
          <p:nvPr>
            <p:ph type="title"/>
          </p:nvPr>
        </p:nvSpPr>
        <p:spPr>
          <a:xfrm>
            <a:off x="839788" y="457200"/>
            <a:ext cx="3931920" cy="3429000"/>
          </a:xfrm>
        </p:spPr>
        <p:txBody>
          <a:bodyPr anchor="b">
            <a:normAutofit/>
          </a:bodyPr>
          <a:lstStyle>
            <a:lvl1pPr>
              <a:defRPr sz="60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14DA4032-EC66-4974-BD30-898B60E4B562}"/>
              </a:ext>
            </a:extLst>
          </p:cNvPr>
          <p:cNvSpPr>
            <a:spLocks noGrp="1"/>
          </p:cNvSpPr>
          <p:nvPr>
            <p:ph type="pic" idx="1"/>
          </p:nvPr>
        </p:nvSpPr>
        <p:spPr>
          <a:xfrm>
            <a:off x="5303520" y="548640"/>
            <a:ext cx="6053328" cy="543153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921802D0-5574-4631-BA49-92362F8E40DC}"/>
              </a:ext>
            </a:extLst>
          </p:cNvPr>
          <p:cNvSpPr>
            <a:spLocks noGrp="1"/>
          </p:cNvSpPr>
          <p:nvPr>
            <p:ph type="body" sz="half" idx="2"/>
          </p:nvPr>
        </p:nvSpPr>
        <p:spPr>
          <a:xfrm>
            <a:off x="839788" y="3977640"/>
            <a:ext cx="3931920" cy="2002536"/>
          </a:xfrm>
        </p:spPr>
        <p:txBody>
          <a:bodyPr>
            <a:normAutofit/>
          </a:bodyPr>
          <a:lstStyle>
            <a:lvl1pPr marL="0" indent="0">
              <a:buNone/>
              <a:defRPr sz="3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F62C2F5B-DDDD-4E64-94A9-99E46F4B06A0}"/>
              </a:ext>
            </a:extLst>
          </p:cNvPr>
          <p:cNvSpPr>
            <a:spLocks noGrp="1"/>
          </p:cNvSpPr>
          <p:nvPr>
            <p:ph type="dt" sz="half" idx="10"/>
          </p:nvPr>
        </p:nvSpPr>
        <p:spPr/>
        <p:txBody>
          <a:bodyPr/>
          <a:lstStyle/>
          <a:p>
            <a:fld id="{09913423-035F-48C7-85B8-ACC739CDF7E6}" type="datetime1">
              <a:rPr lang="en-US" smtClean="0"/>
              <a:t>10/10/2020</a:t>
            </a:fld>
            <a:endParaRPr lang="en-US"/>
          </a:p>
        </p:txBody>
      </p:sp>
      <p:sp>
        <p:nvSpPr>
          <p:cNvPr id="6" name="Footer Placeholder 5">
            <a:extLst>
              <a:ext uri="{FF2B5EF4-FFF2-40B4-BE49-F238E27FC236}">
                <a16:creationId xmlns:a16="http://schemas.microsoft.com/office/drawing/2014/main" id="{D4FA8D36-8865-48E7-8249-ED729A5F709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30F98C3-0B62-4361-8408-A01F70807CDB}"/>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8" name="Rectangle 6" descr="Tag=AccentColor&#10;Flavor=Light&#10;Target=FillAndLine">
            <a:extLst>
              <a:ext uri="{FF2B5EF4-FFF2-40B4-BE49-F238E27FC236}">
                <a16:creationId xmlns:a16="http://schemas.microsoft.com/office/drawing/2014/main" id="{FE511AB6-FEAF-4549-BA88-0764BD10B63D}"/>
              </a:ext>
            </a:extLst>
          </p:cNvPr>
          <p:cNvSpPr/>
          <p:nvPr/>
        </p:nvSpPr>
        <p:spPr>
          <a:xfrm rot="5400000">
            <a:off x="2798064" y="3254143"/>
            <a:ext cx="4480560" cy="27432"/>
          </a:xfrm>
          <a:custGeom>
            <a:avLst/>
            <a:gdLst>
              <a:gd name="connsiteX0" fmla="*/ 0 w 4480560"/>
              <a:gd name="connsiteY0" fmla="*/ 0 h 27432"/>
              <a:gd name="connsiteX1" fmla="*/ 595274 w 4480560"/>
              <a:gd name="connsiteY1" fmla="*/ 0 h 27432"/>
              <a:gd name="connsiteX2" fmla="*/ 1100938 w 4480560"/>
              <a:gd name="connsiteY2" fmla="*/ 0 h 27432"/>
              <a:gd name="connsiteX3" fmla="*/ 1651406 w 4480560"/>
              <a:gd name="connsiteY3" fmla="*/ 0 h 27432"/>
              <a:gd name="connsiteX4" fmla="*/ 2336292 w 4480560"/>
              <a:gd name="connsiteY4" fmla="*/ 0 h 27432"/>
              <a:gd name="connsiteX5" fmla="*/ 2931566 w 4480560"/>
              <a:gd name="connsiteY5" fmla="*/ 0 h 27432"/>
              <a:gd name="connsiteX6" fmla="*/ 3482035 w 4480560"/>
              <a:gd name="connsiteY6" fmla="*/ 0 h 27432"/>
              <a:gd name="connsiteX7" fmla="*/ 4480560 w 4480560"/>
              <a:gd name="connsiteY7" fmla="*/ 0 h 27432"/>
              <a:gd name="connsiteX8" fmla="*/ 4480560 w 4480560"/>
              <a:gd name="connsiteY8" fmla="*/ 27432 h 27432"/>
              <a:gd name="connsiteX9" fmla="*/ 3840480 w 4480560"/>
              <a:gd name="connsiteY9" fmla="*/ 27432 h 27432"/>
              <a:gd name="connsiteX10" fmla="*/ 3290011 w 4480560"/>
              <a:gd name="connsiteY10" fmla="*/ 27432 h 27432"/>
              <a:gd name="connsiteX11" fmla="*/ 2560320 w 4480560"/>
              <a:gd name="connsiteY11" fmla="*/ 27432 h 27432"/>
              <a:gd name="connsiteX12" fmla="*/ 1965046 w 4480560"/>
              <a:gd name="connsiteY12" fmla="*/ 27432 h 27432"/>
              <a:gd name="connsiteX13" fmla="*/ 1459382 w 4480560"/>
              <a:gd name="connsiteY13" fmla="*/ 27432 h 27432"/>
              <a:gd name="connsiteX14" fmla="*/ 774497 w 4480560"/>
              <a:gd name="connsiteY14" fmla="*/ 27432 h 27432"/>
              <a:gd name="connsiteX15" fmla="*/ 0 w 4480560"/>
              <a:gd name="connsiteY15" fmla="*/ 27432 h 27432"/>
              <a:gd name="connsiteX16" fmla="*/ 0 w 4480560"/>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27432"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79587" y="8304"/>
                  <a:pt x="4480082" y="21512"/>
                  <a:pt x="4480560" y="27432"/>
                </a:cubicBezTo>
                <a:cubicBezTo>
                  <a:pt x="4314132" y="24068"/>
                  <a:pt x="4028383" y="45776"/>
                  <a:pt x="3840480" y="27432"/>
                </a:cubicBezTo>
                <a:cubicBezTo>
                  <a:pt x="3652577" y="9088"/>
                  <a:pt x="3547615" y="11992"/>
                  <a:pt x="3290011" y="27432"/>
                </a:cubicBezTo>
                <a:cubicBezTo>
                  <a:pt x="3032407" y="42872"/>
                  <a:pt x="2830268" y="17863"/>
                  <a:pt x="2560320" y="27432"/>
                </a:cubicBezTo>
                <a:cubicBezTo>
                  <a:pt x="2290372" y="37001"/>
                  <a:pt x="2147422" y="15872"/>
                  <a:pt x="1965046" y="27432"/>
                </a:cubicBezTo>
                <a:cubicBezTo>
                  <a:pt x="1782670" y="38992"/>
                  <a:pt x="1689791" y="49824"/>
                  <a:pt x="1459382" y="27432"/>
                </a:cubicBezTo>
                <a:cubicBezTo>
                  <a:pt x="1228973" y="5040"/>
                  <a:pt x="915486" y="45645"/>
                  <a:pt x="774497" y="27432"/>
                </a:cubicBezTo>
                <a:cubicBezTo>
                  <a:pt x="633508" y="9219"/>
                  <a:pt x="361442" y="-1963"/>
                  <a:pt x="0" y="27432"/>
                </a:cubicBezTo>
                <a:cubicBezTo>
                  <a:pt x="-1048" y="14992"/>
                  <a:pt x="-1120" y="7447"/>
                  <a:pt x="0" y="0"/>
                </a:cubicBezTo>
                <a:close/>
              </a:path>
              <a:path w="4480560" h="27432"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81045" y="9333"/>
                  <a:pt x="4481838" y="19699"/>
                  <a:pt x="4480560" y="27432"/>
                </a:cubicBezTo>
                <a:cubicBezTo>
                  <a:pt x="4279652" y="2294"/>
                  <a:pt x="4200762" y="50710"/>
                  <a:pt x="3930091" y="27432"/>
                </a:cubicBezTo>
                <a:cubicBezTo>
                  <a:pt x="3659420" y="4154"/>
                  <a:pt x="3456052" y="31438"/>
                  <a:pt x="3290011" y="27432"/>
                </a:cubicBezTo>
                <a:cubicBezTo>
                  <a:pt x="3123970" y="23426"/>
                  <a:pt x="2882392" y="41962"/>
                  <a:pt x="2649931" y="27432"/>
                </a:cubicBezTo>
                <a:cubicBezTo>
                  <a:pt x="2417470" y="12902"/>
                  <a:pt x="2238426" y="16481"/>
                  <a:pt x="2054657" y="27432"/>
                </a:cubicBezTo>
                <a:cubicBezTo>
                  <a:pt x="1870888" y="38383"/>
                  <a:pt x="1566368" y="54184"/>
                  <a:pt x="1324966" y="27432"/>
                </a:cubicBezTo>
                <a:cubicBezTo>
                  <a:pt x="1083564" y="680"/>
                  <a:pt x="787410" y="20090"/>
                  <a:pt x="595274" y="27432"/>
                </a:cubicBezTo>
                <a:cubicBezTo>
                  <a:pt x="403138" y="34774"/>
                  <a:pt x="169622" y="19643"/>
                  <a:pt x="0" y="27432"/>
                </a:cubicBezTo>
                <a:cubicBezTo>
                  <a:pt x="211" y="18145"/>
                  <a:pt x="120" y="6480"/>
                  <a:pt x="0" y="0"/>
                </a:cubicBezTo>
                <a:close/>
              </a:path>
            </a:pathLst>
          </a:custGeom>
          <a:solidFill>
            <a:schemeClr val="tx1"/>
          </a:solidFill>
          <a:ln w="4445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670129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F72D13B-FFCB-4650-AD3C-CB503735257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D0CA9470-DF15-46A1-BF0E-8A5367A4B0F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63047CB-E94D-482F-BACA-681E96C0EC2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E1D419BA-22E0-4BC5-9613-FE49B992C37D}" type="datetime1">
              <a:rPr lang="en-US" smtClean="0"/>
              <a:t>10/10/2020</a:t>
            </a:fld>
            <a:endParaRPr lang="en-US" dirty="0"/>
          </a:p>
        </p:txBody>
      </p:sp>
      <p:sp>
        <p:nvSpPr>
          <p:cNvPr id="5" name="Footer Placeholder 4">
            <a:extLst>
              <a:ext uri="{FF2B5EF4-FFF2-40B4-BE49-F238E27FC236}">
                <a16:creationId xmlns:a16="http://schemas.microsoft.com/office/drawing/2014/main" id="{2CFDA4B5-E797-42FC-8B7A-2294DF24A3D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678ED201-6D0E-422C-B4EC-566A3DC2980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A7CD31F4-64FA-4BA0-9498-67783267A8C8}" type="slidenum">
              <a:rPr lang="en-US" smtClean="0"/>
              <a:t>‹#›</a:t>
            </a:fld>
            <a:endParaRPr lang="en-US" dirty="0"/>
          </a:p>
        </p:txBody>
      </p:sp>
    </p:spTree>
    <p:extLst>
      <p:ext uri="{BB962C8B-B14F-4D97-AF65-F5344CB8AC3E}">
        <p14:creationId xmlns:p14="http://schemas.microsoft.com/office/powerpoint/2010/main" val="2000890364"/>
      </p:ext>
    </p:extLst>
  </p:cSld>
  <p:clrMap bg1="lt1" tx1="dk1" bg2="lt2" tx2="dk2" accent1="accent1" accent2="accent2" accent3="accent3" accent4="accent4" accent5="accent5" accent6="accent6" hlink="hlink" folHlink="folHlink"/>
  <p:sldLayoutIdLst>
    <p:sldLayoutId id="2147483671" r:id="rId1"/>
    <p:sldLayoutId id="2147483670" r:id="rId2"/>
    <p:sldLayoutId id="2147483669" r:id="rId3"/>
    <p:sldLayoutId id="2147483668" r:id="rId4"/>
    <p:sldLayoutId id="2147483667" r:id="rId5"/>
    <p:sldLayoutId id="2147483666" r:id="rId6"/>
    <p:sldLayoutId id="2147483665" r:id="rId7"/>
    <p:sldLayoutId id="2147483664" r:id="rId8"/>
    <p:sldLayoutId id="2147483663" r:id="rId9"/>
    <p:sldLayoutId id="2147483662" r:id="rId10"/>
    <p:sldLayoutId id="2147483661" r:id="rId11"/>
  </p:sldLayoutIdLst>
  <p:hf hdr="0" ftr="0" dt="0"/>
  <p:txStyles>
    <p:titleStyle>
      <a:lvl1pPr algn="l" defTabSz="914400" rtl="0" eaLnBrk="1" latinLnBrk="0" hangingPunct="1">
        <a:lnSpc>
          <a:spcPct val="100000"/>
        </a:lnSpc>
        <a:spcBef>
          <a:spcPct val="0"/>
        </a:spcBef>
        <a:buNone/>
        <a:defRPr sz="4800" kern="1200">
          <a:solidFill>
            <a:schemeClr val="tx1"/>
          </a:solidFill>
          <a:latin typeface="+mj-lt"/>
          <a:ea typeface="+mj-ea"/>
          <a:cs typeface="+mj-cs"/>
        </a:defRPr>
      </a:lvl1pPr>
    </p:titleStyle>
    <p:bodyStyle>
      <a:lvl1pPr marL="228600" indent="-228600" algn="l" defTabSz="914400" rtl="0" eaLnBrk="1" latinLnBrk="0" hangingPunct="1">
        <a:lnSpc>
          <a:spcPct val="110000"/>
        </a:lnSpc>
        <a:spcBef>
          <a:spcPts val="1000"/>
        </a:spcBef>
        <a:buFont typeface="Arial" panose="020B0604020202020204" pitchFamily="34" charset="0"/>
        <a:buChar char="•"/>
        <a:defRPr sz="3200" b="0" kern="1200">
          <a:solidFill>
            <a:schemeClr val="tx1"/>
          </a:solidFill>
          <a:latin typeface="Cavolini" panose="020B0502040204020203" pitchFamily="66" charset="0"/>
          <a:ea typeface="+mn-ea"/>
          <a:cs typeface="Cavolini" panose="020B0502040204020203" pitchFamily="66" charset="0"/>
        </a:defRPr>
      </a:lvl1pPr>
      <a:lvl2pPr marL="685800" indent="-228600" algn="l" defTabSz="914400" rtl="0" eaLnBrk="1" latinLnBrk="0" hangingPunct="1">
        <a:lnSpc>
          <a:spcPct val="110000"/>
        </a:lnSpc>
        <a:spcBef>
          <a:spcPts val="500"/>
        </a:spcBef>
        <a:buFont typeface="Arial" panose="020B0604020202020204" pitchFamily="34" charset="0"/>
        <a:buChar char="•"/>
        <a:defRPr sz="2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10000"/>
        </a:lnSpc>
        <a:spcBef>
          <a:spcPts val="5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10000"/>
        </a:lnSpc>
        <a:spcBef>
          <a:spcPts val="500"/>
        </a:spcBef>
        <a:buFont typeface="Arial" panose="020B0604020202020204" pitchFamily="34" charset="0"/>
        <a:buChar char="•"/>
        <a:defRPr sz="20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10000"/>
        </a:lnSpc>
        <a:spcBef>
          <a:spcPts val="500"/>
        </a:spcBef>
        <a:buFont typeface="Arial" panose="020B0604020202020204" pitchFamily="34" charset="0"/>
        <a:buChar char="•"/>
        <a:defRPr sz="20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pn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3.jpeg"/><Relationship Id="rId1" Type="http://schemas.openxmlformats.org/officeDocument/2006/relationships/slideLayout" Target="../slideLayouts/slideLayout2.xml"/><Relationship Id="rId4" Type="http://schemas.openxmlformats.org/officeDocument/2006/relationships/image" Target="../media/image14.jpeg"/></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jpeg"/><Relationship Id="rId1" Type="http://schemas.openxmlformats.org/officeDocument/2006/relationships/slideLayout" Target="../slideLayouts/slideLayout2.xml"/><Relationship Id="rId5" Type="http://schemas.openxmlformats.org/officeDocument/2006/relationships/image" Target="../media/image14.jpeg"/><Relationship Id="rId4" Type="http://schemas.openxmlformats.org/officeDocument/2006/relationships/image" Target="../media/image15.jpeg"/></Relationships>
</file>

<file path=ppt/slides/_rels/slide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image" Target="../media/image19.png"/></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image" Target="../media/image18.png"/></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9.png"/><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image" Target="../media/image18.png"/></Relationships>
</file>

<file path=ppt/slides/_rels/slide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9.png"/><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image" Target="../media/image18.png"/></Relationships>
</file>

<file path=ppt/slides/_rels/slide2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7.png"/><Relationship Id="rId7" Type="http://schemas.openxmlformats.org/officeDocument/2006/relationships/image" Target="../media/image22.png"/><Relationship Id="rId2" Type="http://schemas.openxmlformats.org/officeDocument/2006/relationships/image" Target="../media/image19.png"/><Relationship Id="rId1" Type="http://schemas.openxmlformats.org/officeDocument/2006/relationships/slideLayout" Target="../slideLayouts/slideLayout2.xml"/><Relationship Id="rId6" Type="http://schemas.openxmlformats.org/officeDocument/2006/relationships/image" Target="../media/image21.jpeg"/><Relationship Id="rId5" Type="http://schemas.openxmlformats.org/officeDocument/2006/relationships/image" Target="../media/image20.png"/><Relationship Id="rId4" Type="http://schemas.openxmlformats.org/officeDocument/2006/relationships/image" Target="../media/image18.png"/></Relationships>
</file>

<file path=ppt/slides/_rels/slide2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25.png"/></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25.png"/></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png"/><Relationship Id="rId4" Type="http://schemas.openxmlformats.org/officeDocument/2006/relationships/image" Target="../media/image1.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png"/><Relationship Id="rId1" Type="http://schemas.openxmlformats.org/officeDocument/2006/relationships/slideLayout" Target="../slideLayouts/slideLayout2.xml"/><Relationship Id="rId6" Type="http://schemas.openxmlformats.org/officeDocument/2006/relationships/image" Target="../media/image35.jpeg"/><Relationship Id="rId5" Type="http://schemas.openxmlformats.org/officeDocument/2006/relationships/image" Target="../media/image34.gif"/><Relationship Id="rId4" Type="http://schemas.openxmlformats.org/officeDocument/2006/relationships/image" Target="../media/image33.jpeg"/></Relationships>
</file>

<file path=ppt/slides/_rels/slide4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png"/><Relationship Id="rId4" Type="http://schemas.openxmlformats.org/officeDocument/2006/relationships/image" Target="../media/image1.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jpeg"/><Relationship Id="rId1" Type="http://schemas.openxmlformats.org/officeDocument/2006/relationships/slideLayout" Target="../slideLayouts/slideLayout2.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2.png"/></Relationships>
</file>

<file path=ppt/slides/_rels/slide6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jpe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2.xml"/><Relationship Id="rId5" Type="http://schemas.openxmlformats.org/officeDocument/2006/relationships/image" Target="../media/image19.png"/><Relationship Id="rId4" Type="http://schemas.openxmlformats.org/officeDocument/2006/relationships/image" Target="../media/image57.png"/></Relationships>
</file>

<file path=ppt/slides/_rels/slide77.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59.gif"/><Relationship Id="rId2" Type="http://schemas.openxmlformats.org/officeDocument/2006/relationships/image" Target="../media/image58.jpe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59.gif"/><Relationship Id="rId2" Type="http://schemas.openxmlformats.org/officeDocument/2006/relationships/image" Target="../media/image58.jpeg"/><Relationship Id="rId1" Type="http://schemas.openxmlformats.org/officeDocument/2006/relationships/slideLayout" Target="../slideLayouts/slideLayout2.xml"/><Relationship Id="rId4" Type="http://schemas.openxmlformats.org/officeDocument/2006/relationships/image" Target="../media/image60.jpeg"/></Relationships>
</file>

<file path=ppt/slides/_rels/slide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image" Target="../media/image61.emf"/><Relationship Id="rId1" Type="http://schemas.openxmlformats.org/officeDocument/2006/relationships/slideLayout" Target="../slideLayouts/slideLayout2.xml"/><Relationship Id="rId4" Type="http://schemas.openxmlformats.org/officeDocument/2006/relationships/image" Target="../media/image63.jpeg"/></Relationships>
</file>

<file path=ppt/slides/_rels/slide8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2.xml"/><Relationship Id="rId5" Type="http://schemas.openxmlformats.org/officeDocument/2006/relationships/image" Target="../media/image67.png"/><Relationship Id="rId4" Type="http://schemas.openxmlformats.org/officeDocument/2006/relationships/image" Target="../media/image66.png"/></Relationships>
</file>

<file path=ppt/slides/_rels/slide82.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png"/><Relationship Id="rId4" Type="http://schemas.openxmlformats.org/officeDocument/2006/relationships/image" Target="../media/image69.jpeg"/></Relationships>
</file>

<file path=ppt/slides/_rels/slide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bright light at night time&#10;&#10;Description automatically generated">
            <a:extLst>
              <a:ext uri="{FF2B5EF4-FFF2-40B4-BE49-F238E27FC236}">
                <a16:creationId xmlns:a16="http://schemas.microsoft.com/office/drawing/2014/main" id="{8249B4AE-B183-4161-B448-782143E47A55}"/>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4"/>
          <a:srcRect r="1" b="285"/>
          <a:stretch/>
        </p:blipFill>
        <p:spPr>
          <a:xfrm>
            <a:off x="-2" y="10"/>
            <a:ext cx="12192002" cy="6857990"/>
          </a:xfrm>
          <a:prstGeom prst="rect">
            <a:avLst/>
          </a:prstGeom>
        </p:spPr>
      </p:pic>
      <p:sp>
        <p:nvSpPr>
          <p:cNvPr id="3" name="Subtitle 2">
            <a:extLst>
              <a:ext uri="{FF2B5EF4-FFF2-40B4-BE49-F238E27FC236}">
                <a16:creationId xmlns:a16="http://schemas.microsoft.com/office/drawing/2014/main" id="{A1A3520B-8020-4164-BE52-2C0160DE30FE}"/>
              </a:ext>
            </a:extLst>
          </p:cNvPr>
          <p:cNvSpPr>
            <a:spLocks noGrp="1"/>
          </p:cNvSpPr>
          <p:nvPr>
            <p:ph type="subTitle" idx="1"/>
          </p:nvPr>
        </p:nvSpPr>
        <p:spPr>
          <a:xfrm>
            <a:off x="3912467" y="6037117"/>
            <a:ext cx="4485809" cy="1208141"/>
          </a:xfrm>
        </p:spPr>
        <p:txBody>
          <a:bodyPr>
            <a:normAutofit/>
          </a:bodyPr>
          <a:lstStyle/>
          <a:p>
            <a:r>
              <a:rPr lang="en-US" sz="3600" dirty="0">
                <a:effectLst>
                  <a:outerShdw blurRad="38100" dist="38100" dir="2700000" algn="tl">
                    <a:srgbClr val="000000">
                      <a:alpha val="43137"/>
                    </a:srgbClr>
                  </a:outerShdw>
                </a:effectLst>
              </a:rPr>
              <a:t>Tabernacles 2020</a:t>
            </a:r>
          </a:p>
        </p:txBody>
      </p:sp>
      <p:sp>
        <p:nvSpPr>
          <p:cNvPr id="5" name="Slide Number Placeholder 4">
            <a:extLst>
              <a:ext uri="{FF2B5EF4-FFF2-40B4-BE49-F238E27FC236}">
                <a16:creationId xmlns:a16="http://schemas.microsoft.com/office/drawing/2014/main" id="{32F385E6-7D29-4119-BBD5-EAE5FBE67097}"/>
              </a:ext>
            </a:extLst>
          </p:cNvPr>
          <p:cNvSpPr>
            <a:spLocks noGrp="1"/>
          </p:cNvSpPr>
          <p:nvPr>
            <p:ph type="sldNum" sz="quarter" idx="12"/>
          </p:nvPr>
        </p:nvSpPr>
        <p:spPr/>
        <p:txBody>
          <a:bodyPr/>
          <a:lstStyle/>
          <a:p>
            <a:fld id="{A7CD31F4-64FA-4BA0-9498-67783267A8C8}" type="slidenum">
              <a:rPr lang="en-US" smtClean="0"/>
              <a:t>1</a:t>
            </a:fld>
            <a:endParaRPr lang="en-US"/>
          </a:p>
        </p:txBody>
      </p:sp>
      <p:sp>
        <p:nvSpPr>
          <p:cNvPr id="10" name="Subtitle 2">
            <a:extLst>
              <a:ext uri="{FF2B5EF4-FFF2-40B4-BE49-F238E27FC236}">
                <a16:creationId xmlns:a16="http://schemas.microsoft.com/office/drawing/2014/main" id="{109B35E3-5A11-44EB-B9D8-E1A8180FC608}"/>
              </a:ext>
            </a:extLst>
          </p:cNvPr>
          <p:cNvSpPr txBox="1">
            <a:spLocks/>
          </p:cNvSpPr>
          <p:nvPr/>
        </p:nvSpPr>
        <p:spPr>
          <a:xfrm>
            <a:off x="3862390" y="6027574"/>
            <a:ext cx="4485809" cy="1208141"/>
          </a:xfrm>
          <a:prstGeom prst="rect">
            <a:avLst/>
          </a:prstGeom>
        </p:spPr>
        <p:txBody>
          <a:bodyPr vert="horz" lIns="91440" tIns="45720" rIns="91440" bIns="45720" rtlCol="0">
            <a:normAutofit/>
          </a:bodyPr>
          <a:lstStyle>
            <a:lvl1pPr marL="0" indent="0" algn="l" defTabSz="914400" rtl="0" eaLnBrk="1" latinLnBrk="0" hangingPunct="1">
              <a:lnSpc>
                <a:spcPct val="110000"/>
              </a:lnSpc>
              <a:spcBef>
                <a:spcPts val="1000"/>
              </a:spcBef>
              <a:buFont typeface="Arial" panose="020B0604020202020204" pitchFamily="34" charset="0"/>
              <a:buNone/>
              <a:defRPr sz="2800" b="0" kern="1200">
                <a:solidFill>
                  <a:schemeClr val="tx1"/>
                </a:solidFill>
                <a:latin typeface="Cavolini" panose="020B0502040204020203" pitchFamily="66" charset="0"/>
                <a:ea typeface="+mn-ea"/>
                <a:cs typeface="Cavolini" panose="020B0502040204020203" pitchFamily="66" charset="0"/>
              </a:defRPr>
            </a:lvl1pPr>
            <a:lvl2pPr marL="457200" indent="0" algn="ctr" defTabSz="914400" rtl="0" eaLnBrk="1" latinLnBrk="0" hangingPunct="1">
              <a:lnSpc>
                <a:spcPct val="110000"/>
              </a:lnSpc>
              <a:spcBef>
                <a:spcPts val="500"/>
              </a:spcBef>
              <a:buFont typeface="Arial" panose="020B0604020202020204" pitchFamily="34" charset="0"/>
              <a:buNone/>
              <a:defRPr sz="2000" b="0" kern="1200">
                <a:solidFill>
                  <a:schemeClr val="tx1"/>
                </a:solidFill>
                <a:latin typeface="Cavolini" panose="020B0502040204020203" pitchFamily="66" charset="0"/>
                <a:ea typeface="+mn-ea"/>
                <a:cs typeface="Cavolini" panose="020B0502040204020203" pitchFamily="66" charset="0"/>
              </a:defRPr>
            </a:lvl2pPr>
            <a:lvl3pPr marL="914400" indent="0" algn="ctr" defTabSz="914400" rtl="0" eaLnBrk="1" latinLnBrk="0" hangingPunct="1">
              <a:lnSpc>
                <a:spcPct val="110000"/>
              </a:lnSpc>
              <a:spcBef>
                <a:spcPts val="500"/>
              </a:spcBef>
              <a:buFont typeface="Arial" panose="020B0604020202020204" pitchFamily="34" charset="0"/>
              <a:buNone/>
              <a:defRPr sz="1800" b="0" kern="1200">
                <a:solidFill>
                  <a:schemeClr val="tx1"/>
                </a:solidFill>
                <a:latin typeface="Cavolini" panose="020B0502040204020203" pitchFamily="66" charset="0"/>
                <a:ea typeface="+mn-ea"/>
                <a:cs typeface="Cavolini" panose="020B0502040204020203" pitchFamily="66" charset="0"/>
              </a:defRPr>
            </a:lvl3pPr>
            <a:lvl4pPr marL="1371600" indent="0" algn="ctr" defTabSz="914400" rtl="0" eaLnBrk="1" latinLnBrk="0" hangingPunct="1">
              <a:lnSpc>
                <a:spcPct val="110000"/>
              </a:lnSpc>
              <a:spcBef>
                <a:spcPts val="500"/>
              </a:spcBef>
              <a:buFont typeface="Arial" panose="020B0604020202020204" pitchFamily="34" charset="0"/>
              <a:buNone/>
              <a:defRPr sz="1600" b="0" kern="1200">
                <a:solidFill>
                  <a:schemeClr val="tx1"/>
                </a:solidFill>
                <a:latin typeface="Cavolini" panose="020B0502040204020203" pitchFamily="66" charset="0"/>
                <a:ea typeface="+mn-ea"/>
                <a:cs typeface="Cavolini" panose="020B0502040204020203" pitchFamily="66" charset="0"/>
              </a:defRPr>
            </a:lvl4pPr>
            <a:lvl5pPr marL="1828800" indent="0" algn="ctr" defTabSz="914400" rtl="0" eaLnBrk="1" latinLnBrk="0" hangingPunct="1">
              <a:lnSpc>
                <a:spcPct val="110000"/>
              </a:lnSpc>
              <a:spcBef>
                <a:spcPts val="500"/>
              </a:spcBef>
              <a:buFont typeface="Arial" panose="020B0604020202020204" pitchFamily="34" charset="0"/>
              <a:buNone/>
              <a:defRPr sz="1600" b="0" kern="1200">
                <a:solidFill>
                  <a:schemeClr val="tx1"/>
                </a:solidFill>
                <a:latin typeface="Cavolini" panose="020B0502040204020203" pitchFamily="66" charset="0"/>
                <a:ea typeface="+mn-ea"/>
                <a:cs typeface="Cavolini" panose="020B0502040204020203" pitchFamily="66"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3600" dirty="0">
                <a:solidFill>
                  <a:schemeClr val="bg1"/>
                </a:solidFill>
                <a:effectLst>
                  <a:outerShdw blurRad="38100" dist="38100" dir="2700000" algn="tl">
                    <a:srgbClr val="000000">
                      <a:alpha val="43137"/>
                    </a:srgbClr>
                  </a:outerShdw>
                </a:effectLst>
              </a:rPr>
              <a:t>Tabernacles 2020</a:t>
            </a:r>
          </a:p>
        </p:txBody>
      </p:sp>
      <p:pic>
        <p:nvPicPr>
          <p:cNvPr id="11" name="Picture 10">
            <a:extLst>
              <a:ext uri="{FF2B5EF4-FFF2-40B4-BE49-F238E27FC236}">
                <a16:creationId xmlns:a16="http://schemas.microsoft.com/office/drawing/2014/main" id="{DEB3B399-484D-46E2-85E8-9EE734A97FA4}"/>
              </a:ext>
            </a:extLst>
          </p:cNvPr>
          <p:cNvPicPr>
            <a:picLocks noChangeAspect="1"/>
          </p:cNvPicPr>
          <p:nvPr/>
        </p:nvPicPr>
        <p:blipFill>
          <a:blip r:embed="rId5"/>
          <a:stretch>
            <a:fillRect/>
          </a:stretch>
        </p:blipFill>
        <p:spPr>
          <a:xfrm>
            <a:off x="2258235" y="1761599"/>
            <a:ext cx="7675529" cy="3334801"/>
          </a:xfrm>
          <a:prstGeom prst="rect">
            <a:avLst/>
          </a:prstGeom>
        </p:spPr>
      </p:pic>
    </p:spTree>
    <p:extLst>
      <p:ext uri="{BB962C8B-B14F-4D97-AF65-F5344CB8AC3E}">
        <p14:creationId xmlns:p14="http://schemas.microsoft.com/office/powerpoint/2010/main" val="382934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001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mute="1">
                <p:cTn id="7" repeatCount="indefinite" fill="hold" display="0">
                  <p:stCondLst>
                    <p:cond delay="indefinite"/>
                  </p:stCondLst>
                </p:cTn>
                <p:tgtEl>
                  <p:spTgt spid="4"/>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9454173-5CD7-4D47-9676-A67DB18908BA}"/>
              </a:ext>
            </a:extLst>
          </p:cNvPr>
          <p:cNvPicPr>
            <a:picLocks noChangeAspect="1"/>
          </p:cNvPicPr>
          <p:nvPr/>
        </p:nvPicPr>
        <p:blipFill>
          <a:blip r:embed="rId2">
            <a:alphaModFix amt="50000"/>
          </a:blip>
          <a:stretch>
            <a:fillRect/>
          </a:stretch>
        </p:blipFill>
        <p:spPr>
          <a:xfrm>
            <a:off x="5641987" y="1356522"/>
            <a:ext cx="1939087" cy="1956683"/>
          </a:xfrm>
          <a:prstGeom prst="rect">
            <a:avLst/>
          </a:prstGeom>
          <a:ln>
            <a:noFill/>
          </a:ln>
          <a:effectLst>
            <a:outerShdw blurRad="292100" dist="139700" dir="2700000" algn="tl" rotWithShape="0">
              <a:srgbClr val="333333">
                <a:alpha val="65000"/>
              </a:srgbClr>
            </a:outerShdw>
          </a:effectLst>
        </p:spPr>
      </p:pic>
      <p:sp>
        <p:nvSpPr>
          <p:cNvPr id="2" name="Title 1">
            <a:extLst>
              <a:ext uri="{FF2B5EF4-FFF2-40B4-BE49-F238E27FC236}">
                <a16:creationId xmlns:a16="http://schemas.microsoft.com/office/drawing/2014/main" id="{C8782AF2-7BD4-42A1-B736-AD018C723EF3}"/>
              </a:ext>
            </a:extLst>
          </p:cNvPr>
          <p:cNvSpPr>
            <a:spLocks noGrp="1"/>
          </p:cNvSpPr>
          <p:nvPr>
            <p:ph type="title"/>
          </p:nvPr>
        </p:nvSpPr>
        <p:spPr/>
        <p:txBody>
          <a:bodyPr/>
          <a:lstStyle/>
          <a:p>
            <a:r>
              <a:rPr lang="en-US" dirty="0"/>
              <a:t>The Two Greatest Commandments</a:t>
            </a:r>
          </a:p>
        </p:txBody>
      </p:sp>
      <p:cxnSp>
        <p:nvCxnSpPr>
          <p:cNvPr id="85" name="Straight Connector 84">
            <a:extLst>
              <a:ext uri="{FF2B5EF4-FFF2-40B4-BE49-F238E27FC236}">
                <a16:creationId xmlns:a16="http://schemas.microsoft.com/office/drawing/2014/main" id="{4A19B6C0-A5D2-436B-AFD3-DB4D2C4A8560}"/>
              </a:ext>
            </a:extLst>
          </p:cNvPr>
          <p:cNvCxnSpPr>
            <a:cxnSpLocks/>
            <a:stCxn id="19" idx="0"/>
          </p:cNvCxnSpPr>
          <p:nvPr/>
        </p:nvCxnSpPr>
        <p:spPr>
          <a:xfrm flipV="1">
            <a:off x="716555" y="3099483"/>
            <a:ext cx="2878976" cy="900769"/>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9918CB3-A1CB-4F42-B651-4B50B3571D72}"/>
              </a:ext>
            </a:extLst>
          </p:cNvPr>
          <p:cNvCxnSpPr>
            <a:cxnSpLocks/>
            <a:stCxn id="72" idx="0"/>
          </p:cNvCxnSpPr>
          <p:nvPr/>
        </p:nvCxnSpPr>
        <p:spPr>
          <a:xfrm flipV="1">
            <a:off x="1901642" y="3291883"/>
            <a:ext cx="1809089" cy="708369"/>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C069C483-F3BE-4A3C-9240-F4EE6C7CCEFF}"/>
              </a:ext>
            </a:extLst>
          </p:cNvPr>
          <p:cNvCxnSpPr>
            <a:cxnSpLocks/>
            <a:stCxn id="74" idx="0"/>
          </p:cNvCxnSpPr>
          <p:nvPr/>
        </p:nvCxnSpPr>
        <p:spPr>
          <a:xfrm flipV="1">
            <a:off x="3055534" y="3311363"/>
            <a:ext cx="1090277" cy="688889"/>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BBF88F2D-DDAF-4750-BAB5-7A6CE5FC7FBE}"/>
              </a:ext>
            </a:extLst>
          </p:cNvPr>
          <p:cNvCxnSpPr>
            <a:cxnSpLocks/>
            <a:stCxn id="76" idx="0"/>
          </p:cNvCxnSpPr>
          <p:nvPr/>
        </p:nvCxnSpPr>
        <p:spPr>
          <a:xfrm flipV="1">
            <a:off x="4230428" y="3297352"/>
            <a:ext cx="532674" cy="702900"/>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1B4D4CD3-573B-4BFE-8C5B-F7EF75B0B7A4}"/>
              </a:ext>
            </a:extLst>
          </p:cNvPr>
          <p:cNvCxnSpPr>
            <a:cxnSpLocks/>
            <a:stCxn id="24" idx="0"/>
          </p:cNvCxnSpPr>
          <p:nvPr/>
        </p:nvCxnSpPr>
        <p:spPr>
          <a:xfrm flipV="1">
            <a:off x="5597421" y="3297352"/>
            <a:ext cx="573317" cy="702900"/>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ECFADA0F-6D33-4BE0-AAF4-02F82FD08F83}"/>
              </a:ext>
            </a:extLst>
          </p:cNvPr>
          <p:cNvCxnSpPr>
            <a:cxnSpLocks/>
            <a:stCxn id="80" idx="0"/>
          </p:cNvCxnSpPr>
          <p:nvPr/>
        </p:nvCxnSpPr>
        <p:spPr>
          <a:xfrm flipH="1" flipV="1">
            <a:off x="6458614" y="3321022"/>
            <a:ext cx="323396" cy="679230"/>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B43E1032-65D9-4561-8FCC-CF06066F5312}"/>
              </a:ext>
            </a:extLst>
          </p:cNvPr>
          <p:cNvCxnSpPr>
            <a:cxnSpLocks/>
            <a:stCxn id="82" idx="0"/>
          </p:cNvCxnSpPr>
          <p:nvPr/>
        </p:nvCxnSpPr>
        <p:spPr>
          <a:xfrm flipH="1" flipV="1">
            <a:off x="6708927" y="3321022"/>
            <a:ext cx="1257673" cy="679230"/>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2B41D46-A3F1-44FF-8D62-FE9840ABCCBB}"/>
              </a:ext>
            </a:extLst>
          </p:cNvPr>
          <p:cNvCxnSpPr>
            <a:cxnSpLocks/>
            <a:stCxn id="84" idx="0"/>
          </p:cNvCxnSpPr>
          <p:nvPr/>
        </p:nvCxnSpPr>
        <p:spPr>
          <a:xfrm flipH="1" flipV="1">
            <a:off x="7005057" y="3313580"/>
            <a:ext cx="2146132" cy="686672"/>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61779A7E-6C22-48D0-96EB-3DD6F4AB834C}"/>
              </a:ext>
            </a:extLst>
          </p:cNvPr>
          <p:cNvCxnSpPr>
            <a:cxnSpLocks/>
            <a:stCxn id="86" idx="0"/>
          </p:cNvCxnSpPr>
          <p:nvPr/>
        </p:nvCxnSpPr>
        <p:spPr>
          <a:xfrm flipH="1" flipV="1">
            <a:off x="7383693" y="3276321"/>
            <a:ext cx="2951595" cy="723931"/>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ED0770EA-B3D2-473D-B116-8347AFB072FB}"/>
              </a:ext>
            </a:extLst>
          </p:cNvPr>
          <p:cNvCxnSpPr>
            <a:cxnSpLocks/>
            <a:stCxn id="87" idx="0"/>
          </p:cNvCxnSpPr>
          <p:nvPr/>
        </p:nvCxnSpPr>
        <p:spPr>
          <a:xfrm flipH="1" flipV="1">
            <a:off x="7507899" y="3133892"/>
            <a:ext cx="4033260" cy="866360"/>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26" name="Freeform: Shape 125">
            <a:extLst>
              <a:ext uri="{FF2B5EF4-FFF2-40B4-BE49-F238E27FC236}">
                <a16:creationId xmlns:a16="http://schemas.microsoft.com/office/drawing/2014/main" id="{8B8D61BC-17D3-4549-81D3-E1EEA59D910A}"/>
              </a:ext>
            </a:extLst>
          </p:cNvPr>
          <p:cNvSpPr/>
          <p:nvPr/>
        </p:nvSpPr>
        <p:spPr>
          <a:xfrm>
            <a:off x="1095411" y="5834672"/>
            <a:ext cx="10497466" cy="836060"/>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Content Placeholder 2">
            <a:extLst>
              <a:ext uri="{FF2B5EF4-FFF2-40B4-BE49-F238E27FC236}">
                <a16:creationId xmlns:a16="http://schemas.microsoft.com/office/drawing/2014/main" id="{7C7F4C52-4CB6-4785-A5A7-92E39C4256A8}"/>
              </a:ext>
            </a:extLst>
          </p:cNvPr>
          <p:cNvSpPr txBox="1">
            <a:spLocks/>
          </p:cNvSpPr>
          <p:nvPr/>
        </p:nvSpPr>
        <p:spPr>
          <a:xfrm>
            <a:off x="1570459" y="5611431"/>
            <a:ext cx="9404122" cy="1069196"/>
          </a:xfrm>
          <a:prstGeom prst="rect">
            <a:avLst/>
          </a:prstGeom>
        </p:spPr>
        <p:txBody>
          <a:bodyPr vert="horz" lIns="91440" tIns="45720" rIns="91440" bIns="45720" rtlCol="0" anchor="t">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endParaRPr lang="en-US" sz="2800" b="1" dirty="0">
              <a:solidFill>
                <a:schemeClr val="bg1"/>
              </a:solidFill>
              <a:effectLst>
                <a:outerShdw blurRad="38100" dist="38100" dir="2700000" algn="tl">
                  <a:srgbClr val="000000">
                    <a:alpha val="43137"/>
                  </a:srgbClr>
                </a:outerShdw>
              </a:effectLst>
            </a:endParaRPr>
          </a:p>
        </p:txBody>
      </p:sp>
      <p:sp>
        <p:nvSpPr>
          <p:cNvPr id="130" name="Freeform: Shape 129">
            <a:extLst>
              <a:ext uri="{FF2B5EF4-FFF2-40B4-BE49-F238E27FC236}">
                <a16:creationId xmlns:a16="http://schemas.microsoft.com/office/drawing/2014/main" id="{B2D9FF73-2DB2-4299-BF3B-E15AF68B01A3}"/>
              </a:ext>
            </a:extLst>
          </p:cNvPr>
          <p:cNvSpPr/>
          <p:nvPr/>
        </p:nvSpPr>
        <p:spPr>
          <a:xfrm>
            <a:off x="1247811" y="5766401"/>
            <a:ext cx="10497466" cy="1056731"/>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Content Placeholder 2">
            <a:extLst>
              <a:ext uri="{FF2B5EF4-FFF2-40B4-BE49-F238E27FC236}">
                <a16:creationId xmlns:a16="http://schemas.microsoft.com/office/drawing/2014/main" id="{357F25BA-B3D3-45D7-8879-0A03B43C712C}"/>
              </a:ext>
            </a:extLst>
          </p:cNvPr>
          <p:cNvSpPr txBox="1">
            <a:spLocks/>
          </p:cNvSpPr>
          <p:nvPr/>
        </p:nvSpPr>
        <p:spPr>
          <a:xfrm>
            <a:off x="1722859" y="5763831"/>
            <a:ext cx="9404122" cy="1069196"/>
          </a:xfrm>
          <a:prstGeom prst="rect">
            <a:avLst/>
          </a:prstGeom>
        </p:spPr>
        <p:txBody>
          <a:bodyPr vert="horz" lIns="91440" tIns="45720" rIns="91440" bIns="45720" rtlCol="0" anchor="t">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en-US" sz="2800" b="1" dirty="0">
                <a:solidFill>
                  <a:schemeClr val="bg1"/>
                </a:solidFill>
                <a:effectLst>
                  <a:outerShdw blurRad="38100" dist="38100" dir="2700000" algn="tl">
                    <a:srgbClr val="000000">
                      <a:alpha val="43137"/>
                    </a:srgbClr>
                  </a:outerShdw>
                </a:effectLst>
              </a:rPr>
              <a:t>And this is love, that we walk after His commandments </a:t>
            </a:r>
            <a:r>
              <a:rPr lang="en-US" sz="2000" b="1" dirty="0">
                <a:solidFill>
                  <a:schemeClr val="bg1"/>
                </a:solidFill>
                <a:effectLst>
                  <a:outerShdw blurRad="38100" dist="38100" dir="2700000" algn="tl">
                    <a:srgbClr val="000000">
                      <a:alpha val="43137"/>
                    </a:srgbClr>
                  </a:outerShdw>
                </a:effectLst>
              </a:rPr>
              <a:t>(2 John 1:6 )</a:t>
            </a:r>
            <a:endParaRPr lang="en-US" sz="2800" b="1" dirty="0">
              <a:solidFill>
                <a:schemeClr val="bg1"/>
              </a:solidFill>
              <a:effectLst>
                <a:outerShdw blurRad="38100" dist="38100" dir="2700000" algn="tl">
                  <a:srgbClr val="000000">
                    <a:alpha val="43137"/>
                  </a:srgbClr>
                </a:outerShdw>
              </a:effectLst>
            </a:endParaRPr>
          </a:p>
        </p:txBody>
      </p:sp>
      <p:pic>
        <p:nvPicPr>
          <p:cNvPr id="46" name="Picture 45">
            <a:extLst>
              <a:ext uri="{FF2B5EF4-FFF2-40B4-BE49-F238E27FC236}">
                <a16:creationId xmlns:a16="http://schemas.microsoft.com/office/drawing/2014/main" id="{10F3A789-A51E-4237-A686-1D580139C579}"/>
              </a:ext>
            </a:extLst>
          </p:cNvPr>
          <p:cNvPicPr>
            <a:picLocks noChangeAspect="1"/>
          </p:cNvPicPr>
          <p:nvPr/>
        </p:nvPicPr>
        <p:blipFill>
          <a:blip r:embed="rId2">
            <a:alphaModFix amt="50000"/>
          </a:blip>
          <a:stretch>
            <a:fillRect/>
          </a:stretch>
        </p:blipFill>
        <p:spPr>
          <a:xfrm>
            <a:off x="3602914" y="1373321"/>
            <a:ext cx="1939087" cy="1956683"/>
          </a:xfrm>
          <a:prstGeom prst="rect">
            <a:avLst/>
          </a:prstGeom>
          <a:ln>
            <a:noFill/>
          </a:ln>
          <a:effectLst>
            <a:outerShdw blurRad="292100" dist="139700" dir="2700000" algn="tl" rotWithShape="0">
              <a:srgbClr val="333333">
                <a:alpha val="65000"/>
              </a:srgbClr>
            </a:outerShdw>
          </a:effectLst>
        </p:spPr>
      </p:pic>
      <p:sp>
        <p:nvSpPr>
          <p:cNvPr id="48" name="Content Placeholder 2">
            <a:extLst>
              <a:ext uri="{FF2B5EF4-FFF2-40B4-BE49-F238E27FC236}">
                <a16:creationId xmlns:a16="http://schemas.microsoft.com/office/drawing/2014/main" id="{44A925FF-2ED3-4E48-8D02-9ADCC0CF6AA7}"/>
              </a:ext>
            </a:extLst>
          </p:cNvPr>
          <p:cNvSpPr>
            <a:spLocks noGrp="1"/>
          </p:cNvSpPr>
          <p:nvPr>
            <p:ph idx="1"/>
          </p:nvPr>
        </p:nvSpPr>
        <p:spPr>
          <a:xfrm>
            <a:off x="3615449" y="1395620"/>
            <a:ext cx="1939087" cy="1909257"/>
          </a:xfrm>
          <a:effectLst>
            <a:glow rad="139700">
              <a:schemeClr val="accent2">
                <a:satMod val="175000"/>
                <a:alpha val="40000"/>
              </a:schemeClr>
            </a:glow>
            <a:outerShdw blurRad="50800" dist="38100" dir="5400000" algn="ctr" rotWithShape="0">
              <a:srgbClr val="F9EBCB"/>
            </a:outerShdw>
          </a:effectLst>
        </p:spPr>
        <p:txBody>
          <a:bodyPr>
            <a:normAutofit fontScale="92500" lnSpcReduction="20000"/>
          </a:bodyPr>
          <a:lstStyle/>
          <a:p>
            <a:pPr marL="0" indent="0" algn="ctr">
              <a:lnSpc>
                <a:spcPct val="120000"/>
              </a:lnSpc>
              <a:buNone/>
            </a:pPr>
            <a:r>
              <a:rPr lang="en-US" sz="2000" b="1" dirty="0"/>
              <a:t>Thou </a:t>
            </a:r>
            <a:br>
              <a:rPr lang="en-US" sz="2000" b="1" dirty="0"/>
            </a:br>
            <a:r>
              <a:rPr lang="en-US" sz="2000" b="1" dirty="0"/>
              <a:t>Shalt </a:t>
            </a:r>
            <a:br>
              <a:rPr lang="en-US" sz="2000" b="1" dirty="0"/>
            </a:br>
            <a:r>
              <a:rPr lang="en-US" sz="2000" b="1" dirty="0"/>
              <a:t>Love </a:t>
            </a:r>
            <a:br>
              <a:rPr lang="en-US" sz="2000" b="1" dirty="0"/>
            </a:br>
            <a:r>
              <a:rPr lang="en-US" sz="2000" b="1" dirty="0"/>
              <a:t>The LORD </a:t>
            </a:r>
            <a:br>
              <a:rPr lang="en-US" sz="2000" b="1" dirty="0"/>
            </a:br>
            <a:r>
              <a:rPr lang="en-US" sz="2000" b="1" dirty="0"/>
              <a:t>Thy God </a:t>
            </a:r>
          </a:p>
          <a:p>
            <a:pPr marL="0" indent="0" algn="ctr">
              <a:buNone/>
            </a:pPr>
            <a:r>
              <a:rPr lang="en-US" sz="1700" b="1" dirty="0"/>
              <a:t>(Matt. 22:37) </a:t>
            </a:r>
          </a:p>
        </p:txBody>
      </p:sp>
      <p:sp>
        <p:nvSpPr>
          <p:cNvPr id="52" name="Content Placeholder 2">
            <a:extLst>
              <a:ext uri="{FF2B5EF4-FFF2-40B4-BE49-F238E27FC236}">
                <a16:creationId xmlns:a16="http://schemas.microsoft.com/office/drawing/2014/main" id="{800E1832-52A2-4882-8C9D-9F45BD28BE3D}"/>
              </a:ext>
            </a:extLst>
          </p:cNvPr>
          <p:cNvSpPr txBox="1">
            <a:spLocks/>
          </p:cNvSpPr>
          <p:nvPr/>
        </p:nvSpPr>
        <p:spPr>
          <a:xfrm>
            <a:off x="5715160" y="1409660"/>
            <a:ext cx="1792739" cy="1996593"/>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fontScale="92500" lnSpcReduction="1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a:t>Thou </a:t>
            </a:r>
            <a:br>
              <a:rPr lang="en-US" sz="2000" b="1" dirty="0"/>
            </a:br>
            <a:r>
              <a:rPr lang="en-US" sz="2000" b="1" dirty="0"/>
              <a:t>Shalt </a:t>
            </a:r>
            <a:br>
              <a:rPr lang="en-US" sz="2000" b="1" dirty="0"/>
            </a:br>
            <a:r>
              <a:rPr lang="en-US" sz="2000" b="1" dirty="0"/>
              <a:t>Love Thy</a:t>
            </a:r>
            <a:br>
              <a:rPr lang="en-US" sz="2000" b="1" dirty="0"/>
            </a:br>
            <a:r>
              <a:rPr lang="en-US" sz="2000" b="1" dirty="0"/>
              <a:t>Neighbor as </a:t>
            </a:r>
            <a:br>
              <a:rPr lang="en-US" sz="2000" b="1" dirty="0"/>
            </a:br>
            <a:r>
              <a:rPr lang="en-US" sz="2000" b="1" dirty="0"/>
              <a:t>Thyself</a:t>
            </a:r>
          </a:p>
          <a:p>
            <a:pPr marL="0" indent="0" algn="ctr">
              <a:spcBef>
                <a:spcPts val="600"/>
              </a:spcBef>
              <a:buFont typeface="Arial" panose="020B0604020202020204" pitchFamily="34" charset="0"/>
              <a:buNone/>
            </a:pPr>
            <a:r>
              <a:rPr lang="en-US" sz="1700" b="1" dirty="0"/>
              <a:t>(Matt. 22:39) </a:t>
            </a:r>
          </a:p>
        </p:txBody>
      </p:sp>
      <p:pic>
        <p:nvPicPr>
          <p:cNvPr id="19" name="Picture 18">
            <a:extLst>
              <a:ext uri="{FF2B5EF4-FFF2-40B4-BE49-F238E27FC236}">
                <a16:creationId xmlns:a16="http://schemas.microsoft.com/office/drawing/2014/main" id="{87FFE0DB-4ED4-4C48-AC7C-4229D5860BA6}"/>
              </a:ext>
            </a:extLst>
          </p:cNvPr>
          <p:cNvPicPr>
            <a:picLocks noChangeAspect="1"/>
          </p:cNvPicPr>
          <p:nvPr/>
        </p:nvPicPr>
        <p:blipFill>
          <a:blip r:embed="rId2">
            <a:alphaModFix amt="50000"/>
          </a:blip>
          <a:stretch>
            <a:fillRect/>
          </a:stretch>
        </p:blipFill>
        <p:spPr>
          <a:xfrm>
            <a:off x="152800" y="4000252"/>
            <a:ext cx="1127510" cy="1664536"/>
          </a:xfrm>
          <a:prstGeom prst="rect">
            <a:avLst/>
          </a:prstGeom>
          <a:ln>
            <a:noFill/>
          </a:ln>
          <a:effectLst>
            <a:outerShdw blurRad="292100" dist="139700" dir="2700000" algn="tl" rotWithShape="0">
              <a:srgbClr val="333333">
                <a:alpha val="65000"/>
              </a:srgbClr>
            </a:outerShdw>
          </a:effectLst>
        </p:spPr>
      </p:pic>
      <p:pic>
        <p:nvPicPr>
          <p:cNvPr id="72" name="Picture 71">
            <a:extLst>
              <a:ext uri="{FF2B5EF4-FFF2-40B4-BE49-F238E27FC236}">
                <a16:creationId xmlns:a16="http://schemas.microsoft.com/office/drawing/2014/main" id="{F007604B-DCF9-4314-AFC4-A21DDB15ECCD}"/>
              </a:ext>
            </a:extLst>
          </p:cNvPr>
          <p:cNvPicPr>
            <a:picLocks noChangeAspect="1"/>
          </p:cNvPicPr>
          <p:nvPr/>
        </p:nvPicPr>
        <p:blipFill>
          <a:blip r:embed="rId2">
            <a:alphaModFix amt="50000"/>
          </a:blip>
          <a:stretch>
            <a:fillRect/>
          </a:stretch>
        </p:blipFill>
        <p:spPr>
          <a:xfrm>
            <a:off x="1337887" y="4000252"/>
            <a:ext cx="1127510" cy="1664536"/>
          </a:xfrm>
          <a:prstGeom prst="rect">
            <a:avLst/>
          </a:prstGeom>
          <a:ln>
            <a:noFill/>
          </a:ln>
          <a:effectLst>
            <a:outerShdw blurRad="292100" dist="139700" dir="2700000" algn="tl" rotWithShape="0">
              <a:srgbClr val="333333">
                <a:alpha val="65000"/>
              </a:srgbClr>
            </a:outerShdw>
          </a:effectLst>
        </p:spPr>
      </p:pic>
      <p:pic>
        <p:nvPicPr>
          <p:cNvPr id="74" name="Picture 73">
            <a:extLst>
              <a:ext uri="{FF2B5EF4-FFF2-40B4-BE49-F238E27FC236}">
                <a16:creationId xmlns:a16="http://schemas.microsoft.com/office/drawing/2014/main" id="{96F56482-9209-4BC7-8A8D-4EFFAC4E03E7}"/>
              </a:ext>
            </a:extLst>
          </p:cNvPr>
          <p:cNvPicPr>
            <a:picLocks noChangeAspect="1"/>
          </p:cNvPicPr>
          <p:nvPr/>
        </p:nvPicPr>
        <p:blipFill>
          <a:blip r:embed="rId2">
            <a:alphaModFix amt="50000"/>
          </a:blip>
          <a:stretch>
            <a:fillRect/>
          </a:stretch>
        </p:blipFill>
        <p:spPr>
          <a:xfrm>
            <a:off x="2491779" y="4000252"/>
            <a:ext cx="1127510" cy="1664536"/>
          </a:xfrm>
          <a:prstGeom prst="rect">
            <a:avLst/>
          </a:prstGeom>
          <a:ln>
            <a:noFill/>
          </a:ln>
          <a:effectLst>
            <a:outerShdw blurRad="292100" dist="139700" dir="2700000" algn="tl" rotWithShape="0">
              <a:srgbClr val="333333">
                <a:alpha val="65000"/>
              </a:srgbClr>
            </a:outerShdw>
          </a:effectLst>
        </p:spPr>
      </p:pic>
      <p:pic>
        <p:nvPicPr>
          <p:cNvPr id="76" name="Picture 75">
            <a:extLst>
              <a:ext uri="{FF2B5EF4-FFF2-40B4-BE49-F238E27FC236}">
                <a16:creationId xmlns:a16="http://schemas.microsoft.com/office/drawing/2014/main" id="{4A3520C7-E8C0-4176-AAD1-058C84F3913B}"/>
              </a:ext>
            </a:extLst>
          </p:cNvPr>
          <p:cNvPicPr>
            <a:picLocks noChangeAspect="1"/>
          </p:cNvPicPr>
          <p:nvPr/>
        </p:nvPicPr>
        <p:blipFill>
          <a:blip r:embed="rId2">
            <a:alphaModFix amt="50000"/>
          </a:blip>
          <a:stretch>
            <a:fillRect/>
          </a:stretch>
        </p:blipFill>
        <p:spPr>
          <a:xfrm>
            <a:off x="3666673" y="4000252"/>
            <a:ext cx="1127510" cy="1664536"/>
          </a:xfrm>
          <a:prstGeom prst="rect">
            <a:avLst/>
          </a:prstGeom>
          <a:ln>
            <a:noFill/>
          </a:ln>
          <a:effectLst>
            <a:outerShdw blurRad="292100" dist="139700" dir="2700000" algn="tl" rotWithShape="0">
              <a:srgbClr val="333333">
                <a:alpha val="65000"/>
              </a:srgbClr>
            </a:outerShdw>
          </a:effectLst>
        </p:spPr>
      </p:pic>
      <p:pic>
        <p:nvPicPr>
          <p:cNvPr id="24" name="Picture 23">
            <a:extLst>
              <a:ext uri="{FF2B5EF4-FFF2-40B4-BE49-F238E27FC236}">
                <a16:creationId xmlns:a16="http://schemas.microsoft.com/office/drawing/2014/main" id="{C2C51E41-1941-4DAC-A463-4FDBD0B88EDA}"/>
              </a:ext>
            </a:extLst>
          </p:cNvPr>
          <p:cNvPicPr>
            <a:picLocks noChangeAspect="1"/>
          </p:cNvPicPr>
          <p:nvPr/>
        </p:nvPicPr>
        <p:blipFill>
          <a:blip r:embed="rId2">
            <a:alphaModFix amt="50000"/>
          </a:blip>
          <a:stretch>
            <a:fillRect/>
          </a:stretch>
        </p:blipFill>
        <p:spPr>
          <a:xfrm>
            <a:off x="5033666" y="4000252"/>
            <a:ext cx="1127510" cy="1664536"/>
          </a:xfrm>
          <a:prstGeom prst="rect">
            <a:avLst/>
          </a:prstGeom>
          <a:ln>
            <a:noFill/>
          </a:ln>
          <a:effectLst>
            <a:outerShdw blurRad="292100" dist="139700" dir="2700000" algn="tl" rotWithShape="0">
              <a:srgbClr val="333333">
                <a:alpha val="65000"/>
              </a:srgbClr>
            </a:outerShdw>
          </a:effectLst>
        </p:spPr>
      </p:pic>
      <p:pic>
        <p:nvPicPr>
          <p:cNvPr id="80" name="Picture 79">
            <a:extLst>
              <a:ext uri="{FF2B5EF4-FFF2-40B4-BE49-F238E27FC236}">
                <a16:creationId xmlns:a16="http://schemas.microsoft.com/office/drawing/2014/main" id="{CBB05DA3-E2BA-4605-BD71-D7AAABDD697A}"/>
              </a:ext>
            </a:extLst>
          </p:cNvPr>
          <p:cNvPicPr>
            <a:picLocks noChangeAspect="1"/>
          </p:cNvPicPr>
          <p:nvPr/>
        </p:nvPicPr>
        <p:blipFill>
          <a:blip r:embed="rId2">
            <a:alphaModFix amt="50000"/>
          </a:blip>
          <a:stretch>
            <a:fillRect/>
          </a:stretch>
        </p:blipFill>
        <p:spPr>
          <a:xfrm>
            <a:off x="6218255" y="4000252"/>
            <a:ext cx="1127510" cy="1664536"/>
          </a:xfrm>
          <a:prstGeom prst="rect">
            <a:avLst/>
          </a:prstGeom>
          <a:ln>
            <a:noFill/>
          </a:ln>
          <a:effectLst>
            <a:outerShdw blurRad="292100" dist="139700" dir="2700000" algn="tl" rotWithShape="0">
              <a:srgbClr val="333333">
                <a:alpha val="65000"/>
              </a:srgbClr>
            </a:outerShdw>
          </a:effectLst>
        </p:spPr>
      </p:pic>
      <p:pic>
        <p:nvPicPr>
          <p:cNvPr id="82" name="Picture 81">
            <a:extLst>
              <a:ext uri="{FF2B5EF4-FFF2-40B4-BE49-F238E27FC236}">
                <a16:creationId xmlns:a16="http://schemas.microsoft.com/office/drawing/2014/main" id="{9E9F8D52-1C75-427E-B0A9-0468FCAAB3BC}"/>
              </a:ext>
            </a:extLst>
          </p:cNvPr>
          <p:cNvPicPr>
            <a:picLocks noChangeAspect="1"/>
          </p:cNvPicPr>
          <p:nvPr/>
        </p:nvPicPr>
        <p:blipFill>
          <a:blip r:embed="rId2">
            <a:alphaModFix amt="50000"/>
          </a:blip>
          <a:stretch>
            <a:fillRect/>
          </a:stretch>
        </p:blipFill>
        <p:spPr>
          <a:xfrm>
            <a:off x="7402845" y="4000252"/>
            <a:ext cx="1127510" cy="1664536"/>
          </a:xfrm>
          <a:prstGeom prst="rect">
            <a:avLst/>
          </a:prstGeom>
          <a:ln>
            <a:noFill/>
          </a:ln>
          <a:effectLst>
            <a:outerShdw blurRad="292100" dist="139700" dir="2700000" algn="tl" rotWithShape="0">
              <a:srgbClr val="333333">
                <a:alpha val="65000"/>
              </a:srgbClr>
            </a:outerShdw>
          </a:effectLst>
        </p:spPr>
      </p:pic>
      <p:pic>
        <p:nvPicPr>
          <p:cNvPr id="84" name="Picture 83">
            <a:extLst>
              <a:ext uri="{FF2B5EF4-FFF2-40B4-BE49-F238E27FC236}">
                <a16:creationId xmlns:a16="http://schemas.microsoft.com/office/drawing/2014/main" id="{3F23B78A-50FC-439B-96D3-B2025AEFF125}"/>
              </a:ext>
            </a:extLst>
          </p:cNvPr>
          <p:cNvPicPr>
            <a:picLocks noChangeAspect="1"/>
          </p:cNvPicPr>
          <p:nvPr/>
        </p:nvPicPr>
        <p:blipFill>
          <a:blip r:embed="rId2">
            <a:alphaModFix amt="50000"/>
          </a:blip>
          <a:stretch>
            <a:fillRect/>
          </a:stretch>
        </p:blipFill>
        <p:spPr>
          <a:xfrm>
            <a:off x="8587434" y="4000252"/>
            <a:ext cx="1127510" cy="1664536"/>
          </a:xfrm>
          <a:prstGeom prst="rect">
            <a:avLst/>
          </a:prstGeom>
          <a:ln>
            <a:noFill/>
          </a:ln>
          <a:effectLst>
            <a:outerShdw blurRad="292100" dist="139700" dir="2700000" algn="tl" rotWithShape="0">
              <a:srgbClr val="333333">
                <a:alpha val="65000"/>
              </a:srgbClr>
            </a:outerShdw>
          </a:effectLst>
        </p:spPr>
      </p:pic>
      <p:pic>
        <p:nvPicPr>
          <p:cNvPr id="86" name="Picture 85">
            <a:extLst>
              <a:ext uri="{FF2B5EF4-FFF2-40B4-BE49-F238E27FC236}">
                <a16:creationId xmlns:a16="http://schemas.microsoft.com/office/drawing/2014/main" id="{534CCC47-4876-4168-9FD0-BDB7A17CD3F0}"/>
              </a:ext>
            </a:extLst>
          </p:cNvPr>
          <p:cNvPicPr>
            <a:picLocks noChangeAspect="1"/>
          </p:cNvPicPr>
          <p:nvPr/>
        </p:nvPicPr>
        <p:blipFill>
          <a:blip r:embed="rId2">
            <a:alphaModFix amt="50000"/>
          </a:blip>
          <a:stretch>
            <a:fillRect/>
          </a:stretch>
        </p:blipFill>
        <p:spPr>
          <a:xfrm>
            <a:off x="9771533" y="4000252"/>
            <a:ext cx="1127510" cy="1664536"/>
          </a:xfrm>
          <a:prstGeom prst="rect">
            <a:avLst/>
          </a:prstGeom>
          <a:ln>
            <a:noFill/>
          </a:ln>
          <a:effectLst>
            <a:outerShdw blurRad="292100" dist="139700" dir="2700000" algn="tl" rotWithShape="0">
              <a:srgbClr val="333333">
                <a:alpha val="65000"/>
              </a:srgbClr>
            </a:outerShdw>
          </a:effectLst>
        </p:spPr>
      </p:pic>
      <p:pic>
        <p:nvPicPr>
          <p:cNvPr id="87" name="Picture 86">
            <a:extLst>
              <a:ext uri="{FF2B5EF4-FFF2-40B4-BE49-F238E27FC236}">
                <a16:creationId xmlns:a16="http://schemas.microsoft.com/office/drawing/2014/main" id="{71B2C865-492E-4641-A193-B56218D4F76E}"/>
              </a:ext>
            </a:extLst>
          </p:cNvPr>
          <p:cNvPicPr>
            <a:picLocks noChangeAspect="1"/>
          </p:cNvPicPr>
          <p:nvPr/>
        </p:nvPicPr>
        <p:blipFill>
          <a:blip r:embed="rId2">
            <a:alphaModFix amt="50000"/>
          </a:blip>
          <a:stretch>
            <a:fillRect/>
          </a:stretch>
        </p:blipFill>
        <p:spPr>
          <a:xfrm>
            <a:off x="10977404" y="4000252"/>
            <a:ext cx="1127510" cy="1664536"/>
          </a:xfrm>
          <a:prstGeom prst="rect">
            <a:avLst/>
          </a:prstGeom>
          <a:ln>
            <a:noFill/>
          </a:ln>
          <a:effectLst>
            <a:outerShdw blurRad="292100" dist="139700" dir="2700000" algn="tl" rotWithShape="0">
              <a:srgbClr val="333333">
                <a:alpha val="65000"/>
              </a:srgbClr>
            </a:outerShdw>
          </a:effectLst>
        </p:spPr>
      </p:pic>
      <p:sp>
        <p:nvSpPr>
          <p:cNvPr id="68" name="Content Placeholder 2">
            <a:extLst>
              <a:ext uri="{FF2B5EF4-FFF2-40B4-BE49-F238E27FC236}">
                <a16:creationId xmlns:a16="http://schemas.microsoft.com/office/drawing/2014/main" id="{8D60F73C-159A-4B04-9DEB-A7578D6D47CF}"/>
              </a:ext>
            </a:extLst>
          </p:cNvPr>
          <p:cNvSpPr txBox="1">
            <a:spLocks/>
          </p:cNvSpPr>
          <p:nvPr/>
        </p:nvSpPr>
        <p:spPr>
          <a:xfrm>
            <a:off x="129638" y="3979393"/>
            <a:ext cx="1150672" cy="1601036"/>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I</a:t>
            </a:r>
            <a:br>
              <a:rPr lang="en-US" sz="1800" b="1" dirty="0"/>
            </a:br>
            <a:r>
              <a:rPr lang="en-US" sz="1800" b="1" dirty="0"/>
              <a:t>No other Gods</a:t>
            </a:r>
          </a:p>
        </p:txBody>
      </p:sp>
      <p:sp>
        <p:nvSpPr>
          <p:cNvPr id="102" name="Content Placeholder 2">
            <a:extLst>
              <a:ext uri="{FF2B5EF4-FFF2-40B4-BE49-F238E27FC236}">
                <a16:creationId xmlns:a16="http://schemas.microsoft.com/office/drawing/2014/main" id="{A2CF2138-4CA3-4587-99D4-E12DC5A57279}"/>
              </a:ext>
            </a:extLst>
          </p:cNvPr>
          <p:cNvSpPr txBox="1">
            <a:spLocks/>
          </p:cNvSpPr>
          <p:nvPr/>
        </p:nvSpPr>
        <p:spPr>
          <a:xfrm>
            <a:off x="1336138" y="3979393"/>
            <a:ext cx="1150672" cy="1601036"/>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II</a:t>
            </a:r>
            <a:br>
              <a:rPr lang="en-US" sz="1800" b="1" dirty="0"/>
            </a:br>
            <a:r>
              <a:rPr lang="en-US" sz="1800" b="1" dirty="0"/>
              <a:t>No Graven Images</a:t>
            </a:r>
          </a:p>
        </p:txBody>
      </p:sp>
      <p:sp>
        <p:nvSpPr>
          <p:cNvPr id="104" name="Content Placeholder 2">
            <a:extLst>
              <a:ext uri="{FF2B5EF4-FFF2-40B4-BE49-F238E27FC236}">
                <a16:creationId xmlns:a16="http://schemas.microsoft.com/office/drawing/2014/main" id="{81E68DB8-D04D-4653-86EA-B6059A7E7F41}"/>
              </a:ext>
            </a:extLst>
          </p:cNvPr>
          <p:cNvSpPr txBox="1">
            <a:spLocks/>
          </p:cNvSpPr>
          <p:nvPr/>
        </p:nvSpPr>
        <p:spPr>
          <a:xfrm>
            <a:off x="2542638" y="3979393"/>
            <a:ext cx="1150672" cy="1601036"/>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fontScale="92500" lnSpcReduction="2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III</a:t>
            </a:r>
            <a:br>
              <a:rPr lang="en-US" sz="1800" b="1" dirty="0"/>
            </a:br>
            <a:r>
              <a:rPr lang="en-US" sz="1800" b="1" dirty="0"/>
              <a:t>Do not take God’s name in vain</a:t>
            </a:r>
          </a:p>
        </p:txBody>
      </p:sp>
      <p:sp>
        <p:nvSpPr>
          <p:cNvPr id="105" name="Content Placeholder 2">
            <a:extLst>
              <a:ext uri="{FF2B5EF4-FFF2-40B4-BE49-F238E27FC236}">
                <a16:creationId xmlns:a16="http://schemas.microsoft.com/office/drawing/2014/main" id="{3EF71EE8-4AF3-477C-90F2-FB459F32B3B0}"/>
              </a:ext>
            </a:extLst>
          </p:cNvPr>
          <p:cNvSpPr txBox="1">
            <a:spLocks/>
          </p:cNvSpPr>
          <p:nvPr/>
        </p:nvSpPr>
        <p:spPr>
          <a:xfrm>
            <a:off x="3685638" y="3979393"/>
            <a:ext cx="1150672" cy="1601036"/>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fontScale="925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IV</a:t>
            </a:r>
            <a:br>
              <a:rPr lang="en-US" sz="1800" b="1" dirty="0"/>
            </a:br>
            <a:r>
              <a:rPr lang="en-US" sz="1800" b="1" dirty="0"/>
              <a:t>Keep Holy the Sabbath</a:t>
            </a:r>
          </a:p>
        </p:txBody>
      </p:sp>
      <p:sp>
        <p:nvSpPr>
          <p:cNvPr id="62" name="Content Placeholder 2">
            <a:extLst>
              <a:ext uri="{FF2B5EF4-FFF2-40B4-BE49-F238E27FC236}">
                <a16:creationId xmlns:a16="http://schemas.microsoft.com/office/drawing/2014/main" id="{2C91F69F-6EA7-4561-993A-1F41C2040854}"/>
              </a:ext>
            </a:extLst>
          </p:cNvPr>
          <p:cNvSpPr txBox="1">
            <a:spLocks/>
          </p:cNvSpPr>
          <p:nvPr/>
        </p:nvSpPr>
        <p:spPr>
          <a:xfrm>
            <a:off x="5019138" y="3979393"/>
            <a:ext cx="1150672" cy="1601036"/>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fontScale="92500" lnSpcReduction="2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V</a:t>
            </a:r>
            <a:br>
              <a:rPr lang="en-US" sz="1800" b="1" dirty="0"/>
            </a:br>
            <a:r>
              <a:rPr lang="en-US" sz="1800" b="1" dirty="0"/>
              <a:t>Honor Thy Father and Mother</a:t>
            </a:r>
          </a:p>
        </p:txBody>
      </p:sp>
      <p:sp>
        <p:nvSpPr>
          <p:cNvPr id="109" name="Content Placeholder 2">
            <a:extLst>
              <a:ext uri="{FF2B5EF4-FFF2-40B4-BE49-F238E27FC236}">
                <a16:creationId xmlns:a16="http://schemas.microsoft.com/office/drawing/2014/main" id="{4462947A-A974-4BE7-B3DF-37BA59206A86}"/>
              </a:ext>
            </a:extLst>
          </p:cNvPr>
          <p:cNvSpPr txBox="1">
            <a:spLocks/>
          </p:cNvSpPr>
          <p:nvPr/>
        </p:nvSpPr>
        <p:spPr>
          <a:xfrm>
            <a:off x="6225638" y="3979393"/>
            <a:ext cx="1150672" cy="1601036"/>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VI</a:t>
            </a:r>
            <a:br>
              <a:rPr lang="en-US" sz="1800" b="1" dirty="0"/>
            </a:br>
            <a:r>
              <a:rPr lang="en-US" sz="1800" b="1" dirty="0"/>
              <a:t>Thou shalt not </a:t>
            </a:r>
            <a:br>
              <a:rPr lang="en-US" sz="1800" b="1" dirty="0"/>
            </a:br>
            <a:r>
              <a:rPr lang="en-US" sz="1800" b="1" dirty="0"/>
              <a:t>Kill</a:t>
            </a:r>
          </a:p>
        </p:txBody>
      </p:sp>
      <p:sp>
        <p:nvSpPr>
          <p:cNvPr id="110" name="Content Placeholder 2">
            <a:extLst>
              <a:ext uri="{FF2B5EF4-FFF2-40B4-BE49-F238E27FC236}">
                <a16:creationId xmlns:a16="http://schemas.microsoft.com/office/drawing/2014/main" id="{CA41E2D0-CE35-4BD6-9197-CE0FD0034D88}"/>
              </a:ext>
            </a:extLst>
          </p:cNvPr>
          <p:cNvSpPr txBox="1">
            <a:spLocks/>
          </p:cNvSpPr>
          <p:nvPr/>
        </p:nvSpPr>
        <p:spPr>
          <a:xfrm>
            <a:off x="7400022" y="3979393"/>
            <a:ext cx="1182788" cy="1601036"/>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fontScale="92500" lnSpcReduction="2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VII</a:t>
            </a:r>
            <a:br>
              <a:rPr lang="en-US" sz="1800" b="1" dirty="0"/>
            </a:br>
            <a:r>
              <a:rPr lang="en-US" sz="1800" b="1" dirty="0"/>
              <a:t>Thou Shalt Not Commit Adultery</a:t>
            </a:r>
          </a:p>
        </p:txBody>
      </p:sp>
      <p:sp>
        <p:nvSpPr>
          <p:cNvPr id="111" name="Content Placeholder 2">
            <a:extLst>
              <a:ext uri="{FF2B5EF4-FFF2-40B4-BE49-F238E27FC236}">
                <a16:creationId xmlns:a16="http://schemas.microsoft.com/office/drawing/2014/main" id="{38A4061B-5F8E-444A-9D20-EAA9E3412922}"/>
              </a:ext>
            </a:extLst>
          </p:cNvPr>
          <p:cNvSpPr txBox="1">
            <a:spLocks/>
          </p:cNvSpPr>
          <p:nvPr/>
        </p:nvSpPr>
        <p:spPr>
          <a:xfrm>
            <a:off x="8638638" y="3979393"/>
            <a:ext cx="1150672" cy="1601036"/>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VIII</a:t>
            </a:r>
            <a:br>
              <a:rPr lang="en-US" sz="1800" b="1" dirty="0"/>
            </a:br>
            <a:r>
              <a:rPr lang="en-US" sz="1800" b="1" dirty="0"/>
              <a:t>Thou</a:t>
            </a:r>
            <a:br>
              <a:rPr lang="en-US" sz="1800" b="1" dirty="0"/>
            </a:br>
            <a:r>
              <a:rPr lang="en-US" sz="1800" b="1" dirty="0"/>
              <a:t>Shalt Not Steal</a:t>
            </a:r>
          </a:p>
        </p:txBody>
      </p:sp>
      <p:sp>
        <p:nvSpPr>
          <p:cNvPr id="113" name="Content Placeholder 2">
            <a:extLst>
              <a:ext uri="{FF2B5EF4-FFF2-40B4-BE49-F238E27FC236}">
                <a16:creationId xmlns:a16="http://schemas.microsoft.com/office/drawing/2014/main" id="{CC1EB37F-7FAF-4220-BFD9-DA6280BAF35A}"/>
              </a:ext>
            </a:extLst>
          </p:cNvPr>
          <p:cNvSpPr txBox="1">
            <a:spLocks/>
          </p:cNvSpPr>
          <p:nvPr/>
        </p:nvSpPr>
        <p:spPr>
          <a:xfrm>
            <a:off x="9712977" y="3979393"/>
            <a:ext cx="1297737" cy="1899169"/>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IX</a:t>
            </a:r>
            <a:br>
              <a:rPr lang="en-US" sz="1800" b="1" dirty="0"/>
            </a:br>
            <a:r>
              <a:rPr lang="en-US" sz="1800" b="1" dirty="0"/>
              <a:t>Thou Shalt Not Bear False Witness</a:t>
            </a:r>
          </a:p>
        </p:txBody>
      </p:sp>
      <p:sp>
        <p:nvSpPr>
          <p:cNvPr id="115" name="Content Placeholder 2">
            <a:extLst>
              <a:ext uri="{FF2B5EF4-FFF2-40B4-BE49-F238E27FC236}">
                <a16:creationId xmlns:a16="http://schemas.microsoft.com/office/drawing/2014/main" id="{74DCF506-2197-44CF-B052-A1EAD95122A9}"/>
              </a:ext>
            </a:extLst>
          </p:cNvPr>
          <p:cNvSpPr txBox="1">
            <a:spLocks/>
          </p:cNvSpPr>
          <p:nvPr/>
        </p:nvSpPr>
        <p:spPr>
          <a:xfrm>
            <a:off x="11051638" y="3979393"/>
            <a:ext cx="1150672" cy="1601036"/>
          </a:xfrm>
          <a:prstGeom prst="rect">
            <a:avLst/>
          </a:prstGeom>
          <a:effectLst>
            <a:glow rad="139700">
              <a:schemeClr val="accent2">
                <a:satMod val="175000"/>
                <a:alpha val="40000"/>
              </a:schemeClr>
            </a:glow>
            <a:outerShdw blurRad="50800" dist="38100" dir="5400000" algn="ctr" rotWithShape="0">
              <a:srgbClr val="F9EBCB"/>
            </a:outerShdw>
          </a:effectLst>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1800" b="1" dirty="0">
                <a:latin typeface="Times New Roman" panose="02020603050405020304" pitchFamily="18" charset="0"/>
                <a:cs typeface="Times New Roman" panose="02020603050405020304" pitchFamily="18" charset="0"/>
              </a:rPr>
              <a:t>X</a:t>
            </a:r>
            <a:br>
              <a:rPr lang="en-US" sz="1800" b="1" dirty="0"/>
            </a:br>
            <a:r>
              <a:rPr lang="en-US" sz="1800" b="1" dirty="0"/>
              <a:t>Thou Shalt Not Covet</a:t>
            </a:r>
          </a:p>
        </p:txBody>
      </p:sp>
      <p:sp>
        <p:nvSpPr>
          <p:cNvPr id="120" name="Title 1">
            <a:extLst>
              <a:ext uri="{FF2B5EF4-FFF2-40B4-BE49-F238E27FC236}">
                <a16:creationId xmlns:a16="http://schemas.microsoft.com/office/drawing/2014/main" id="{2A8A2D48-1C97-488E-86D5-DA32ECB9C322}"/>
              </a:ext>
            </a:extLst>
          </p:cNvPr>
          <p:cNvSpPr txBox="1">
            <a:spLocks/>
          </p:cNvSpPr>
          <p:nvPr/>
        </p:nvSpPr>
        <p:spPr>
          <a:xfrm>
            <a:off x="7870289" y="1565338"/>
            <a:ext cx="4268477" cy="1200475"/>
          </a:xfrm>
          <a:prstGeom prst="rect">
            <a:avLst/>
          </a:prstGeom>
        </p:spPr>
        <p:txBody>
          <a:bodyPr vert="horz" lIns="91440" tIns="45720" rIns="91440" bIns="45720" rtlCol="0" anchor="ctr">
            <a:normAutofit fontScale="77500" lnSpcReduction="20000"/>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nSpc>
                <a:spcPct val="130000"/>
              </a:lnSpc>
            </a:pPr>
            <a:r>
              <a:rPr lang="en-US" sz="2800" dirty="0">
                <a:latin typeface="Bahnschrift" panose="020B0502040204020203" pitchFamily="34" charset="0"/>
              </a:rPr>
              <a:t>On these two commandments </a:t>
            </a:r>
            <a:br>
              <a:rPr lang="en-US" sz="2800" dirty="0">
                <a:latin typeface="Bahnschrift" panose="020B0502040204020203" pitchFamily="34" charset="0"/>
              </a:rPr>
            </a:br>
            <a:r>
              <a:rPr lang="en-US" sz="2800" dirty="0">
                <a:latin typeface="Bahnschrift" panose="020B0502040204020203" pitchFamily="34" charset="0"/>
              </a:rPr>
              <a:t>hang all of the Law and the Prophets</a:t>
            </a:r>
            <a:endParaRPr lang="en-US" sz="2800" dirty="0"/>
          </a:p>
        </p:txBody>
      </p:sp>
      <p:sp>
        <p:nvSpPr>
          <p:cNvPr id="122" name="Title 1">
            <a:extLst>
              <a:ext uri="{FF2B5EF4-FFF2-40B4-BE49-F238E27FC236}">
                <a16:creationId xmlns:a16="http://schemas.microsoft.com/office/drawing/2014/main" id="{8E6E0A5E-9B94-45C7-9020-FC256FB41988}"/>
              </a:ext>
            </a:extLst>
          </p:cNvPr>
          <p:cNvSpPr txBox="1">
            <a:spLocks/>
          </p:cNvSpPr>
          <p:nvPr/>
        </p:nvSpPr>
        <p:spPr>
          <a:xfrm>
            <a:off x="9406391" y="2329039"/>
            <a:ext cx="2060994" cy="766984"/>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4000">
                <a:latin typeface="Bahnschrift" panose="020B0502040204020203" pitchFamily="34" charset="0"/>
                <a:ea typeface="+mj-ea"/>
                <a:cs typeface="+mj-cs"/>
              </a:defRPr>
            </a:lvl1pPr>
          </a:lstStyle>
          <a:p>
            <a:r>
              <a:rPr lang="en-US" sz="1800" dirty="0"/>
              <a:t>(Matthew 22:40)</a:t>
            </a:r>
            <a:endParaRPr lang="en-US" sz="2400" dirty="0"/>
          </a:p>
        </p:txBody>
      </p:sp>
      <p:sp>
        <p:nvSpPr>
          <p:cNvPr id="116" name="Slide Number Placeholder 3">
            <a:extLst>
              <a:ext uri="{FF2B5EF4-FFF2-40B4-BE49-F238E27FC236}">
                <a16:creationId xmlns:a16="http://schemas.microsoft.com/office/drawing/2014/main" id="{F51D42D4-4A90-4FA4-AB1A-C500459D2323}"/>
              </a:ext>
            </a:extLst>
          </p:cNvPr>
          <p:cNvSpPr>
            <a:spLocks noGrp="1"/>
          </p:cNvSpPr>
          <p:nvPr>
            <p:ph type="sldNum" sz="quarter" idx="12"/>
          </p:nvPr>
        </p:nvSpPr>
        <p:spPr>
          <a:xfrm>
            <a:off x="11438639" y="6384830"/>
            <a:ext cx="550630" cy="365125"/>
          </a:xfrm>
        </p:spPr>
        <p:txBody>
          <a:bodyPr/>
          <a:lstStyle/>
          <a:p>
            <a:fld id="{20926163-E7C4-4106-B7C7-FA295E06D549}" type="slidenum">
              <a:rPr lang="en-US" smtClean="0"/>
              <a:pPr/>
              <a:t>10</a:t>
            </a:fld>
            <a:endParaRPr lang="en-US" dirty="0"/>
          </a:p>
        </p:txBody>
      </p:sp>
    </p:spTree>
    <p:extLst>
      <p:ext uri="{BB962C8B-B14F-4D97-AF65-F5344CB8AC3E}">
        <p14:creationId xmlns:p14="http://schemas.microsoft.com/office/powerpoint/2010/main" val="314428527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D1E622A2-82C9-4B41-8490-A2A824994D22}"/>
              </a:ext>
            </a:extLst>
          </p:cNvPr>
          <p:cNvSpPr/>
          <p:nvPr/>
        </p:nvSpPr>
        <p:spPr>
          <a:xfrm>
            <a:off x="2571750" y="4637523"/>
            <a:ext cx="3391425" cy="1676400"/>
          </a:xfrm>
          <a:custGeom>
            <a:avLst/>
            <a:gdLst>
              <a:gd name="connsiteX0" fmla="*/ 2019300 w 3248025"/>
              <a:gd name="connsiteY0" fmla="*/ 28575 h 1885950"/>
              <a:gd name="connsiteX1" fmla="*/ 0 w 3248025"/>
              <a:gd name="connsiteY1" fmla="*/ 180975 h 1885950"/>
              <a:gd name="connsiteX2" fmla="*/ 9525 w 3248025"/>
              <a:gd name="connsiteY2" fmla="*/ 1885950 h 1885950"/>
              <a:gd name="connsiteX3" fmla="*/ 2505075 w 3248025"/>
              <a:gd name="connsiteY3" fmla="*/ 185737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248025"/>
              <a:gd name="connsiteY0" fmla="*/ 28575 h 1885950"/>
              <a:gd name="connsiteX1" fmla="*/ 0 w 3248025"/>
              <a:gd name="connsiteY1" fmla="*/ 180975 h 1885950"/>
              <a:gd name="connsiteX2" fmla="*/ 9525 w 3248025"/>
              <a:gd name="connsiteY2" fmla="*/ 1885950 h 1885950"/>
              <a:gd name="connsiteX3" fmla="*/ 2657475 w 3248025"/>
              <a:gd name="connsiteY3" fmla="*/ 185737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248025"/>
              <a:gd name="connsiteY0" fmla="*/ 28575 h 1885950"/>
              <a:gd name="connsiteX1" fmla="*/ 0 w 3248025"/>
              <a:gd name="connsiteY1" fmla="*/ 123825 h 1885950"/>
              <a:gd name="connsiteX2" fmla="*/ 9525 w 3248025"/>
              <a:gd name="connsiteY2" fmla="*/ 1885950 h 1885950"/>
              <a:gd name="connsiteX3" fmla="*/ 2657475 w 3248025"/>
              <a:gd name="connsiteY3" fmla="*/ 185737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248025"/>
              <a:gd name="connsiteY0" fmla="*/ 28575 h 1885950"/>
              <a:gd name="connsiteX1" fmla="*/ 0 w 3248025"/>
              <a:gd name="connsiteY1" fmla="*/ 123825 h 1885950"/>
              <a:gd name="connsiteX2" fmla="*/ 9525 w 3248025"/>
              <a:gd name="connsiteY2" fmla="*/ 1885950 h 1885950"/>
              <a:gd name="connsiteX3" fmla="*/ 2790825 w 3248025"/>
              <a:gd name="connsiteY3" fmla="*/ 187642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114675"/>
              <a:gd name="connsiteY0" fmla="*/ 28575 h 1885950"/>
              <a:gd name="connsiteX1" fmla="*/ 0 w 3114675"/>
              <a:gd name="connsiteY1" fmla="*/ 123825 h 1885950"/>
              <a:gd name="connsiteX2" fmla="*/ 9525 w 3114675"/>
              <a:gd name="connsiteY2" fmla="*/ 1885950 h 1885950"/>
              <a:gd name="connsiteX3" fmla="*/ 2790825 w 3114675"/>
              <a:gd name="connsiteY3" fmla="*/ 1876425 h 1885950"/>
              <a:gd name="connsiteX4" fmla="*/ 3114675 w 3114675"/>
              <a:gd name="connsiteY4" fmla="*/ 1009650 h 1885950"/>
              <a:gd name="connsiteX5" fmla="*/ 2809875 w 3114675"/>
              <a:gd name="connsiteY5" fmla="*/ 0 h 1885950"/>
              <a:gd name="connsiteX6" fmla="*/ 2019300 w 3114675"/>
              <a:gd name="connsiteY6" fmla="*/ 28575 h 1885950"/>
              <a:gd name="connsiteX0" fmla="*/ 2114550 w 3209925"/>
              <a:gd name="connsiteY0" fmla="*/ 28575 h 1885950"/>
              <a:gd name="connsiteX1" fmla="*/ 95250 w 3209925"/>
              <a:gd name="connsiteY1" fmla="*/ 123825 h 1885950"/>
              <a:gd name="connsiteX2" fmla="*/ 0 w 3209925"/>
              <a:gd name="connsiteY2" fmla="*/ 1885950 h 1885950"/>
              <a:gd name="connsiteX3" fmla="*/ 2886075 w 3209925"/>
              <a:gd name="connsiteY3" fmla="*/ 1876425 h 1885950"/>
              <a:gd name="connsiteX4" fmla="*/ 3209925 w 3209925"/>
              <a:gd name="connsiteY4" fmla="*/ 1009650 h 1885950"/>
              <a:gd name="connsiteX5" fmla="*/ 2905125 w 3209925"/>
              <a:gd name="connsiteY5" fmla="*/ 0 h 1885950"/>
              <a:gd name="connsiteX6" fmla="*/ 2114550 w 3209925"/>
              <a:gd name="connsiteY6" fmla="*/ 28575 h 1885950"/>
              <a:gd name="connsiteX0" fmla="*/ 2114550 w 3209925"/>
              <a:gd name="connsiteY0" fmla="*/ 28575 h 1885950"/>
              <a:gd name="connsiteX1" fmla="*/ 0 w 3209925"/>
              <a:gd name="connsiteY1" fmla="*/ 133350 h 1885950"/>
              <a:gd name="connsiteX2" fmla="*/ 0 w 3209925"/>
              <a:gd name="connsiteY2" fmla="*/ 1885950 h 1885950"/>
              <a:gd name="connsiteX3" fmla="*/ 2886075 w 3209925"/>
              <a:gd name="connsiteY3" fmla="*/ 1876425 h 1885950"/>
              <a:gd name="connsiteX4" fmla="*/ 3209925 w 3209925"/>
              <a:gd name="connsiteY4" fmla="*/ 1009650 h 1885950"/>
              <a:gd name="connsiteX5" fmla="*/ 2905125 w 3209925"/>
              <a:gd name="connsiteY5" fmla="*/ 0 h 1885950"/>
              <a:gd name="connsiteX6" fmla="*/ 2114550 w 3209925"/>
              <a:gd name="connsiteY6" fmla="*/ 28575 h 1885950"/>
              <a:gd name="connsiteX0" fmla="*/ 2114550 w 3209925"/>
              <a:gd name="connsiteY0" fmla="*/ 28575 h 1885950"/>
              <a:gd name="connsiteX1" fmla="*/ 0 w 3209925"/>
              <a:gd name="connsiteY1" fmla="*/ 295275 h 1885950"/>
              <a:gd name="connsiteX2" fmla="*/ 0 w 3209925"/>
              <a:gd name="connsiteY2" fmla="*/ 1885950 h 1885950"/>
              <a:gd name="connsiteX3" fmla="*/ 2886075 w 3209925"/>
              <a:gd name="connsiteY3" fmla="*/ 1876425 h 1885950"/>
              <a:gd name="connsiteX4" fmla="*/ 3209925 w 3209925"/>
              <a:gd name="connsiteY4" fmla="*/ 1009650 h 1885950"/>
              <a:gd name="connsiteX5" fmla="*/ 2905125 w 3209925"/>
              <a:gd name="connsiteY5" fmla="*/ 0 h 1885950"/>
              <a:gd name="connsiteX6" fmla="*/ 2114550 w 3209925"/>
              <a:gd name="connsiteY6" fmla="*/ 28575 h 1885950"/>
              <a:gd name="connsiteX0" fmla="*/ 2296050 w 3391425"/>
              <a:gd name="connsiteY0" fmla="*/ 28575 h 1885950"/>
              <a:gd name="connsiteX1" fmla="*/ 181500 w 3391425"/>
              <a:gd name="connsiteY1" fmla="*/ 295275 h 1885950"/>
              <a:gd name="connsiteX2" fmla="*/ 0 w 3391425"/>
              <a:gd name="connsiteY2" fmla="*/ 1029851 h 1885950"/>
              <a:gd name="connsiteX3" fmla="*/ 181500 w 3391425"/>
              <a:gd name="connsiteY3" fmla="*/ 1885950 h 1885950"/>
              <a:gd name="connsiteX4" fmla="*/ 3067575 w 3391425"/>
              <a:gd name="connsiteY4" fmla="*/ 1876425 h 1885950"/>
              <a:gd name="connsiteX5" fmla="*/ 3391425 w 3391425"/>
              <a:gd name="connsiteY5" fmla="*/ 1009650 h 1885950"/>
              <a:gd name="connsiteX6" fmla="*/ 3086625 w 3391425"/>
              <a:gd name="connsiteY6" fmla="*/ 0 h 1885950"/>
              <a:gd name="connsiteX7" fmla="*/ 2296050 w 3391425"/>
              <a:gd name="connsiteY7" fmla="*/ 28575 h 1885950"/>
              <a:gd name="connsiteX0" fmla="*/ 2296050 w 3391425"/>
              <a:gd name="connsiteY0" fmla="*/ 28575 h 1876425"/>
              <a:gd name="connsiteX1" fmla="*/ 181500 w 3391425"/>
              <a:gd name="connsiteY1" fmla="*/ 295275 h 1876425"/>
              <a:gd name="connsiteX2" fmla="*/ 0 w 3391425"/>
              <a:gd name="connsiteY2" fmla="*/ 1029851 h 1876425"/>
              <a:gd name="connsiteX3" fmla="*/ 200550 w 3391425"/>
              <a:gd name="connsiteY3" fmla="*/ 1666875 h 1876425"/>
              <a:gd name="connsiteX4" fmla="*/ 3067575 w 3391425"/>
              <a:gd name="connsiteY4" fmla="*/ 1876425 h 1876425"/>
              <a:gd name="connsiteX5" fmla="*/ 3391425 w 3391425"/>
              <a:gd name="connsiteY5" fmla="*/ 1009650 h 1876425"/>
              <a:gd name="connsiteX6" fmla="*/ 3086625 w 3391425"/>
              <a:gd name="connsiteY6" fmla="*/ 0 h 1876425"/>
              <a:gd name="connsiteX7" fmla="*/ 2296050 w 3391425"/>
              <a:gd name="connsiteY7" fmla="*/ 28575 h 1876425"/>
              <a:gd name="connsiteX0" fmla="*/ 2296050 w 3391425"/>
              <a:gd name="connsiteY0" fmla="*/ 28575 h 1676400"/>
              <a:gd name="connsiteX1" fmla="*/ 181500 w 3391425"/>
              <a:gd name="connsiteY1" fmla="*/ 295275 h 1676400"/>
              <a:gd name="connsiteX2" fmla="*/ 0 w 3391425"/>
              <a:gd name="connsiteY2" fmla="*/ 1029851 h 1676400"/>
              <a:gd name="connsiteX3" fmla="*/ 200550 w 3391425"/>
              <a:gd name="connsiteY3" fmla="*/ 1666875 h 1676400"/>
              <a:gd name="connsiteX4" fmla="*/ 3058050 w 3391425"/>
              <a:gd name="connsiteY4" fmla="*/ 1676400 h 1676400"/>
              <a:gd name="connsiteX5" fmla="*/ 3391425 w 3391425"/>
              <a:gd name="connsiteY5" fmla="*/ 1009650 h 1676400"/>
              <a:gd name="connsiteX6" fmla="*/ 3086625 w 3391425"/>
              <a:gd name="connsiteY6" fmla="*/ 0 h 1676400"/>
              <a:gd name="connsiteX7" fmla="*/ 2296050 w 3391425"/>
              <a:gd name="connsiteY7" fmla="*/ 28575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1425" h="1676400">
                <a:moveTo>
                  <a:pt x="2296050" y="28575"/>
                </a:moveTo>
                <a:lnTo>
                  <a:pt x="181500" y="295275"/>
                </a:lnTo>
                <a:cubicBezTo>
                  <a:pt x="178150" y="536959"/>
                  <a:pt x="3350" y="788167"/>
                  <a:pt x="0" y="1029851"/>
                </a:cubicBezTo>
                <a:lnTo>
                  <a:pt x="200550" y="1666875"/>
                </a:lnTo>
                <a:lnTo>
                  <a:pt x="3058050" y="1676400"/>
                </a:lnTo>
                <a:lnTo>
                  <a:pt x="3391425" y="1009650"/>
                </a:lnTo>
                <a:lnTo>
                  <a:pt x="3086625" y="0"/>
                </a:lnTo>
                <a:lnTo>
                  <a:pt x="2296050" y="28575"/>
                </a:lnTo>
                <a:close/>
              </a:path>
            </a:pathLst>
          </a:custGeom>
          <a:solidFill>
            <a:schemeClr val="bg1">
              <a:lumMod val="7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2E9BA44-C282-4AAA-B64B-DE0423E9A258}"/>
              </a:ext>
            </a:extLst>
          </p:cNvPr>
          <p:cNvSpPr/>
          <p:nvPr/>
        </p:nvSpPr>
        <p:spPr>
          <a:xfrm>
            <a:off x="9049514" y="4617080"/>
            <a:ext cx="2961875" cy="1991430"/>
          </a:xfrm>
          <a:custGeom>
            <a:avLst/>
            <a:gdLst>
              <a:gd name="connsiteX0" fmla="*/ 2019300 w 3248025"/>
              <a:gd name="connsiteY0" fmla="*/ 28575 h 1885950"/>
              <a:gd name="connsiteX1" fmla="*/ 0 w 3248025"/>
              <a:gd name="connsiteY1" fmla="*/ 180975 h 1885950"/>
              <a:gd name="connsiteX2" fmla="*/ 9525 w 3248025"/>
              <a:gd name="connsiteY2" fmla="*/ 1885950 h 1885950"/>
              <a:gd name="connsiteX3" fmla="*/ 2505075 w 3248025"/>
              <a:gd name="connsiteY3" fmla="*/ 185737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248025"/>
              <a:gd name="connsiteY0" fmla="*/ 28575 h 1885950"/>
              <a:gd name="connsiteX1" fmla="*/ 0 w 3248025"/>
              <a:gd name="connsiteY1" fmla="*/ 180975 h 1885950"/>
              <a:gd name="connsiteX2" fmla="*/ 9525 w 3248025"/>
              <a:gd name="connsiteY2" fmla="*/ 1885950 h 1885950"/>
              <a:gd name="connsiteX3" fmla="*/ 2657475 w 3248025"/>
              <a:gd name="connsiteY3" fmla="*/ 185737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248025"/>
              <a:gd name="connsiteY0" fmla="*/ 28575 h 1885950"/>
              <a:gd name="connsiteX1" fmla="*/ 0 w 3248025"/>
              <a:gd name="connsiteY1" fmla="*/ 123825 h 1885950"/>
              <a:gd name="connsiteX2" fmla="*/ 9525 w 3248025"/>
              <a:gd name="connsiteY2" fmla="*/ 1885950 h 1885950"/>
              <a:gd name="connsiteX3" fmla="*/ 2657475 w 3248025"/>
              <a:gd name="connsiteY3" fmla="*/ 185737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248025"/>
              <a:gd name="connsiteY0" fmla="*/ 28575 h 1885950"/>
              <a:gd name="connsiteX1" fmla="*/ 0 w 3248025"/>
              <a:gd name="connsiteY1" fmla="*/ 123825 h 1885950"/>
              <a:gd name="connsiteX2" fmla="*/ 9525 w 3248025"/>
              <a:gd name="connsiteY2" fmla="*/ 1885950 h 1885950"/>
              <a:gd name="connsiteX3" fmla="*/ 2790825 w 3248025"/>
              <a:gd name="connsiteY3" fmla="*/ 187642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114675"/>
              <a:gd name="connsiteY0" fmla="*/ 28575 h 1885950"/>
              <a:gd name="connsiteX1" fmla="*/ 0 w 3114675"/>
              <a:gd name="connsiteY1" fmla="*/ 123825 h 1885950"/>
              <a:gd name="connsiteX2" fmla="*/ 9525 w 3114675"/>
              <a:gd name="connsiteY2" fmla="*/ 1885950 h 1885950"/>
              <a:gd name="connsiteX3" fmla="*/ 2790825 w 3114675"/>
              <a:gd name="connsiteY3" fmla="*/ 1876425 h 1885950"/>
              <a:gd name="connsiteX4" fmla="*/ 3114675 w 3114675"/>
              <a:gd name="connsiteY4" fmla="*/ 1009650 h 1885950"/>
              <a:gd name="connsiteX5" fmla="*/ 2809875 w 3114675"/>
              <a:gd name="connsiteY5" fmla="*/ 0 h 1885950"/>
              <a:gd name="connsiteX6" fmla="*/ 2019300 w 3114675"/>
              <a:gd name="connsiteY6" fmla="*/ 28575 h 1885950"/>
              <a:gd name="connsiteX0" fmla="*/ 2114550 w 3209925"/>
              <a:gd name="connsiteY0" fmla="*/ 28575 h 1885950"/>
              <a:gd name="connsiteX1" fmla="*/ 95250 w 3209925"/>
              <a:gd name="connsiteY1" fmla="*/ 123825 h 1885950"/>
              <a:gd name="connsiteX2" fmla="*/ 0 w 3209925"/>
              <a:gd name="connsiteY2" fmla="*/ 1885950 h 1885950"/>
              <a:gd name="connsiteX3" fmla="*/ 2886075 w 3209925"/>
              <a:gd name="connsiteY3" fmla="*/ 1876425 h 1885950"/>
              <a:gd name="connsiteX4" fmla="*/ 3209925 w 3209925"/>
              <a:gd name="connsiteY4" fmla="*/ 1009650 h 1885950"/>
              <a:gd name="connsiteX5" fmla="*/ 2905125 w 3209925"/>
              <a:gd name="connsiteY5" fmla="*/ 0 h 1885950"/>
              <a:gd name="connsiteX6" fmla="*/ 2114550 w 3209925"/>
              <a:gd name="connsiteY6" fmla="*/ 28575 h 1885950"/>
              <a:gd name="connsiteX0" fmla="*/ 2114550 w 3209925"/>
              <a:gd name="connsiteY0" fmla="*/ 28575 h 1885950"/>
              <a:gd name="connsiteX1" fmla="*/ 0 w 3209925"/>
              <a:gd name="connsiteY1" fmla="*/ 133350 h 1885950"/>
              <a:gd name="connsiteX2" fmla="*/ 0 w 3209925"/>
              <a:gd name="connsiteY2" fmla="*/ 1885950 h 1885950"/>
              <a:gd name="connsiteX3" fmla="*/ 2886075 w 3209925"/>
              <a:gd name="connsiteY3" fmla="*/ 1876425 h 1885950"/>
              <a:gd name="connsiteX4" fmla="*/ 3209925 w 3209925"/>
              <a:gd name="connsiteY4" fmla="*/ 1009650 h 1885950"/>
              <a:gd name="connsiteX5" fmla="*/ 2905125 w 3209925"/>
              <a:gd name="connsiteY5" fmla="*/ 0 h 1885950"/>
              <a:gd name="connsiteX6" fmla="*/ 2114550 w 3209925"/>
              <a:gd name="connsiteY6" fmla="*/ 28575 h 1885950"/>
              <a:gd name="connsiteX0" fmla="*/ 2114550 w 3209925"/>
              <a:gd name="connsiteY0" fmla="*/ 28575 h 1885950"/>
              <a:gd name="connsiteX1" fmla="*/ 0 w 3209925"/>
              <a:gd name="connsiteY1" fmla="*/ 295275 h 1885950"/>
              <a:gd name="connsiteX2" fmla="*/ 0 w 3209925"/>
              <a:gd name="connsiteY2" fmla="*/ 1885950 h 1885950"/>
              <a:gd name="connsiteX3" fmla="*/ 2886075 w 3209925"/>
              <a:gd name="connsiteY3" fmla="*/ 1876425 h 1885950"/>
              <a:gd name="connsiteX4" fmla="*/ 3209925 w 3209925"/>
              <a:gd name="connsiteY4" fmla="*/ 1009650 h 1885950"/>
              <a:gd name="connsiteX5" fmla="*/ 2905125 w 3209925"/>
              <a:gd name="connsiteY5" fmla="*/ 0 h 1885950"/>
              <a:gd name="connsiteX6" fmla="*/ 2114550 w 3209925"/>
              <a:gd name="connsiteY6" fmla="*/ 28575 h 1885950"/>
              <a:gd name="connsiteX0" fmla="*/ 266700 w 3209925"/>
              <a:gd name="connsiteY0" fmla="*/ 0 h 1924050"/>
              <a:gd name="connsiteX1" fmla="*/ 0 w 3209925"/>
              <a:gd name="connsiteY1" fmla="*/ 333375 h 1924050"/>
              <a:gd name="connsiteX2" fmla="*/ 0 w 3209925"/>
              <a:gd name="connsiteY2" fmla="*/ 1924050 h 1924050"/>
              <a:gd name="connsiteX3" fmla="*/ 2886075 w 3209925"/>
              <a:gd name="connsiteY3" fmla="*/ 1914525 h 1924050"/>
              <a:gd name="connsiteX4" fmla="*/ 3209925 w 3209925"/>
              <a:gd name="connsiteY4" fmla="*/ 1047750 h 1924050"/>
              <a:gd name="connsiteX5" fmla="*/ 2905125 w 3209925"/>
              <a:gd name="connsiteY5" fmla="*/ 38100 h 1924050"/>
              <a:gd name="connsiteX6" fmla="*/ 266700 w 3209925"/>
              <a:gd name="connsiteY6" fmla="*/ 0 h 1924050"/>
              <a:gd name="connsiteX0" fmla="*/ 266700 w 3209925"/>
              <a:gd name="connsiteY0" fmla="*/ 0 h 1924050"/>
              <a:gd name="connsiteX1" fmla="*/ 0 w 3209925"/>
              <a:gd name="connsiteY1" fmla="*/ 333375 h 1924050"/>
              <a:gd name="connsiteX2" fmla="*/ 0 w 3209925"/>
              <a:gd name="connsiteY2" fmla="*/ 1924050 h 1924050"/>
              <a:gd name="connsiteX3" fmla="*/ 2886075 w 3209925"/>
              <a:gd name="connsiteY3" fmla="*/ 1914525 h 1924050"/>
              <a:gd name="connsiteX4" fmla="*/ 3209925 w 3209925"/>
              <a:gd name="connsiteY4" fmla="*/ 1047750 h 1924050"/>
              <a:gd name="connsiteX5" fmla="*/ 1095375 w 3209925"/>
              <a:gd name="connsiteY5" fmla="*/ 0 h 1924050"/>
              <a:gd name="connsiteX6" fmla="*/ 266700 w 3209925"/>
              <a:gd name="connsiteY6" fmla="*/ 0 h 1924050"/>
              <a:gd name="connsiteX0" fmla="*/ 266700 w 2886075"/>
              <a:gd name="connsiteY0" fmla="*/ 0 h 1924050"/>
              <a:gd name="connsiteX1" fmla="*/ 0 w 2886075"/>
              <a:gd name="connsiteY1" fmla="*/ 333375 h 1924050"/>
              <a:gd name="connsiteX2" fmla="*/ 0 w 2886075"/>
              <a:gd name="connsiteY2" fmla="*/ 1924050 h 1924050"/>
              <a:gd name="connsiteX3" fmla="*/ 2886075 w 2886075"/>
              <a:gd name="connsiteY3" fmla="*/ 1914525 h 1924050"/>
              <a:gd name="connsiteX4" fmla="*/ 2838450 w 2886075"/>
              <a:gd name="connsiteY4" fmla="*/ 285750 h 1924050"/>
              <a:gd name="connsiteX5" fmla="*/ 1095375 w 2886075"/>
              <a:gd name="connsiteY5" fmla="*/ 0 h 1924050"/>
              <a:gd name="connsiteX6" fmla="*/ 266700 w 2886075"/>
              <a:gd name="connsiteY6" fmla="*/ 0 h 1924050"/>
              <a:gd name="connsiteX0" fmla="*/ 266700 w 3057125"/>
              <a:gd name="connsiteY0" fmla="*/ 0 h 1924050"/>
              <a:gd name="connsiteX1" fmla="*/ 0 w 3057125"/>
              <a:gd name="connsiteY1" fmla="*/ 333375 h 1924050"/>
              <a:gd name="connsiteX2" fmla="*/ 0 w 3057125"/>
              <a:gd name="connsiteY2" fmla="*/ 1924050 h 1924050"/>
              <a:gd name="connsiteX3" fmla="*/ 2886075 w 3057125"/>
              <a:gd name="connsiteY3" fmla="*/ 1914525 h 1924050"/>
              <a:gd name="connsiteX4" fmla="*/ 3056761 w 3057125"/>
              <a:gd name="connsiteY4" fmla="*/ 963864 h 1924050"/>
              <a:gd name="connsiteX5" fmla="*/ 2838450 w 3057125"/>
              <a:gd name="connsiteY5" fmla="*/ 285750 h 1924050"/>
              <a:gd name="connsiteX6" fmla="*/ 1095375 w 3057125"/>
              <a:gd name="connsiteY6" fmla="*/ 0 h 1924050"/>
              <a:gd name="connsiteX7" fmla="*/ 266700 w 3057125"/>
              <a:gd name="connsiteY7" fmla="*/ 0 h 1924050"/>
              <a:gd name="connsiteX0" fmla="*/ 723900 w 3057125"/>
              <a:gd name="connsiteY0" fmla="*/ 0 h 1933575"/>
              <a:gd name="connsiteX1" fmla="*/ 0 w 3057125"/>
              <a:gd name="connsiteY1" fmla="*/ 342900 h 1933575"/>
              <a:gd name="connsiteX2" fmla="*/ 0 w 3057125"/>
              <a:gd name="connsiteY2" fmla="*/ 1933575 h 1933575"/>
              <a:gd name="connsiteX3" fmla="*/ 2886075 w 3057125"/>
              <a:gd name="connsiteY3" fmla="*/ 1924050 h 1933575"/>
              <a:gd name="connsiteX4" fmla="*/ 3056761 w 3057125"/>
              <a:gd name="connsiteY4" fmla="*/ 973389 h 1933575"/>
              <a:gd name="connsiteX5" fmla="*/ 2838450 w 3057125"/>
              <a:gd name="connsiteY5" fmla="*/ 295275 h 1933575"/>
              <a:gd name="connsiteX6" fmla="*/ 1095375 w 3057125"/>
              <a:gd name="connsiteY6" fmla="*/ 9525 h 1933575"/>
              <a:gd name="connsiteX7" fmla="*/ 723900 w 3057125"/>
              <a:gd name="connsiteY7" fmla="*/ 0 h 1933575"/>
              <a:gd name="connsiteX0" fmla="*/ 723900 w 3057125"/>
              <a:gd name="connsiteY0" fmla="*/ 47625 h 1981200"/>
              <a:gd name="connsiteX1" fmla="*/ 0 w 3057125"/>
              <a:gd name="connsiteY1" fmla="*/ 390525 h 1981200"/>
              <a:gd name="connsiteX2" fmla="*/ 0 w 3057125"/>
              <a:gd name="connsiteY2" fmla="*/ 1981200 h 1981200"/>
              <a:gd name="connsiteX3" fmla="*/ 2886075 w 3057125"/>
              <a:gd name="connsiteY3" fmla="*/ 1971675 h 1981200"/>
              <a:gd name="connsiteX4" fmla="*/ 3056761 w 3057125"/>
              <a:gd name="connsiteY4" fmla="*/ 1021014 h 1981200"/>
              <a:gd name="connsiteX5" fmla="*/ 2838450 w 3057125"/>
              <a:gd name="connsiteY5" fmla="*/ 342900 h 1981200"/>
              <a:gd name="connsiteX6" fmla="*/ 1085850 w 3057125"/>
              <a:gd name="connsiteY6" fmla="*/ 0 h 1981200"/>
              <a:gd name="connsiteX7" fmla="*/ 723900 w 3057125"/>
              <a:gd name="connsiteY7" fmla="*/ 47625 h 1981200"/>
              <a:gd name="connsiteX0" fmla="*/ 723900 w 3057125"/>
              <a:gd name="connsiteY0" fmla="*/ 47625 h 1981200"/>
              <a:gd name="connsiteX1" fmla="*/ 171450 w 3057125"/>
              <a:gd name="connsiteY1" fmla="*/ 1200150 h 1981200"/>
              <a:gd name="connsiteX2" fmla="*/ 0 w 3057125"/>
              <a:gd name="connsiteY2" fmla="*/ 1981200 h 1981200"/>
              <a:gd name="connsiteX3" fmla="*/ 2886075 w 3057125"/>
              <a:gd name="connsiteY3" fmla="*/ 1971675 h 1981200"/>
              <a:gd name="connsiteX4" fmla="*/ 3056761 w 3057125"/>
              <a:gd name="connsiteY4" fmla="*/ 1021014 h 1981200"/>
              <a:gd name="connsiteX5" fmla="*/ 2838450 w 3057125"/>
              <a:gd name="connsiteY5" fmla="*/ 342900 h 1981200"/>
              <a:gd name="connsiteX6" fmla="*/ 1085850 w 3057125"/>
              <a:gd name="connsiteY6" fmla="*/ 0 h 1981200"/>
              <a:gd name="connsiteX7" fmla="*/ 723900 w 3057125"/>
              <a:gd name="connsiteY7" fmla="*/ 47625 h 1981200"/>
              <a:gd name="connsiteX0" fmla="*/ 552450 w 2885675"/>
              <a:gd name="connsiteY0" fmla="*/ 47625 h 1990725"/>
              <a:gd name="connsiteX1" fmla="*/ 0 w 2885675"/>
              <a:gd name="connsiteY1" fmla="*/ 1200150 h 1990725"/>
              <a:gd name="connsiteX2" fmla="*/ 333375 w 2885675"/>
              <a:gd name="connsiteY2" fmla="*/ 1990725 h 1990725"/>
              <a:gd name="connsiteX3" fmla="*/ 2714625 w 2885675"/>
              <a:gd name="connsiteY3" fmla="*/ 1971675 h 1990725"/>
              <a:gd name="connsiteX4" fmla="*/ 2885311 w 2885675"/>
              <a:gd name="connsiteY4" fmla="*/ 1021014 h 1990725"/>
              <a:gd name="connsiteX5" fmla="*/ 2667000 w 2885675"/>
              <a:gd name="connsiteY5" fmla="*/ 342900 h 1990725"/>
              <a:gd name="connsiteX6" fmla="*/ 914400 w 2885675"/>
              <a:gd name="connsiteY6" fmla="*/ 0 h 1990725"/>
              <a:gd name="connsiteX7" fmla="*/ 552450 w 2885675"/>
              <a:gd name="connsiteY7" fmla="*/ 47625 h 1990725"/>
              <a:gd name="connsiteX0" fmla="*/ 628650 w 2961875"/>
              <a:gd name="connsiteY0" fmla="*/ 47625 h 1990725"/>
              <a:gd name="connsiteX1" fmla="*/ 0 w 2961875"/>
              <a:gd name="connsiteY1" fmla="*/ 1485900 h 1990725"/>
              <a:gd name="connsiteX2" fmla="*/ 409575 w 2961875"/>
              <a:gd name="connsiteY2" fmla="*/ 1990725 h 1990725"/>
              <a:gd name="connsiteX3" fmla="*/ 2790825 w 2961875"/>
              <a:gd name="connsiteY3" fmla="*/ 1971675 h 1990725"/>
              <a:gd name="connsiteX4" fmla="*/ 2961511 w 2961875"/>
              <a:gd name="connsiteY4" fmla="*/ 1021014 h 1990725"/>
              <a:gd name="connsiteX5" fmla="*/ 2743200 w 2961875"/>
              <a:gd name="connsiteY5" fmla="*/ 342900 h 1990725"/>
              <a:gd name="connsiteX6" fmla="*/ 990600 w 2961875"/>
              <a:gd name="connsiteY6" fmla="*/ 0 h 1990725"/>
              <a:gd name="connsiteX7" fmla="*/ 628650 w 2961875"/>
              <a:gd name="connsiteY7" fmla="*/ 47625 h 1990725"/>
              <a:gd name="connsiteX0" fmla="*/ 628650 w 2961875"/>
              <a:gd name="connsiteY0" fmla="*/ 47625 h 1990725"/>
              <a:gd name="connsiteX1" fmla="*/ 113536 w 2961875"/>
              <a:gd name="connsiteY1" fmla="*/ 182815 h 1990725"/>
              <a:gd name="connsiteX2" fmla="*/ 0 w 2961875"/>
              <a:gd name="connsiteY2" fmla="*/ 1485900 h 1990725"/>
              <a:gd name="connsiteX3" fmla="*/ 409575 w 2961875"/>
              <a:gd name="connsiteY3" fmla="*/ 1990725 h 1990725"/>
              <a:gd name="connsiteX4" fmla="*/ 2790825 w 2961875"/>
              <a:gd name="connsiteY4" fmla="*/ 1971675 h 1990725"/>
              <a:gd name="connsiteX5" fmla="*/ 2961511 w 2961875"/>
              <a:gd name="connsiteY5" fmla="*/ 1021014 h 1990725"/>
              <a:gd name="connsiteX6" fmla="*/ 2743200 w 2961875"/>
              <a:gd name="connsiteY6" fmla="*/ 342900 h 1990725"/>
              <a:gd name="connsiteX7" fmla="*/ 990600 w 2961875"/>
              <a:gd name="connsiteY7" fmla="*/ 0 h 1990725"/>
              <a:gd name="connsiteX8" fmla="*/ 628650 w 2961875"/>
              <a:gd name="connsiteY8" fmla="*/ 47625 h 1990725"/>
              <a:gd name="connsiteX0" fmla="*/ 628650 w 2961875"/>
              <a:gd name="connsiteY0" fmla="*/ 47625 h 1990725"/>
              <a:gd name="connsiteX1" fmla="*/ 351661 w 2961875"/>
              <a:gd name="connsiteY1" fmla="*/ 782890 h 1990725"/>
              <a:gd name="connsiteX2" fmla="*/ 0 w 2961875"/>
              <a:gd name="connsiteY2" fmla="*/ 1485900 h 1990725"/>
              <a:gd name="connsiteX3" fmla="*/ 409575 w 2961875"/>
              <a:gd name="connsiteY3" fmla="*/ 1990725 h 1990725"/>
              <a:gd name="connsiteX4" fmla="*/ 2790825 w 2961875"/>
              <a:gd name="connsiteY4" fmla="*/ 1971675 h 1990725"/>
              <a:gd name="connsiteX5" fmla="*/ 2961511 w 2961875"/>
              <a:gd name="connsiteY5" fmla="*/ 1021014 h 1990725"/>
              <a:gd name="connsiteX6" fmla="*/ 2743200 w 2961875"/>
              <a:gd name="connsiteY6" fmla="*/ 342900 h 1990725"/>
              <a:gd name="connsiteX7" fmla="*/ 990600 w 2961875"/>
              <a:gd name="connsiteY7" fmla="*/ 0 h 1990725"/>
              <a:gd name="connsiteX8" fmla="*/ 628650 w 2961875"/>
              <a:gd name="connsiteY8" fmla="*/ 47625 h 1990725"/>
              <a:gd name="connsiteX0" fmla="*/ 628650 w 2961875"/>
              <a:gd name="connsiteY0" fmla="*/ 48330 h 1991430"/>
              <a:gd name="connsiteX1" fmla="*/ 323086 w 2961875"/>
              <a:gd name="connsiteY1" fmla="*/ 40645 h 1991430"/>
              <a:gd name="connsiteX2" fmla="*/ 351661 w 2961875"/>
              <a:gd name="connsiteY2" fmla="*/ 783595 h 1991430"/>
              <a:gd name="connsiteX3" fmla="*/ 0 w 2961875"/>
              <a:gd name="connsiteY3" fmla="*/ 1486605 h 1991430"/>
              <a:gd name="connsiteX4" fmla="*/ 409575 w 2961875"/>
              <a:gd name="connsiteY4" fmla="*/ 1991430 h 1991430"/>
              <a:gd name="connsiteX5" fmla="*/ 2790825 w 2961875"/>
              <a:gd name="connsiteY5" fmla="*/ 1972380 h 1991430"/>
              <a:gd name="connsiteX6" fmla="*/ 2961511 w 2961875"/>
              <a:gd name="connsiteY6" fmla="*/ 1021719 h 1991430"/>
              <a:gd name="connsiteX7" fmla="*/ 2743200 w 2961875"/>
              <a:gd name="connsiteY7" fmla="*/ 343605 h 1991430"/>
              <a:gd name="connsiteX8" fmla="*/ 990600 w 2961875"/>
              <a:gd name="connsiteY8" fmla="*/ 705 h 1991430"/>
              <a:gd name="connsiteX9" fmla="*/ 628650 w 2961875"/>
              <a:gd name="connsiteY9" fmla="*/ 48330 h 1991430"/>
              <a:gd name="connsiteX0" fmla="*/ 628650 w 2961875"/>
              <a:gd name="connsiteY0" fmla="*/ 48330 h 1991430"/>
              <a:gd name="connsiteX1" fmla="*/ 323086 w 2961875"/>
              <a:gd name="connsiteY1" fmla="*/ 40645 h 1991430"/>
              <a:gd name="connsiteX2" fmla="*/ 351661 w 2961875"/>
              <a:gd name="connsiteY2" fmla="*/ 783595 h 1991430"/>
              <a:gd name="connsiteX3" fmla="*/ 0 w 2961875"/>
              <a:gd name="connsiteY3" fmla="*/ 1486605 h 1991430"/>
              <a:gd name="connsiteX4" fmla="*/ 409575 w 2961875"/>
              <a:gd name="connsiteY4" fmla="*/ 1991430 h 1991430"/>
              <a:gd name="connsiteX5" fmla="*/ 2790825 w 2961875"/>
              <a:gd name="connsiteY5" fmla="*/ 1972380 h 1991430"/>
              <a:gd name="connsiteX6" fmla="*/ 2961511 w 2961875"/>
              <a:gd name="connsiteY6" fmla="*/ 1021719 h 1991430"/>
              <a:gd name="connsiteX7" fmla="*/ 2790825 w 2961875"/>
              <a:gd name="connsiteY7" fmla="*/ 515055 h 1991430"/>
              <a:gd name="connsiteX8" fmla="*/ 990600 w 2961875"/>
              <a:gd name="connsiteY8" fmla="*/ 705 h 1991430"/>
              <a:gd name="connsiteX9" fmla="*/ 628650 w 2961875"/>
              <a:gd name="connsiteY9" fmla="*/ 48330 h 199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875" h="1991430">
                <a:moveTo>
                  <a:pt x="628650" y="48330"/>
                </a:moveTo>
                <a:cubicBezTo>
                  <a:pt x="542798" y="118487"/>
                  <a:pt x="369251" y="-81899"/>
                  <a:pt x="323086" y="40645"/>
                </a:cubicBezTo>
                <a:cubicBezTo>
                  <a:pt x="276921" y="163189"/>
                  <a:pt x="430909" y="606102"/>
                  <a:pt x="351661" y="783595"/>
                </a:cubicBezTo>
                <a:lnTo>
                  <a:pt x="0" y="1486605"/>
                </a:lnTo>
                <a:lnTo>
                  <a:pt x="409575" y="1991430"/>
                </a:lnTo>
                <a:lnTo>
                  <a:pt x="2790825" y="1972380"/>
                </a:lnTo>
                <a:cubicBezTo>
                  <a:pt x="2781045" y="1731693"/>
                  <a:pt x="2971291" y="1262406"/>
                  <a:pt x="2961511" y="1021719"/>
                </a:cubicBezTo>
                <a:lnTo>
                  <a:pt x="2790825" y="515055"/>
                </a:lnTo>
                <a:lnTo>
                  <a:pt x="990600" y="705"/>
                </a:lnTo>
                <a:lnTo>
                  <a:pt x="628650" y="48330"/>
                </a:lnTo>
                <a:close/>
              </a:path>
            </a:pathLst>
          </a:custGeom>
          <a:solidFill>
            <a:schemeClr val="bg1">
              <a:lumMod val="7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CEE9756F-BF25-4DDC-9F55-B985AC11033F}"/>
              </a:ext>
            </a:extLst>
          </p:cNvPr>
          <p:cNvSpPr/>
          <p:nvPr/>
        </p:nvSpPr>
        <p:spPr>
          <a:xfrm>
            <a:off x="6048375" y="4600575"/>
            <a:ext cx="3324225" cy="1885950"/>
          </a:xfrm>
          <a:custGeom>
            <a:avLst/>
            <a:gdLst>
              <a:gd name="connsiteX0" fmla="*/ 2019300 w 3248025"/>
              <a:gd name="connsiteY0" fmla="*/ 28575 h 1885950"/>
              <a:gd name="connsiteX1" fmla="*/ 0 w 3248025"/>
              <a:gd name="connsiteY1" fmla="*/ 180975 h 1885950"/>
              <a:gd name="connsiteX2" fmla="*/ 9525 w 3248025"/>
              <a:gd name="connsiteY2" fmla="*/ 1885950 h 1885950"/>
              <a:gd name="connsiteX3" fmla="*/ 2505075 w 3248025"/>
              <a:gd name="connsiteY3" fmla="*/ 185737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248025"/>
              <a:gd name="connsiteY0" fmla="*/ 28575 h 1885950"/>
              <a:gd name="connsiteX1" fmla="*/ 0 w 3248025"/>
              <a:gd name="connsiteY1" fmla="*/ 180975 h 1885950"/>
              <a:gd name="connsiteX2" fmla="*/ 9525 w 3248025"/>
              <a:gd name="connsiteY2" fmla="*/ 1885950 h 1885950"/>
              <a:gd name="connsiteX3" fmla="*/ 2657475 w 3248025"/>
              <a:gd name="connsiteY3" fmla="*/ 185737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19300 w 3248025"/>
              <a:gd name="connsiteY0" fmla="*/ 28575 h 1885950"/>
              <a:gd name="connsiteX1" fmla="*/ 0 w 3248025"/>
              <a:gd name="connsiteY1" fmla="*/ 123825 h 1885950"/>
              <a:gd name="connsiteX2" fmla="*/ 9525 w 3248025"/>
              <a:gd name="connsiteY2" fmla="*/ 1885950 h 1885950"/>
              <a:gd name="connsiteX3" fmla="*/ 2657475 w 3248025"/>
              <a:gd name="connsiteY3" fmla="*/ 1857375 h 1885950"/>
              <a:gd name="connsiteX4" fmla="*/ 3248025 w 3248025"/>
              <a:gd name="connsiteY4" fmla="*/ 561975 h 1885950"/>
              <a:gd name="connsiteX5" fmla="*/ 2809875 w 3248025"/>
              <a:gd name="connsiteY5" fmla="*/ 0 h 1885950"/>
              <a:gd name="connsiteX6" fmla="*/ 2019300 w 3248025"/>
              <a:gd name="connsiteY6" fmla="*/ 28575 h 1885950"/>
              <a:gd name="connsiteX0" fmla="*/ 2095500 w 3324225"/>
              <a:gd name="connsiteY0" fmla="*/ 28575 h 1885950"/>
              <a:gd name="connsiteX1" fmla="*/ 76200 w 3324225"/>
              <a:gd name="connsiteY1" fmla="*/ 123825 h 1885950"/>
              <a:gd name="connsiteX2" fmla="*/ 0 w 3324225"/>
              <a:gd name="connsiteY2" fmla="*/ 895350 h 1885950"/>
              <a:gd name="connsiteX3" fmla="*/ 85725 w 3324225"/>
              <a:gd name="connsiteY3" fmla="*/ 1885950 h 1885950"/>
              <a:gd name="connsiteX4" fmla="*/ 2733675 w 3324225"/>
              <a:gd name="connsiteY4" fmla="*/ 1857375 h 1885950"/>
              <a:gd name="connsiteX5" fmla="*/ 3324225 w 3324225"/>
              <a:gd name="connsiteY5" fmla="*/ 561975 h 1885950"/>
              <a:gd name="connsiteX6" fmla="*/ 2886075 w 3324225"/>
              <a:gd name="connsiteY6" fmla="*/ 0 h 1885950"/>
              <a:gd name="connsiteX7" fmla="*/ 2095500 w 3324225"/>
              <a:gd name="connsiteY7" fmla="*/ 28575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4225" h="1885950">
                <a:moveTo>
                  <a:pt x="2095500" y="28575"/>
                </a:moveTo>
                <a:lnTo>
                  <a:pt x="76200" y="123825"/>
                </a:lnTo>
                <a:cubicBezTo>
                  <a:pt x="76200" y="377825"/>
                  <a:pt x="0" y="641350"/>
                  <a:pt x="0" y="895350"/>
                </a:cubicBezTo>
                <a:lnTo>
                  <a:pt x="85725" y="1885950"/>
                </a:lnTo>
                <a:lnTo>
                  <a:pt x="2733675" y="1857375"/>
                </a:lnTo>
                <a:lnTo>
                  <a:pt x="3324225" y="561975"/>
                </a:lnTo>
                <a:lnTo>
                  <a:pt x="2886075" y="0"/>
                </a:lnTo>
                <a:lnTo>
                  <a:pt x="2095500" y="28575"/>
                </a:lnTo>
                <a:close/>
              </a:path>
            </a:pathLst>
          </a:custGeom>
          <a:solidFill>
            <a:schemeClr val="bg1">
              <a:lumMod val="7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3CDFCB3F-EAF5-4BD2-9E73-5DA5DCD58796}"/>
              </a:ext>
            </a:extLst>
          </p:cNvPr>
          <p:cNvPicPr>
            <a:picLocks noChangeAspect="1"/>
          </p:cNvPicPr>
          <p:nvPr/>
        </p:nvPicPr>
        <p:blipFill>
          <a:blip r:embed="rId2"/>
          <a:stretch>
            <a:fillRect/>
          </a:stretch>
        </p:blipFill>
        <p:spPr>
          <a:xfrm>
            <a:off x="1994619" y="1068252"/>
            <a:ext cx="10259764" cy="3921614"/>
          </a:xfrm>
          <a:prstGeom prst="rect">
            <a:avLst/>
          </a:prstGeom>
        </p:spPr>
      </p:pic>
      <p:pic>
        <p:nvPicPr>
          <p:cNvPr id="64" name="Picture 63">
            <a:extLst>
              <a:ext uri="{FF2B5EF4-FFF2-40B4-BE49-F238E27FC236}">
                <a16:creationId xmlns:a16="http://schemas.microsoft.com/office/drawing/2014/main" id="{191ACD9A-1938-4FBB-A106-414676573DED}"/>
              </a:ext>
            </a:extLst>
          </p:cNvPr>
          <p:cNvPicPr>
            <a:picLocks noChangeAspect="1"/>
          </p:cNvPicPr>
          <p:nvPr/>
        </p:nvPicPr>
        <p:blipFill>
          <a:blip r:embed="rId3">
            <a:alphaModFix amt="50000"/>
          </a:blip>
          <a:stretch>
            <a:fillRect/>
          </a:stretch>
        </p:blipFill>
        <p:spPr>
          <a:xfrm>
            <a:off x="9629916" y="6331447"/>
            <a:ext cx="1331548" cy="248702"/>
          </a:xfrm>
          <a:prstGeom prst="rect">
            <a:avLst/>
          </a:prstGeom>
          <a:ln>
            <a:noFill/>
          </a:ln>
          <a:effectLst>
            <a:outerShdw blurRad="292100" dist="139700" dir="2700000" algn="tl" rotWithShape="0">
              <a:srgbClr val="333333">
                <a:alpha val="65000"/>
              </a:srgbClr>
            </a:outerShdw>
          </a:effectLst>
        </p:spPr>
      </p:pic>
      <p:pic>
        <p:nvPicPr>
          <p:cNvPr id="152" name="Picture 151">
            <a:extLst>
              <a:ext uri="{FF2B5EF4-FFF2-40B4-BE49-F238E27FC236}">
                <a16:creationId xmlns:a16="http://schemas.microsoft.com/office/drawing/2014/main" id="{33C72D4E-DF28-479D-B25E-D4D84654794A}"/>
              </a:ext>
            </a:extLst>
          </p:cNvPr>
          <p:cNvPicPr>
            <a:picLocks noChangeAspect="1"/>
          </p:cNvPicPr>
          <p:nvPr/>
        </p:nvPicPr>
        <p:blipFill>
          <a:blip r:embed="rId3">
            <a:alphaModFix amt="50000"/>
          </a:blip>
          <a:stretch>
            <a:fillRect/>
          </a:stretch>
        </p:blipFill>
        <p:spPr>
          <a:xfrm>
            <a:off x="11167067" y="5186823"/>
            <a:ext cx="546468" cy="270937"/>
          </a:xfrm>
          <a:prstGeom prst="rect">
            <a:avLst/>
          </a:prstGeom>
          <a:ln>
            <a:noFill/>
          </a:ln>
          <a:effectLst>
            <a:outerShdw blurRad="292100" dist="139700" dir="2700000" algn="tl" rotWithShape="0">
              <a:srgbClr val="333333">
                <a:alpha val="65000"/>
              </a:srgbClr>
            </a:outerShdw>
          </a:effectLst>
        </p:spPr>
      </p:pic>
      <p:pic>
        <p:nvPicPr>
          <p:cNvPr id="149" name="Picture 148">
            <a:extLst>
              <a:ext uri="{FF2B5EF4-FFF2-40B4-BE49-F238E27FC236}">
                <a16:creationId xmlns:a16="http://schemas.microsoft.com/office/drawing/2014/main" id="{BD8C6A45-5BEC-475F-9DB2-2293F1D49F37}"/>
              </a:ext>
            </a:extLst>
          </p:cNvPr>
          <p:cNvPicPr>
            <a:picLocks noChangeAspect="1"/>
          </p:cNvPicPr>
          <p:nvPr/>
        </p:nvPicPr>
        <p:blipFill>
          <a:blip r:embed="rId3">
            <a:alphaModFix amt="50000"/>
          </a:blip>
          <a:stretch>
            <a:fillRect/>
          </a:stretch>
        </p:blipFill>
        <p:spPr>
          <a:xfrm>
            <a:off x="10727572" y="5568882"/>
            <a:ext cx="1236072" cy="300962"/>
          </a:xfrm>
          <a:prstGeom prst="rect">
            <a:avLst/>
          </a:prstGeom>
          <a:ln>
            <a:noFill/>
          </a:ln>
          <a:effectLst>
            <a:outerShdw blurRad="292100" dist="139700" dir="2700000" algn="tl" rotWithShape="0">
              <a:srgbClr val="333333">
                <a:alpha val="65000"/>
              </a:srgbClr>
            </a:outerShdw>
          </a:effectLst>
        </p:spPr>
      </p:pic>
      <p:pic>
        <p:nvPicPr>
          <p:cNvPr id="42" name="Picture 41">
            <a:extLst>
              <a:ext uri="{FF2B5EF4-FFF2-40B4-BE49-F238E27FC236}">
                <a16:creationId xmlns:a16="http://schemas.microsoft.com/office/drawing/2014/main" id="{5AC9A482-680D-43FD-9452-AC625E321626}"/>
              </a:ext>
            </a:extLst>
          </p:cNvPr>
          <p:cNvPicPr>
            <a:picLocks noChangeAspect="1"/>
          </p:cNvPicPr>
          <p:nvPr/>
        </p:nvPicPr>
        <p:blipFill>
          <a:blip r:embed="rId3">
            <a:alphaModFix amt="50000"/>
          </a:blip>
          <a:stretch>
            <a:fillRect/>
          </a:stretch>
        </p:blipFill>
        <p:spPr>
          <a:xfrm>
            <a:off x="6195486" y="4757869"/>
            <a:ext cx="971986" cy="414062"/>
          </a:xfrm>
          <a:prstGeom prst="rect">
            <a:avLst/>
          </a:prstGeom>
          <a:ln>
            <a:noFill/>
          </a:ln>
          <a:effectLst>
            <a:outerShdw blurRad="292100" dist="139700" dir="2700000" algn="tl" rotWithShape="0">
              <a:srgbClr val="333333">
                <a:alpha val="65000"/>
              </a:srgbClr>
            </a:outerShdw>
          </a:effectLst>
        </p:spPr>
      </p:pic>
      <p:pic>
        <p:nvPicPr>
          <p:cNvPr id="45" name="Picture 44">
            <a:extLst>
              <a:ext uri="{FF2B5EF4-FFF2-40B4-BE49-F238E27FC236}">
                <a16:creationId xmlns:a16="http://schemas.microsoft.com/office/drawing/2014/main" id="{D20127A9-A35A-4EEC-B1E8-30C2B58C1E60}"/>
              </a:ext>
            </a:extLst>
          </p:cNvPr>
          <p:cNvPicPr>
            <a:picLocks noChangeAspect="1"/>
          </p:cNvPicPr>
          <p:nvPr/>
        </p:nvPicPr>
        <p:blipFill>
          <a:blip r:embed="rId3">
            <a:alphaModFix amt="50000"/>
          </a:blip>
          <a:stretch>
            <a:fillRect/>
          </a:stretch>
        </p:blipFill>
        <p:spPr>
          <a:xfrm>
            <a:off x="6348177" y="5289231"/>
            <a:ext cx="620317" cy="492618"/>
          </a:xfrm>
          <a:prstGeom prst="rect">
            <a:avLst/>
          </a:prstGeom>
          <a:ln>
            <a:noFill/>
          </a:ln>
          <a:effectLst>
            <a:outerShdw blurRad="292100" dist="139700" dir="2700000" algn="tl" rotWithShape="0">
              <a:srgbClr val="333333">
                <a:alpha val="65000"/>
              </a:srgbClr>
            </a:outerShdw>
          </a:effectLst>
        </p:spPr>
      </p:pic>
      <p:pic>
        <p:nvPicPr>
          <p:cNvPr id="65" name="Picture 64">
            <a:extLst>
              <a:ext uri="{FF2B5EF4-FFF2-40B4-BE49-F238E27FC236}">
                <a16:creationId xmlns:a16="http://schemas.microsoft.com/office/drawing/2014/main" id="{90E61A58-46CE-4213-BF59-FD1C2F5E255B}"/>
              </a:ext>
            </a:extLst>
          </p:cNvPr>
          <p:cNvPicPr>
            <a:picLocks noChangeAspect="1"/>
          </p:cNvPicPr>
          <p:nvPr/>
        </p:nvPicPr>
        <p:blipFill>
          <a:blip r:embed="rId3">
            <a:alphaModFix amt="50000"/>
          </a:blip>
          <a:stretch>
            <a:fillRect/>
          </a:stretch>
        </p:blipFill>
        <p:spPr>
          <a:xfrm>
            <a:off x="10496934" y="5941939"/>
            <a:ext cx="1128870" cy="348432"/>
          </a:xfrm>
          <a:prstGeom prst="rect">
            <a:avLst/>
          </a:prstGeom>
          <a:ln>
            <a:noFill/>
          </a:ln>
          <a:effectLst>
            <a:outerShdw blurRad="292100" dist="139700" dir="2700000" algn="tl" rotWithShape="0">
              <a:srgbClr val="333333">
                <a:alpha val="65000"/>
              </a:srgbClr>
            </a:outerShdw>
          </a:effectLst>
        </p:spPr>
      </p:pic>
      <p:pic>
        <p:nvPicPr>
          <p:cNvPr id="144" name="Picture 143">
            <a:extLst>
              <a:ext uri="{FF2B5EF4-FFF2-40B4-BE49-F238E27FC236}">
                <a16:creationId xmlns:a16="http://schemas.microsoft.com/office/drawing/2014/main" id="{D093968D-736D-4E23-8344-E26C2D4E0F2F}"/>
              </a:ext>
            </a:extLst>
          </p:cNvPr>
          <p:cNvPicPr>
            <a:picLocks noChangeAspect="1"/>
          </p:cNvPicPr>
          <p:nvPr/>
        </p:nvPicPr>
        <p:blipFill>
          <a:blip r:embed="rId3">
            <a:alphaModFix amt="50000"/>
          </a:blip>
          <a:stretch>
            <a:fillRect/>
          </a:stretch>
        </p:blipFill>
        <p:spPr>
          <a:xfrm>
            <a:off x="9166736" y="5939985"/>
            <a:ext cx="919264" cy="301986"/>
          </a:xfrm>
          <a:prstGeom prst="rect">
            <a:avLst/>
          </a:prstGeom>
          <a:ln>
            <a:noFill/>
          </a:ln>
          <a:effectLst>
            <a:outerShdw blurRad="292100" dist="139700" dir="2700000" algn="tl" rotWithShape="0">
              <a:srgbClr val="333333">
                <a:alpha val="65000"/>
              </a:srgbClr>
            </a:outerShdw>
          </a:effectLst>
        </p:spPr>
      </p:pic>
      <p:pic>
        <p:nvPicPr>
          <p:cNvPr id="49" name="Picture 48">
            <a:extLst>
              <a:ext uri="{FF2B5EF4-FFF2-40B4-BE49-F238E27FC236}">
                <a16:creationId xmlns:a16="http://schemas.microsoft.com/office/drawing/2014/main" id="{145656CC-C5F9-491D-B68D-4BA036244C1F}"/>
              </a:ext>
            </a:extLst>
          </p:cNvPr>
          <p:cNvPicPr>
            <a:picLocks noChangeAspect="1"/>
          </p:cNvPicPr>
          <p:nvPr/>
        </p:nvPicPr>
        <p:blipFill>
          <a:blip r:embed="rId3">
            <a:alphaModFix amt="50000"/>
          </a:blip>
          <a:stretch>
            <a:fillRect/>
          </a:stretch>
        </p:blipFill>
        <p:spPr>
          <a:xfrm>
            <a:off x="8215397" y="5385673"/>
            <a:ext cx="723191" cy="492618"/>
          </a:xfrm>
          <a:prstGeom prst="rect">
            <a:avLst/>
          </a:prstGeom>
          <a:ln>
            <a:noFill/>
          </a:ln>
          <a:effectLst>
            <a:outerShdw blurRad="292100" dist="139700" dir="2700000" algn="tl" rotWithShape="0">
              <a:srgbClr val="333333">
                <a:alpha val="65000"/>
              </a:srgbClr>
            </a:outerShdw>
          </a:effectLst>
        </p:spPr>
      </p:pic>
      <p:pic>
        <p:nvPicPr>
          <p:cNvPr id="63" name="Picture 62">
            <a:extLst>
              <a:ext uri="{FF2B5EF4-FFF2-40B4-BE49-F238E27FC236}">
                <a16:creationId xmlns:a16="http://schemas.microsoft.com/office/drawing/2014/main" id="{D2448435-27DA-4E24-89AF-D09A5ECA80AB}"/>
              </a:ext>
            </a:extLst>
          </p:cNvPr>
          <p:cNvPicPr>
            <a:picLocks noChangeAspect="1"/>
          </p:cNvPicPr>
          <p:nvPr/>
        </p:nvPicPr>
        <p:blipFill>
          <a:blip r:embed="rId3">
            <a:alphaModFix amt="50000"/>
          </a:blip>
          <a:stretch>
            <a:fillRect/>
          </a:stretch>
        </p:blipFill>
        <p:spPr>
          <a:xfrm>
            <a:off x="7432559" y="5921211"/>
            <a:ext cx="1331548" cy="492618"/>
          </a:xfrm>
          <a:prstGeom prst="rect">
            <a:avLst/>
          </a:prstGeom>
          <a:ln>
            <a:noFill/>
          </a:ln>
          <a:effectLst>
            <a:outerShdw blurRad="292100" dist="139700" dir="2700000" algn="tl" rotWithShape="0">
              <a:srgbClr val="333333">
                <a:alpha val="65000"/>
              </a:srgbClr>
            </a:outerShdw>
          </a:effectLst>
        </p:spPr>
      </p:pic>
      <p:pic>
        <p:nvPicPr>
          <p:cNvPr id="23" name="Picture 22">
            <a:extLst>
              <a:ext uri="{FF2B5EF4-FFF2-40B4-BE49-F238E27FC236}">
                <a16:creationId xmlns:a16="http://schemas.microsoft.com/office/drawing/2014/main" id="{B079056D-B9C8-4288-B90D-36ABDC1A3F1C}"/>
              </a:ext>
            </a:extLst>
          </p:cNvPr>
          <p:cNvPicPr>
            <a:picLocks noChangeAspect="1"/>
          </p:cNvPicPr>
          <p:nvPr/>
        </p:nvPicPr>
        <p:blipFill>
          <a:blip r:embed="rId3">
            <a:alphaModFix amt="50000"/>
          </a:blip>
          <a:stretch>
            <a:fillRect/>
          </a:stretch>
        </p:blipFill>
        <p:spPr>
          <a:xfrm>
            <a:off x="2819143" y="5558265"/>
            <a:ext cx="958082" cy="523493"/>
          </a:xfrm>
          <a:prstGeom prst="rect">
            <a:avLst/>
          </a:prstGeom>
          <a:ln>
            <a:noFill/>
          </a:ln>
          <a:effectLst>
            <a:outerShdw blurRad="292100" dist="139700" dir="2700000" algn="tl" rotWithShape="0">
              <a:srgbClr val="333333">
                <a:alpha val="65000"/>
              </a:srgbClr>
            </a:outerShdw>
          </a:effectLst>
        </p:spPr>
      </p:pic>
      <p:pic>
        <p:nvPicPr>
          <p:cNvPr id="25" name="Picture 24">
            <a:extLst>
              <a:ext uri="{FF2B5EF4-FFF2-40B4-BE49-F238E27FC236}">
                <a16:creationId xmlns:a16="http://schemas.microsoft.com/office/drawing/2014/main" id="{9FCAEA65-2801-4F92-88C9-F67F6C6CB0AE}"/>
              </a:ext>
            </a:extLst>
          </p:cNvPr>
          <p:cNvPicPr>
            <a:picLocks noChangeAspect="1"/>
          </p:cNvPicPr>
          <p:nvPr/>
        </p:nvPicPr>
        <p:blipFill>
          <a:blip r:embed="rId3">
            <a:alphaModFix amt="50000"/>
          </a:blip>
          <a:stretch>
            <a:fillRect/>
          </a:stretch>
        </p:blipFill>
        <p:spPr>
          <a:xfrm>
            <a:off x="4008378" y="5592764"/>
            <a:ext cx="1011896" cy="523493"/>
          </a:xfrm>
          <a:prstGeom prst="rect">
            <a:avLst/>
          </a:prstGeom>
          <a:ln>
            <a:noFill/>
          </a:ln>
          <a:effectLst>
            <a:outerShdw blurRad="292100" dist="139700" dir="2700000" algn="tl" rotWithShape="0">
              <a:srgbClr val="333333">
                <a:alpha val="65000"/>
              </a:srgbClr>
            </a:outerShdw>
          </a:effectLst>
        </p:spPr>
      </p:pic>
      <p:pic>
        <p:nvPicPr>
          <p:cNvPr id="26" name="Picture 25">
            <a:extLst>
              <a:ext uri="{FF2B5EF4-FFF2-40B4-BE49-F238E27FC236}">
                <a16:creationId xmlns:a16="http://schemas.microsoft.com/office/drawing/2014/main" id="{5E33A2BF-3B3C-491A-8BCE-C835926EF9BB}"/>
              </a:ext>
            </a:extLst>
          </p:cNvPr>
          <p:cNvPicPr>
            <a:picLocks noChangeAspect="1"/>
          </p:cNvPicPr>
          <p:nvPr/>
        </p:nvPicPr>
        <p:blipFill>
          <a:blip r:embed="rId3">
            <a:alphaModFix amt="50000"/>
          </a:blip>
          <a:stretch>
            <a:fillRect/>
          </a:stretch>
        </p:blipFill>
        <p:spPr>
          <a:xfrm>
            <a:off x="5185586" y="5473876"/>
            <a:ext cx="597403" cy="345251"/>
          </a:xfrm>
          <a:prstGeom prst="rect">
            <a:avLst/>
          </a:prstGeom>
          <a:ln>
            <a:noFill/>
          </a:ln>
          <a:effectLst>
            <a:outerShdw blurRad="292100" dist="139700" dir="2700000" algn="tl" rotWithShape="0">
              <a:srgbClr val="333333">
                <a:alpha val="65000"/>
              </a:srgbClr>
            </a:outerShdw>
          </a:effectLst>
        </p:spPr>
      </p:pic>
      <p:sp>
        <p:nvSpPr>
          <p:cNvPr id="43" name="Slide Number Placeholder 3">
            <a:extLst>
              <a:ext uri="{FF2B5EF4-FFF2-40B4-BE49-F238E27FC236}">
                <a16:creationId xmlns:a16="http://schemas.microsoft.com/office/drawing/2014/main" id="{0C1BDB6D-39E3-47F3-B316-BBCAAFB003F5}"/>
              </a:ext>
            </a:extLst>
          </p:cNvPr>
          <p:cNvSpPr>
            <a:spLocks noGrp="1"/>
          </p:cNvSpPr>
          <p:nvPr>
            <p:ph type="sldNum" sz="quarter" idx="12"/>
          </p:nvPr>
        </p:nvSpPr>
        <p:spPr>
          <a:xfrm>
            <a:off x="11517294" y="6321620"/>
            <a:ext cx="446349" cy="365125"/>
          </a:xfrm>
        </p:spPr>
        <p:txBody>
          <a:bodyPr/>
          <a:lstStyle/>
          <a:p>
            <a:fld id="{20926163-E7C4-4106-B7C7-FA295E06D549}" type="slidenum">
              <a:rPr lang="en-US" smtClean="0"/>
              <a:pPr/>
              <a:t>11</a:t>
            </a:fld>
            <a:endParaRPr lang="en-US" dirty="0"/>
          </a:p>
        </p:txBody>
      </p:sp>
      <p:sp>
        <p:nvSpPr>
          <p:cNvPr id="2" name="Title 1">
            <a:extLst>
              <a:ext uri="{FF2B5EF4-FFF2-40B4-BE49-F238E27FC236}">
                <a16:creationId xmlns:a16="http://schemas.microsoft.com/office/drawing/2014/main" id="{C8782AF2-7BD4-42A1-B736-AD018C723EF3}"/>
              </a:ext>
            </a:extLst>
          </p:cNvPr>
          <p:cNvSpPr>
            <a:spLocks noGrp="1"/>
          </p:cNvSpPr>
          <p:nvPr>
            <p:ph type="title"/>
          </p:nvPr>
        </p:nvSpPr>
        <p:spPr>
          <a:xfrm>
            <a:off x="158619" y="36647"/>
            <a:ext cx="11805023" cy="973809"/>
          </a:xfrm>
        </p:spPr>
        <p:txBody>
          <a:bodyPr>
            <a:noAutofit/>
          </a:bodyPr>
          <a:lstStyle/>
          <a:p>
            <a:pPr algn="ctr"/>
            <a:r>
              <a:rPr lang="en-US" sz="3600" dirty="0"/>
              <a:t>“Spirit of the Law”   vs.   “Letter of the Law”</a:t>
            </a:r>
          </a:p>
        </p:txBody>
      </p:sp>
      <p:sp>
        <p:nvSpPr>
          <p:cNvPr id="51" name="Arrow: Right 50">
            <a:extLst>
              <a:ext uri="{FF2B5EF4-FFF2-40B4-BE49-F238E27FC236}">
                <a16:creationId xmlns:a16="http://schemas.microsoft.com/office/drawing/2014/main" id="{4091396B-24C5-4EED-B773-2146B59C586E}"/>
              </a:ext>
            </a:extLst>
          </p:cNvPr>
          <p:cNvSpPr/>
          <p:nvPr/>
        </p:nvSpPr>
        <p:spPr>
          <a:xfrm rot="16200000">
            <a:off x="666579" y="1582328"/>
            <a:ext cx="973809" cy="1680839"/>
          </a:xfrm>
          <a:prstGeom prst="rightArrow">
            <a:avLst/>
          </a:prstGeom>
          <a:solidFill>
            <a:srgbClr val="D4AC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itle 1">
            <a:extLst>
              <a:ext uri="{FF2B5EF4-FFF2-40B4-BE49-F238E27FC236}">
                <a16:creationId xmlns:a16="http://schemas.microsoft.com/office/drawing/2014/main" id="{97B0444D-AA92-4401-95A9-70007F4405C8}"/>
              </a:ext>
            </a:extLst>
          </p:cNvPr>
          <p:cNvSpPr txBox="1">
            <a:spLocks/>
          </p:cNvSpPr>
          <p:nvPr/>
        </p:nvSpPr>
        <p:spPr>
          <a:xfrm>
            <a:off x="616004" y="2123001"/>
            <a:ext cx="1012828" cy="849910"/>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600" b="1" dirty="0"/>
              <a:t>Spirit </a:t>
            </a:r>
            <a:br>
              <a:rPr lang="en-US" sz="1600" b="1" dirty="0"/>
            </a:br>
            <a:r>
              <a:rPr lang="en-US" sz="1600" b="1" dirty="0"/>
              <a:t>of</a:t>
            </a:r>
            <a:br>
              <a:rPr lang="en-US" sz="1600" b="1" dirty="0"/>
            </a:br>
            <a:r>
              <a:rPr lang="en-US" sz="1600" b="1" dirty="0"/>
              <a:t> the Law</a:t>
            </a:r>
          </a:p>
        </p:txBody>
      </p:sp>
      <p:sp>
        <p:nvSpPr>
          <p:cNvPr id="54" name="Arrow: Right 53">
            <a:extLst>
              <a:ext uri="{FF2B5EF4-FFF2-40B4-BE49-F238E27FC236}">
                <a16:creationId xmlns:a16="http://schemas.microsoft.com/office/drawing/2014/main" id="{08D1FBA5-BAB1-4C80-9920-1CCFBADDEFD8}"/>
              </a:ext>
            </a:extLst>
          </p:cNvPr>
          <p:cNvSpPr/>
          <p:nvPr/>
        </p:nvSpPr>
        <p:spPr>
          <a:xfrm rot="5400000">
            <a:off x="666578" y="2560187"/>
            <a:ext cx="973809" cy="1680838"/>
          </a:xfrm>
          <a:prstGeom prst="rightArrow">
            <a:avLst/>
          </a:prstGeom>
          <a:solidFill>
            <a:srgbClr val="D4AC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5" name="Straight Connector 54">
            <a:extLst>
              <a:ext uri="{FF2B5EF4-FFF2-40B4-BE49-F238E27FC236}">
                <a16:creationId xmlns:a16="http://schemas.microsoft.com/office/drawing/2014/main" id="{D31009F1-D94C-408B-B093-F62F2944474D}"/>
              </a:ext>
            </a:extLst>
          </p:cNvPr>
          <p:cNvCxnSpPr>
            <a:cxnSpLocks/>
          </p:cNvCxnSpPr>
          <p:nvPr/>
        </p:nvCxnSpPr>
        <p:spPr>
          <a:xfrm>
            <a:off x="273004" y="2919712"/>
            <a:ext cx="11244291" cy="45579"/>
          </a:xfrm>
          <a:prstGeom prst="line">
            <a:avLst/>
          </a:prstGeom>
          <a:ln w="28575">
            <a:solidFill>
              <a:srgbClr val="B09D81"/>
            </a:solidFill>
            <a:prstDash val="solid"/>
          </a:ln>
        </p:spPr>
        <p:style>
          <a:lnRef idx="1">
            <a:schemeClr val="accent1"/>
          </a:lnRef>
          <a:fillRef idx="0">
            <a:schemeClr val="accent1"/>
          </a:fillRef>
          <a:effectRef idx="0">
            <a:schemeClr val="accent1"/>
          </a:effectRef>
          <a:fontRef idx="minor">
            <a:schemeClr val="tx1"/>
          </a:fontRef>
        </p:style>
      </p:cxnSp>
      <p:sp>
        <p:nvSpPr>
          <p:cNvPr id="56" name="Arrow: Right 55">
            <a:extLst>
              <a:ext uri="{FF2B5EF4-FFF2-40B4-BE49-F238E27FC236}">
                <a16:creationId xmlns:a16="http://schemas.microsoft.com/office/drawing/2014/main" id="{F04FC541-BB0D-4648-A805-8D2B2E45B91E}"/>
              </a:ext>
            </a:extLst>
          </p:cNvPr>
          <p:cNvSpPr/>
          <p:nvPr/>
        </p:nvSpPr>
        <p:spPr>
          <a:xfrm rot="16200000">
            <a:off x="366215" y="3420010"/>
            <a:ext cx="973809" cy="1680837"/>
          </a:xfrm>
          <a:prstGeom prst="rightArrow">
            <a:avLst/>
          </a:prstGeom>
          <a:solidFill>
            <a:srgbClr val="D4AC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Arrow: Right 56">
            <a:extLst>
              <a:ext uri="{FF2B5EF4-FFF2-40B4-BE49-F238E27FC236}">
                <a16:creationId xmlns:a16="http://schemas.microsoft.com/office/drawing/2014/main" id="{6389C392-D7CA-4F53-B3B6-6A217DF0D714}"/>
              </a:ext>
            </a:extLst>
          </p:cNvPr>
          <p:cNvSpPr/>
          <p:nvPr/>
        </p:nvSpPr>
        <p:spPr>
          <a:xfrm rot="5400000">
            <a:off x="366215" y="4385169"/>
            <a:ext cx="973809" cy="1680838"/>
          </a:xfrm>
          <a:prstGeom prst="rightArrow">
            <a:avLst/>
          </a:prstGeom>
          <a:solidFill>
            <a:srgbClr val="D4AC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8" name="Straight Connector 57">
            <a:extLst>
              <a:ext uri="{FF2B5EF4-FFF2-40B4-BE49-F238E27FC236}">
                <a16:creationId xmlns:a16="http://schemas.microsoft.com/office/drawing/2014/main" id="{D460DFA5-6FD6-464F-8FE5-AF1DA101BFD5}"/>
              </a:ext>
            </a:extLst>
          </p:cNvPr>
          <p:cNvCxnSpPr>
            <a:cxnSpLocks/>
          </p:cNvCxnSpPr>
          <p:nvPr/>
        </p:nvCxnSpPr>
        <p:spPr>
          <a:xfrm flipV="1">
            <a:off x="264222" y="4696833"/>
            <a:ext cx="11182887" cy="32406"/>
          </a:xfrm>
          <a:prstGeom prst="line">
            <a:avLst/>
          </a:prstGeom>
          <a:ln w="28575">
            <a:solidFill>
              <a:srgbClr val="B09D81"/>
            </a:solidFill>
            <a:prstDash val="solid"/>
          </a:ln>
        </p:spPr>
        <p:style>
          <a:lnRef idx="1">
            <a:schemeClr val="accent1"/>
          </a:lnRef>
          <a:fillRef idx="0">
            <a:schemeClr val="accent1"/>
          </a:fillRef>
          <a:effectRef idx="0">
            <a:schemeClr val="accent1"/>
          </a:effectRef>
          <a:fontRef idx="minor">
            <a:schemeClr val="tx1"/>
          </a:fontRef>
        </p:style>
      </p:cxnSp>
      <p:sp>
        <p:nvSpPr>
          <p:cNvPr id="59" name="Title 1">
            <a:extLst>
              <a:ext uri="{FF2B5EF4-FFF2-40B4-BE49-F238E27FC236}">
                <a16:creationId xmlns:a16="http://schemas.microsoft.com/office/drawing/2014/main" id="{5B093B35-78AC-400C-BD22-66859240A3BF}"/>
              </a:ext>
            </a:extLst>
          </p:cNvPr>
          <p:cNvSpPr txBox="1">
            <a:spLocks/>
          </p:cNvSpPr>
          <p:nvPr/>
        </p:nvSpPr>
        <p:spPr>
          <a:xfrm>
            <a:off x="246886" y="3917984"/>
            <a:ext cx="1162813" cy="849910"/>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600" b="1" dirty="0"/>
              <a:t>Spirit </a:t>
            </a:r>
            <a:br>
              <a:rPr lang="en-US" sz="1600" b="1" dirty="0"/>
            </a:br>
            <a:r>
              <a:rPr lang="en-US" sz="1600" b="1" dirty="0"/>
              <a:t>of</a:t>
            </a:r>
            <a:br>
              <a:rPr lang="en-US" sz="1600" b="1" dirty="0"/>
            </a:br>
            <a:r>
              <a:rPr lang="en-US" sz="1600" b="1" dirty="0"/>
              <a:t> the Law</a:t>
            </a:r>
          </a:p>
        </p:txBody>
      </p:sp>
      <p:sp>
        <p:nvSpPr>
          <p:cNvPr id="60" name="Title 1">
            <a:extLst>
              <a:ext uri="{FF2B5EF4-FFF2-40B4-BE49-F238E27FC236}">
                <a16:creationId xmlns:a16="http://schemas.microsoft.com/office/drawing/2014/main" id="{D4F47FF9-65EE-4D6A-895F-367A13A76C24}"/>
              </a:ext>
            </a:extLst>
          </p:cNvPr>
          <p:cNvSpPr txBox="1">
            <a:spLocks/>
          </p:cNvSpPr>
          <p:nvPr/>
        </p:nvSpPr>
        <p:spPr>
          <a:xfrm>
            <a:off x="282885" y="4704122"/>
            <a:ext cx="1162813" cy="849910"/>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600" b="1" dirty="0"/>
              <a:t>Letter </a:t>
            </a:r>
            <a:br>
              <a:rPr lang="en-US" sz="1600" b="1" dirty="0"/>
            </a:br>
            <a:r>
              <a:rPr lang="en-US" sz="1600" b="1" dirty="0"/>
              <a:t>of</a:t>
            </a:r>
            <a:br>
              <a:rPr lang="en-US" sz="1600" b="1" dirty="0"/>
            </a:br>
            <a:r>
              <a:rPr lang="en-US" sz="1600" b="1" dirty="0"/>
              <a:t> the Law</a:t>
            </a:r>
          </a:p>
        </p:txBody>
      </p:sp>
      <p:sp>
        <p:nvSpPr>
          <p:cNvPr id="61" name="Title 1">
            <a:extLst>
              <a:ext uri="{FF2B5EF4-FFF2-40B4-BE49-F238E27FC236}">
                <a16:creationId xmlns:a16="http://schemas.microsoft.com/office/drawing/2014/main" id="{621DEFE0-87BB-4226-896F-44DFDAE9E1F2}"/>
              </a:ext>
            </a:extLst>
          </p:cNvPr>
          <p:cNvSpPr txBox="1">
            <a:spLocks/>
          </p:cNvSpPr>
          <p:nvPr/>
        </p:nvSpPr>
        <p:spPr>
          <a:xfrm>
            <a:off x="616003" y="2887250"/>
            <a:ext cx="1012828" cy="849910"/>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600" b="1" dirty="0"/>
              <a:t>Letter </a:t>
            </a:r>
            <a:br>
              <a:rPr lang="en-US" sz="1600" b="1" dirty="0"/>
            </a:br>
            <a:r>
              <a:rPr lang="en-US" sz="1600" b="1" dirty="0"/>
              <a:t>of</a:t>
            </a:r>
            <a:br>
              <a:rPr lang="en-US" sz="1600" b="1" dirty="0"/>
            </a:br>
            <a:r>
              <a:rPr lang="en-US" sz="1600" b="1" dirty="0"/>
              <a:t> the Law</a:t>
            </a:r>
          </a:p>
        </p:txBody>
      </p:sp>
      <p:cxnSp>
        <p:nvCxnSpPr>
          <p:cNvPr id="66" name="Straight Connector 65">
            <a:extLst>
              <a:ext uri="{FF2B5EF4-FFF2-40B4-BE49-F238E27FC236}">
                <a16:creationId xmlns:a16="http://schemas.microsoft.com/office/drawing/2014/main" id="{21A69F10-8B56-4494-9702-728881729BB7}"/>
              </a:ext>
            </a:extLst>
          </p:cNvPr>
          <p:cNvCxnSpPr>
            <a:cxnSpLocks/>
          </p:cNvCxnSpPr>
          <p:nvPr/>
        </p:nvCxnSpPr>
        <p:spPr>
          <a:xfrm flipV="1">
            <a:off x="3772073" y="4639382"/>
            <a:ext cx="1447503" cy="413018"/>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1A102BB3-1EA9-485D-AB4F-B8BF691473ED}"/>
              </a:ext>
            </a:extLst>
          </p:cNvPr>
          <p:cNvCxnSpPr>
            <a:cxnSpLocks/>
          </p:cNvCxnSpPr>
          <p:nvPr/>
        </p:nvCxnSpPr>
        <p:spPr>
          <a:xfrm flipV="1">
            <a:off x="3755065" y="4638606"/>
            <a:ext cx="1573090" cy="954158"/>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5F589017-24EF-4AE3-933F-9189D3815724}"/>
              </a:ext>
            </a:extLst>
          </p:cNvPr>
          <p:cNvCxnSpPr>
            <a:cxnSpLocks/>
            <a:stCxn id="158" idx="0"/>
          </p:cNvCxnSpPr>
          <p:nvPr/>
        </p:nvCxnSpPr>
        <p:spPr>
          <a:xfrm flipV="1">
            <a:off x="4528194" y="4663181"/>
            <a:ext cx="960025" cy="912442"/>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01613FE0-1A9F-42EF-9BFA-1949E6BD271D}"/>
              </a:ext>
            </a:extLst>
          </p:cNvPr>
          <p:cNvCxnSpPr>
            <a:cxnSpLocks/>
            <a:stCxn id="26" idx="0"/>
          </p:cNvCxnSpPr>
          <p:nvPr/>
        </p:nvCxnSpPr>
        <p:spPr>
          <a:xfrm flipV="1">
            <a:off x="5484288" y="4633395"/>
            <a:ext cx="135659" cy="840481"/>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77" name="Title 1">
            <a:extLst>
              <a:ext uri="{FF2B5EF4-FFF2-40B4-BE49-F238E27FC236}">
                <a16:creationId xmlns:a16="http://schemas.microsoft.com/office/drawing/2014/main" id="{9328FBAC-21DF-4E34-A2CE-526CA00D66FB}"/>
              </a:ext>
            </a:extLst>
          </p:cNvPr>
          <p:cNvSpPr txBox="1">
            <a:spLocks/>
          </p:cNvSpPr>
          <p:nvPr/>
        </p:nvSpPr>
        <p:spPr>
          <a:xfrm>
            <a:off x="4983274" y="4995854"/>
            <a:ext cx="740301" cy="438650"/>
          </a:xfrm>
          <a:prstGeom prst="rect">
            <a:avLst/>
          </a:prstGeom>
        </p:spPr>
        <p:txBody>
          <a:bodyPr vert="horz" lIns="91440" tIns="45720" rIns="91440" bIns="45720" rtlCol="0" anchor="ctr">
            <a:normAutofit fontScale="85000" lnSpcReduction="20000"/>
          </a:bodyPr>
          <a:lstStyle>
            <a:defPPr>
              <a:defRPr lang="en-US"/>
            </a:defPPr>
            <a:lvl1pPr>
              <a:lnSpc>
                <a:spcPct val="100000"/>
              </a:lnSpc>
              <a:spcBef>
                <a:spcPct val="0"/>
              </a:spcBef>
              <a:buNone/>
              <a:defRPr sz="4000">
                <a:latin typeface="Bahnschrift" panose="020B0502040204020203" pitchFamily="34" charset="0"/>
                <a:ea typeface="+mj-ea"/>
                <a:cs typeface="+mj-cs"/>
              </a:defRPr>
            </a:lvl1pPr>
          </a:lstStyle>
          <a:p>
            <a:r>
              <a:rPr lang="en-US" sz="3200" dirty="0"/>
              <a:t>...</a:t>
            </a:r>
          </a:p>
        </p:txBody>
      </p:sp>
      <p:pic>
        <p:nvPicPr>
          <p:cNvPr id="18" name="Picture 17">
            <a:extLst>
              <a:ext uri="{FF2B5EF4-FFF2-40B4-BE49-F238E27FC236}">
                <a16:creationId xmlns:a16="http://schemas.microsoft.com/office/drawing/2014/main" id="{76FF2EE1-8CF4-453D-B446-2FCB977A9D7D}"/>
              </a:ext>
            </a:extLst>
          </p:cNvPr>
          <p:cNvPicPr>
            <a:picLocks noChangeAspect="1"/>
          </p:cNvPicPr>
          <p:nvPr/>
        </p:nvPicPr>
        <p:blipFill>
          <a:blip r:embed="rId3">
            <a:alphaModFix amt="50000"/>
          </a:blip>
          <a:stretch>
            <a:fillRect/>
          </a:stretch>
        </p:blipFill>
        <p:spPr>
          <a:xfrm>
            <a:off x="2794643" y="4947920"/>
            <a:ext cx="971986" cy="523493"/>
          </a:xfrm>
          <a:prstGeom prst="rect">
            <a:avLst/>
          </a:prstGeom>
          <a:ln>
            <a:noFill/>
          </a:ln>
          <a:effectLst>
            <a:outerShdw blurRad="292100" dist="139700" dir="2700000" algn="tl" rotWithShape="0">
              <a:srgbClr val="333333">
                <a:alpha val="65000"/>
              </a:srgbClr>
            </a:outerShdw>
          </a:effectLst>
        </p:spPr>
      </p:pic>
      <p:sp>
        <p:nvSpPr>
          <p:cNvPr id="21" name="Content Placeholder 2">
            <a:extLst>
              <a:ext uri="{FF2B5EF4-FFF2-40B4-BE49-F238E27FC236}">
                <a16:creationId xmlns:a16="http://schemas.microsoft.com/office/drawing/2014/main" id="{E0203581-91AD-489C-A0AC-47AAA50C6FD6}"/>
              </a:ext>
            </a:extLst>
          </p:cNvPr>
          <p:cNvSpPr txBox="1">
            <a:spLocks/>
          </p:cNvSpPr>
          <p:nvPr/>
        </p:nvSpPr>
        <p:spPr>
          <a:xfrm>
            <a:off x="2693908" y="4904167"/>
            <a:ext cx="1129728" cy="537491"/>
          </a:xfrm>
          <a:prstGeom prst="rect">
            <a:avLst/>
          </a:prstGeom>
          <a:effectLst>
            <a:outerShdw blurRad="50800" dist="38100" dir="5400000" algn="ctr" rotWithShape="0">
              <a:srgbClr val="FDF6E7"/>
            </a:outerShdw>
          </a:effectLst>
        </p:spPr>
        <p:txBody>
          <a:bodyPr vert="horz" lIns="91440" tIns="45720" rIns="91440" bIns="45720" rtlCol="0">
            <a:normAutofit lnSpcReduction="10000"/>
          </a:bodyPr>
          <a:lstStyle>
            <a:defPPr>
              <a:defRPr lang="en-US"/>
            </a:defPPr>
            <a:lvl1pPr marR="0" indent="0" algn="ctr">
              <a:lnSpc>
                <a:spcPct val="107000"/>
              </a:lnSpc>
              <a:spcBef>
                <a:spcPts val="0"/>
              </a:spcBef>
              <a:spcAft>
                <a:spcPts val="800"/>
              </a:spcAft>
              <a:buFont typeface="Arial" panose="020B0604020202020204" pitchFamily="34" charset="0"/>
              <a:buNone/>
              <a:defRPr b="1">
                <a:effectLst/>
                <a:latin typeface="Calibri" panose="020F0502020204030204" pitchFamily="34" charset="0"/>
                <a:ea typeface="Calibri" panose="020F0502020204030204" pitchFamily="34" charset="0"/>
                <a:cs typeface="Times New Roman" panose="02020603050405020304" pitchFamily="18"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400" dirty="0">
                <a:latin typeface="Cavolini" panose="020B0502040204020203" pitchFamily="66" charset="0"/>
                <a:ea typeface="+mn-ea"/>
                <a:cs typeface="Cavolini" panose="020B0502040204020203" pitchFamily="66" charset="0"/>
              </a:rPr>
              <a:t>Weekly</a:t>
            </a:r>
            <a:br>
              <a:rPr lang="en-US" sz="1400" dirty="0">
                <a:latin typeface="Cavolini" panose="020B0502040204020203" pitchFamily="66" charset="0"/>
                <a:ea typeface="+mn-ea"/>
                <a:cs typeface="Cavolini" panose="020B0502040204020203" pitchFamily="66" charset="0"/>
              </a:rPr>
            </a:br>
            <a:r>
              <a:rPr lang="en-US" sz="1400" dirty="0">
                <a:latin typeface="Cavolini" panose="020B0502040204020203" pitchFamily="66" charset="0"/>
                <a:ea typeface="+mn-ea"/>
                <a:cs typeface="Cavolini" panose="020B0502040204020203" pitchFamily="66" charset="0"/>
              </a:rPr>
              <a:t>Sabbath</a:t>
            </a:r>
          </a:p>
        </p:txBody>
      </p:sp>
      <p:cxnSp>
        <p:nvCxnSpPr>
          <p:cNvPr id="95" name="Straight Connector 94">
            <a:extLst>
              <a:ext uri="{FF2B5EF4-FFF2-40B4-BE49-F238E27FC236}">
                <a16:creationId xmlns:a16="http://schemas.microsoft.com/office/drawing/2014/main" id="{77A615B9-5D72-4280-ABCE-D8DCF8E9B841}"/>
              </a:ext>
            </a:extLst>
          </p:cNvPr>
          <p:cNvCxnSpPr>
            <a:cxnSpLocks/>
          </p:cNvCxnSpPr>
          <p:nvPr/>
        </p:nvCxnSpPr>
        <p:spPr>
          <a:xfrm flipV="1">
            <a:off x="8413388" y="4577079"/>
            <a:ext cx="258824" cy="797855"/>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96" name="Title 1">
            <a:extLst>
              <a:ext uri="{FF2B5EF4-FFF2-40B4-BE49-F238E27FC236}">
                <a16:creationId xmlns:a16="http://schemas.microsoft.com/office/drawing/2014/main" id="{3E2104AD-414C-4911-ACAB-86E053E1D0A6}"/>
              </a:ext>
            </a:extLst>
          </p:cNvPr>
          <p:cNvSpPr txBox="1">
            <a:spLocks/>
          </p:cNvSpPr>
          <p:nvPr/>
        </p:nvSpPr>
        <p:spPr>
          <a:xfrm>
            <a:off x="11141537" y="5146414"/>
            <a:ext cx="571998" cy="522383"/>
          </a:xfrm>
          <a:prstGeom prst="rect">
            <a:avLst/>
          </a:prstGeom>
          <a:effectLst>
            <a:outerShdw blurRad="50800" dist="381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etc.</a:t>
            </a:r>
          </a:p>
        </p:txBody>
      </p:sp>
      <p:cxnSp>
        <p:nvCxnSpPr>
          <p:cNvPr id="97" name="Straight Connector 96">
            <a:extLst>
              <a:ext uri="{FF2B5EF4-FFF2-40B4-BE49-F238E27FC236}">
                <a16:creationId xmlns:a16="http://schemas.microsoft.com/office/drawing/2014/main" id="{7465735D-AAFF-490B-B808-91698627F745}"/>
              </a:ext>
            </a:extLst>
          </p:cNvPr>
          <p:cNvCxnSpPr>
            <a:cxnSpLocks/>
          </p:cNvCxnSpPr>
          <p:nvPr/>
        </p:nvCxnSpPr>
        <p:spPr>
          <a:xfrm flipH="1" flipV="1">
            <a:off x="9829956" y="4622243"/>
            <a:ext cx="1304160" cy="94664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FAB6F96-9269-4422-84E4-13137354F0EB}"/>
              </a:ext>
            </a:extLst>
          </p:cNvPr>
          <p:cNvCxnSpPr>
            <a:cxnSpLocks/>
            <a:stCxn id="124" idx="0"/>
          </p:cNvCxnSpPr>
          <p:nvPr/>
        </p:nvCxnSpPr>
        <p:spPr>
          <a:xfrm flipH="1" flipV="1">
            <a:off x="9476351" y="4633395"/>
            <a:ext cx="144288" cy="1296595"/>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2E7D85B-8477-4A36-9AE0-D53EB44761D7}"/>
              </a:ext>
            </a:extLst>
          </p:cNvPr>
          <p:cNvCxnSpPr>
            <a:cxnSpLocks/>
          </p:cNvCxnSpPr>
          <p:nvPr/>
        </p:nvCxnSpPr>
        <p:spPr>
          <a:xfrm flipH="1" flipV="1">
            <a:off x="8851423" y="4601382"/>
            <a:ext cx="137494" cy="570549"/>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CA49EBA-9725-4233-BDA3-8A70A191FB31}"/>
              </a:ext>
            </a:extLst>
          </p:cNvPr>
          <p:cNvCxnSpPr>
            <a:cxnSpLocks/>
          </p:cNvCxnSpPr>
          <p:nvPr/>
        </p:nvCxnSpPr>
        <p:spPr>
          <a:xfrm flipV="1">
            <a:off x="7823353" y="4610908"/>
            <a:ext cx="717656" cy="1329077"/>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D50F7E01-E310-4381-944F-B3DEA5500849}"/>
              </a:ext>
            </a:extLst>
          </p:cNvPr>
          <p:cNvCxnSpPr>
            <a:cxnSpLocks/>
            <a:stCxn id="42" idx="3"/>
          </p:cNvCxnSpPr>
          <p:nvPr/>
        </p:nvCxnSpPr>
        <p:spPr>
          <a:xfrm flipV="1">
            <a:off x="7167472" y="4619428"/>
            <a:ext cx="1045258" cy="345472"/>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16" name="Title 1">
            <a:extLst>
              <a:ext uri="{FF2B5EF4-FFF2-40B4-BE49-F238E27FC236}">
                <a16:creationId xmlns:a16="http://schemas.microsoft.com/office/drawing/2014/main" id="{27E381DA-AAE5-44ED-88F4-9DB735BD4F74}"/>
              </a:ext>
            </a:extLst>
          </p:cNvPr>
          <p:cNvSpPr txBox="1">
            <a:spLocks/>
          </p:cNvSpPr>
          <p:nvPr/>
        </p:nvSpPr>
        <p:spPr>
          <a:xfrm>
            <a:off x="6129439" y="4674927"/>
            <a:ext cx="1167064" cy="694244"/>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lnSpc>
                <a:spcPct val="100000"/>
              </a:lnSpc>
            </a:pPr>
            <a:r>
              <a:rPr lang="en-US" dirty="0"/>
              <a:t>Sexual </a:t>
            </a:r>
            <a:br>
              <a:rPr lang="en-US" dirty="0"/>
            </a:br>
            <a:r>
              <a:rPr lang="en-US" dirty="0"/>
              <a:t>Relations</a:t>
            </a:r>
          </a:p>
        </p:txBody>
      </p:sp>
      <p:cxnSp>
        <p:nvCxnSpPr>
          <p:cNvPr id="117" name="Straight Connector 116">
            <a:extLst>
              <a:ext uri="{FF2B5EF4-FFF2-40B4-BE49-F238E27FC236}">
                <a16:creationId xmlns:a16="http://schemas.microsoft.com/office/drawing/2014/main" id="{3F6426C4-956B-4F3B-872D-B86F30068BEC}"/>
              </a:ext>
            </a:extLst>
          </p:cNvPr>
          <p:cNvCxnSpPr>
            <a:cxnSpLocks/>
            <a:stCxn id="45" idx="3"/>
          </p:cNvCxnSpPr>
          <p:nvPr/>
        </p:nvCxnSpPr>
        <p:spPr>
          <a:xfrm flipV="1">
            <a:off x="6968494" y="4610908"/>
            <a:ext cx="1449194" cy="924632"/>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18" name="Title 1">
            <a:extLst>
              <a:ext uri="{FF2B5EF4-FFF2-40B4-BE49-F238E27FC236}">
                <a16:creationId xmlns:a16="http://schemas.microsoft.com/office/drawing/2014/main" id="{E4874856-FD85-404F-8259-C0EB35C27893}"/>
              </a:ext>
            </a:extLst>
          </p:cNvPr>
          <p:cNvSpPr txBox="1">
            <a:spLocks/>
          </p:cNvSpPr>
          <p:nvPr/>
        </p:nvSpPr>
        <p:spPr>
          <a:xfrm>
            <a:off x="6200508" y="5260638"/>
            <a:ext cx="944922" cy="923180"/>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Food</a:t>
            </a:r>
            <a:br>
              <a:rPr lang="en-US" dirty="0"/>
            </a:br>
            <a:r>
              <a:rPr lang="en-US" dirty="0"/>
              <a:t>Laws</a:t>
            </a:r>
          </a:p>
        </p:txBody>
      </p:sp>
      <p:sp>
        <p:nvSpPr>
          <p:cNvPr id="119" name="Title 1">
            <a:extLst>
              <a:ext uri="{FF2B5EF4-FFF2-40B4-BE49-F238E27FC236}">
                <a16:creationId xmlns:a16="http://schemas.microsoft.com/office/drawing/2014/main" id="{4B44EC4F-17F9-4975-83DD-13A26BED2C40}"/>
              </a:ext>
            </a:extLst>
          </p:cNvPr>
          <p:cNvSpPr txBox="1">
            <a:spLocks/>
          </p:cNvSpPr>
          <p:nvPr/>
        </p:nvSpPr>
        <p:spPr>
          <a:xfrm>
            <a:off x="7427274" y="5844502"/>
            <a:ext cx="1263443" cy="544332"/>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Quarantine</a:t>
            </a:r>
            <a:br>
              <a:rPr lang="en-US" dirty="0"/>
            </a:br>
            <a:r>
              <a:rPr lang="en-US" dirty="0"/>
              <a:t>Laws</a:t>
            </a:r>
          </a:p>
        </p:txBody>
      </p:sp>
      <p:sp>
        <p:nvSpPr>
          <p:cNvPr id="121" name="Title 1">
            <a:extLst>
              <a:ext uri="{FF2B5EF4-FFF2-40B4-BE49-F238E27FC236}">
                <a16:creationId xmlns:a16="http://schemas.microsoft.com/office/drawing/2014/main" id="{A6965192-0C87-4EF0-A193-AF7A1C7EFB9F}"/>
              </a:ext>
            </a:extLst>
          </p:cNvPr>
          <p:cNvSpPr txBox="1">
            <a:spLocks/>
          </p:cNvSpPr>
          <p:nvPr/>
        </p:nvSpPr>
        <p:spPr>
          <a:xfrm>
            <a:off x="7952560" y="5368651"/>
            <a:ext cx="1263443" cy="541821"/>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Mixed</a:t>
            </a:r>
            <a:br>
              <a:rPr lang="en-US" dirty="0"/>
            </a:br>
            <a:r>
              <a:rPr lang="en-US" dirty="0"/>
              <a:t>Fabric</a:t>
            </a:r>
          </a:p>
        </p:txBody>
      </p:sp>
      <p:sp>
        <p:nvSpPr>
          <p:cNvPr id="123" name="Title 1">
            <a:extLst>
              <a:ext uri="{FF2B5EF4-FFF2-40B4-BE49-F238E27FC236}">
                <a16:creationId xmlns:a16="http://schemas.microsoft.com/office/drawing/2014/main" id="{6CF9DE20-DD7C-4EBB-9524-396A39799DDE}"/>
              </a:ext>
            </a:extLst>
          </p:cNvPr>
          <p:cNvSpPr txBox="1">
            <a:spLocks/>
          </p:cNvSpPr>
          <p:nvPr/>
        </p:nvSpPr>
        <p:spPr>
          <a:xfrm>
            <a:off x="8547947" y="4666605"/>
            <a:ext cx="740301" cy="438650"/>
          </a:xfrm>
          <a:prstGeom prst="rect">
            <a:avLst/>
          </a:prstGeom>
        </p:spPr>
        <p:txBody>
          <a:bodyPr vert="horz" lIns="91440" tIns="45720" rIns="91440" bIns="45720" rtlCol="0" anchor="ctr">
            <a:normAutofit fontScale="85000" lnSpcReduction="20000"/>
          </a:bodyPr>
          <a:lstStyle>
            <a:defPPr>
              <a:defRPr lang="en-US"/>
            </a:defPPr>
            <a:lvl1pPr>
              <a:lnSpc>
                <a:spcPct val="100000"/>
              </a:lnSpc>
              <a:spcBef>
                <a:spcPct val="0"/>
              </a:spcBef>
              <a:buNone/>
              <a:defRPr sz="4000">
                <a:latin typeface="Bahnschrift" panose="020B0502040204020203" pitchFamily="34" charset="0"/>
                <a:ea typeface="+mj-ea"/>
                <a:cs typeface="+mj-cs"/>
              </a:defRPr>
            </a:lvl1pPr>
          </a:lstStyle>
          <a:p>
            <a:r>
              <a:rPr lang="en-US" sz="3200" dirty="0"/>
              <a:t>...</a:t>
            </a:r>
          </a:p>
        </p:txBody>
      </p:sp>
      <p:sp>
        <p:nvSpPr>
          <p:cNvPr id="124" name="Title 1">
            <a:extLst>
              <a:ext uri="{FF2B5EF4-FFF2-40B4-BE49-F238E27FC236}">
                <a16:creationId xmlns:a16="http://schemas.microsoft.com/office/drawing/2014/main" id="{5CC796EA-CE02-43DA-8169-45A0ADDC08A8}"/>
              </a:ext>
            </a:extLst>
          </p:cNvPr>
          <p:cNvSpPr txBox="1">
            <a:spLocks/>
          </p:cNvSpPr>
          <p:nvPr/>
        </p:nvSpPr>
        <p:spPr>
          <a:xfrm>
            <a:off x="8988917" y="5929990"/>
            <a:ext cx="1263443" cy="325668"/>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Robbery</a:t>
            </a:r>
          </a:p>
        </p:txBody>
      </p:sp>
      <p:cxnSp>
        <p:nvCxnSpPr>
          <p:cNvPr id="125" name="Straight Connector 124">
            <a:extLst>
              <a:ext uri="{FF2B5EF4-FFF2-40B4-BE49-F238E27FC236}">
                <a16:creationId xmlns:a16="http://schemas.microsoft.com/office/drawing/2014/main" id="{B75AD24C-864E-416B-BBE3-C67E839E7128}"/>
              </a:ext>
            </a:extLst>
          </p:cNvPr>
          <p:cNvCxnSpPr>
            <a:cxnSpLocks/>
            <a:stCxn id="127" idx="0"/>
          </p:cNvCxnSpPr>
          <p:nvPr/>
        </p:nvCxnSpPr>
        <p:spPr>
          <a:xfrm flipH="1" flipV="1">
            <a:off x="9567161" y="4619429"/>
            <a:ext cx="706602" cy="1692062"/>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27" name="Title 1">
            <a:extLst>
              <a:ext uri="{FF2B5EF4-FFF2-40B4-BE49-F238E27FC236}">
                <a16:creationId xmlns:a16="http://schemas.microsoft.com/office/drawing/2014/main" id="{A499C988-3F5F-466C-A761-D80035DC3205}"/>
              </a:ext>
            </a:extLst>
          </p:cNvPr>
          <p:cNvSpPr txBox="1">
            <a:spLocks/>
          </p:cNvSpPr>
          <p:nvPr/>
        </p:nvSpPr>
        <p:spPr>
          <a:xfrm>
            <a:off x="9642041" y="6311491"/>
            <a:ext cx="1263443" cy="423966"/>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Embezzling</a:t>
            </a:r>
          </a:p>
        </p:txBody>
      </p:sp>
      <p:cxnSp>
        <p:nvCxnSpPr>
          <p:cNvPr id="129" name="Straight Connector 128">
            <a:extLst>
              <a:ext uri="{FF2B5EF4-FFF2-40B4-BE49-F238E27FC236}">
                <a16:creationId xmlns:a16="http://schemas.microsoft.com/office/drawing/2014/main" id="{1E1B84AC-B683-4E2D-A8F0-B459312EB82D}"/>
              </a:ext>
            </a:extLst>
          </p:cNvPr>
          <p:cNvCxnSpPr>
            <a:cxnSpLocks/>
          </p:cNvCxnSpPr>
          <p:nvPr/>
        </p:nvCxnSpPr>
        <p:spPr>
          <a:xfrm flipH="1" flipV="1">
            <a:off x="9705279" y="4633395"/>
            <a:ext cx="1094505" cy="1325886"/>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31" name="Title 1">
            <a:extLst>
              <a:ext uri="{FF2B5EF4-FFF2-40B4-BE49-F238E27FC236}">
                <a16:creationId xmlns:a16="http://schemas.microsoft.com/office/drawing/2014/main" id="{DD6C4C87-11A3-4980-A6D5-E6D27C26964A}"/>
              </a:ext>
            </a:extLst>
          </p:cNvPr>
          <p:cNvSpPr txBox="1">
            <a:spLocks/>
          </p:cNvSpPr>
          <p:nvPr/>
        </p:nvSpPr>
        <p:spPr>
          <a:xfrm>
            <a:off x="10430544" y="5981349"/>
            <a:ext cx="1189341" cy="694244"/>
          </a:xfrm>
          <a:prstGeom prst="rect">
            <a:avLst/>
          </a:prstGeom>
          <a:effectLst>
            <a:outerShdw blurRad="50800" dist="381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Extortion</a:t>
            </a:r>
          </a:p>
        </p:txBody>
      </p:sp>
      <p:sp>
        <p:nvSpPr>
          <p:cNvPr id="133" name="Title 1">
            <a:extLst>
              <a:ext uri="{FF2B5EF4-FFF2-40B4-BE49-F238E27FC236}">
                <a16:creationId xmlns:a16="http://schemas.microsoft.com/office/drawing/2014/main" id="{47EC2475-670B-41D9-98B9-C847C6C05369}"/>
              </a:ext>
            </a:extLst>
          </p:cNvPr>
          <p:cNvSpPr txBox="1">
            <a:spLocks/>
          </p:cNvSpPr>
          <p:nvPr/>
        </p:nvSpPr>
        <p:spPr>
          <a:xfrm>
            <a:off x="10728399" y="5555763"/>
            <a:ext cx="1263443" cy="694244"/>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Kidnapping</a:t>
            </a:r>
          </a:p>
        </p:txBody>
      </p:sp>
      <p:cxnSp>
        <p:nvCxnSpPr>
          <p:cNvPr id="134" name="Straight Connector 133">
            <a:extLst>
              <a:ext uri="{FF2B5EF4-FFF2-40B4-BE49-F238E27FC236}">
                <a16:creationId xmlns:a16="http://schemas.microsoft.com/office/drawing/2014/main" id="{1988D6B1-18BB-4739-A093-E2A5536A5749}"/>
              </a:ext>
            </a:extLst>
          </p:cNvPr>
          <p:cNvCxnSpPr>
            <a:cxnSpLocks/>
            <a:stCxn id="96" idx="0"/>
          </p:cNvCxnSpPr>
          <p:nvPr/>
        </p:nvCxnSpPr>
        <p:spPr>
          <a:xfrm flipH="1" flipV="1">
            <a:off x="9916275" y="4581167"/>
            <a:ext cx="1511261" cy="565247"/>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35" name="Title 1">
            <a:extLst>
              <a:ext uri="{FF2B5EF4-FFF2-40B4-BE49-F238E27FC236}">
                <a16:creationId xmlns:a16="http://schemas.microsoft.com/office/drawing/2014/main" id="{3E2243DE-E953-4EDE-96E2-C5B730517E31}"/>
              </a:ext>
            </a:extLst>
          </p:cNvPr>
          <p:cNvSpPr txBox="1">
            <a:spLocks/>
          </p:cNvSpPr>
          <p:nvPr/>
        </p:nvSpPr>
        <p:spPr>
          <a:xfrm>
            <a:off x="10447684" y="4742805"/>
            <a:ext cx="480369" cy="438650"/>
          </a:xfrm>
          <a:prstGeom prst="rect">
            <a:avLst/>
          </a:prstGeom>
          <a:ln w="28575">
            <a:noFill/>
            <a:prstDash val="sysDash"/>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normAutofit fontScale="85000" lnSpcReduction="20000"/>
          </a:bodyPr>
          <a:lstStyle>
            <a:defPPr>
              <a:defRPr lang="en-US"/>
            </a:defPPr>
            <a:lvl1pPr>
              <a:lnSpc>
                <a:spcPct val="100000"/>
              </a:lnSpc>
              <a:spcBef>
                <a:spcPct val="0"/>
              </a:spcBef>
              <a:buNone/>
              <a:defRPr sz="4000">
                <a:latin typeface="Bahnschrift" panose="020B0502040204020203" pitchFamily="34" charset="0"/>
                <a:ea typeface="+mj-ea"/>
                <a:cs typeface="+mj-cs"/>
              </a:defRPr>
            </a:lvl1pPr>
          </a:lstStyle>
          <a:p>
            <a:r>
              <a:rPr lang="en-US" sz="3200" dirty="0"/>
              <a:t>...</a:t>
            </a:r>
          </a:p>
        </p:txBody>
      </p:sp>
      <p:pic>
        <p:nvPicPr>
          <p:cNvPr id="154" name="Picture 153">
            <a:extLst>
              <a:ext uri="{FF2B5EF4-FFF2-40B4-BE49-F238E27FC236}">
                <a16:creationId xmlns:a16="http://schemas.microsoft.com/office/drawing/2014/main" id="{94438371-0C07-49D7-9B51-0099B0C41CCC}"/>
              </a:ext>
            </a:extLst>
          </p:cNvPr>
          <p:cNvPicPr>
            <a:picLocks noChangeAspect="1"/>
          </p:cNvPicPr>
          <p:nvPr/>
        </p:nvPicPr>
        <p:blipFill>
          <a:blip r:embed="rId3">
            <a:alphaModFix amt="50000"/>
          </a:blip>
          <a:stretch>
            <a:fillRect/>
          </a:stretch>
        </p:blipFill>
        <p:spPr>
          <a:xfrm>
            <a:off x="8683834" y="5144527"/>
            <a:ext cx="591846" cy="216191"/>
          </a:xfrm>
          <a:prstGeom prst="rect">
            <a:avLst/>
          </a:prstGeom>
          <a:ln>
            <a:noFill/>
          </a:ln>
          <a:effectLst>
            <a:outerShdw blurRad="292100" dist="139700" dir="2700000" algn="tl" rotWithShape="0">
              <a:srgbClr val="333333">
                <a:alpha val="65000"/>
              </a:srgbClr>
            </a:outerShdw>
          </a:effectLst>
        </p:spPr>
      </p:pic>
      <p:sp>
        <p:nvSpPr>
          <p:cNvPr id="136" name="Title 1">
            <a:extLst>
              <a:ext uri="{FF2B5EF4-FFF2-40B4-BE49-F238E27FC236}">
                <a16:creationId xmlns:a16="http://schemas.microsoft.com/office/drawing/2014/main" id="{0CB983FC-F4EF-4CC5-A2B5-A9B7BCC729C7}"/>
              </a:ext>
            </a:extLst>
          </p:cNvPr>
          <p:cNvSpPr txBox="1">
            <a:spLocks/>
          </p:cNvSpPr>
          <p:nvPr/>
        </p:nvSpPr>
        <p:spPr>
          <a:xfrm>
            <a:off x="8664392" y="5047317"/>
            <a:ext cx="740744" cy="492704"/>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etc.</a:t>
            </a:r>
          </a:p>
        </p:txBody>
      </p:sp>
      <p:sp>
        <p:nvSpPr>
          <p:cNvPr id="78" name="Title 1">
            <a:extLst>
              <a:ext uri="{FF2B5EF4-FFF2-40B4-BE49-F238E27FC236}">
                <a16:creationId xmlns:a16="http://schemas.microsoft.com/office/drawing/2014/main" id="{44131FC5-EF45-4679-898D-A260D292CD62}"/>
              </a:ext>
            </a:extLst>
          </p:cNvPr>
          <p:cNvSpPr txBox="1">
            <a:spLocks/>
          </p:cNvSpPr>
          <p:nvPr/>
        </p:nvSpPr>
        <p:spPr>
          <a:xfrm>
            <a:off x="5165591" y="5426276"/>
            <a:ext cx="740301" cy="438650"/>
          </a:xfrm>
          <a:prstGeom prst="rect">
            <a:avLst/>
          </a:prstGeom>
          <a:effectLst>
            <a:outerShdw blurRad="50800" dist="38100" dir="5400000" algn="ctr" rotWithShape="0">
              <a:srgbClr val="F9EBCB"/>
            </a:outerShdw>
          </a:effectLst>
        </p:spPr>
        <p:txBody>
          <a:bodyPr vert="horz" lIns="91440" tIns="45720" rIns="91440" bIns="45720" rtlCol="0" anchor="ctr">
            <a:normAutofit/>
          </a:bodyPr>
          <a:lstStyle>
            <a:defPPr>
              <a:defRPr lang="en-US"/>
            </a:defPPr>
            <a:lvl1pPr>
              <a:lnSpc>
                <a:spcPct val="100000"/>
              </a:lnSpc>
              <a:spcBef>
                <a:spcPct val="0"/>
              </a:spcBef>
              <a:buNone/>
              <a:defRPr sz="4000">
                <a:latin typeface="Bahnschrift" panose="020B0502040204020203" pitchFamily="34" charset="0"/>
                <a:ea typeface="+mj-ea"/>
                <a:cs typeface="+mj-cs"/>
              </a:defRPr>
            </a:lvl1pPr>
          </a:lstStyle>
          <a:p>
            <a:pPr algn="ctr">
              <a:lnSpc>
                <a:spcPct val="107000"/>
              </a:lnSpc>
              <a:spcBef>
                <a:spcPts val="0"/>
              </a:spcBef>
              <a:spcAft>
                <a:spcPts val="800"/>
              </a:spcAft>
            </a:pPr>
            <a:r>
              <a:rPr lang="en-US" sz="1400" b="1" dirty="0">
                <a:latin typeface="Cavolini" panose="020B0502040204020203" pitchFamily="66" charset="0"/>
                <a:ea typeface="+mn-ea"/>
                <a:cs typeface="Cavolini" panose="020B0502040204020203" pitchFamily="66" charset="0"/>
              </a:rPr>
              <a:t>etc.</a:t>
            </a:r>
          </a:p>
        </p:txBody>
      </p:sp>
      <p:sp>
        <p:nvSpPr>
          <p:cNvPr id="156" name="Content Placeholder 2">
            <a:extLst>
              <a:ext uri="{FF2B5EF4-FFF2-40B4-BE49-F238E27FC236}">
                <a16:creationId xmlns:a16="http://schemas.microsoft.com/office/drawing/2014/main" id="{7C922906-0574-4133-B2A1-B9B1AB78B944}"/>
              </a:ext>
            </a:extLst>
          </p:cNvPr>
          <p:cNvSpPr txBox="1">
            <a:spLocks/>
          </p:cNvSpPr>
          <p:nvPr/>
        </p:nvSpPr>
        <p:spPr>
          <a:xfrm>
            <a:off x="2688439" y="5581270"/>
            <a:ext cx="1129728" cy="537491"/>
          </a:xfrm>
          <a:prstGeom prst="rect">
            <a:avLst/>
          </a:prstGeom>
          <a:effectLst>
            <a:outerShdw blurRad="50800" dist="38100" dir="5400000" algn="ctr" rotWithShape="0">
              <a:srgbClr val="FDF6E7"/>
            </a:outerShdw>
          </a:effectLst>
        </p:spPr>
        <p:txBody>
          <a:bodyPr vert="horz" lIns="91440" tIns="45720" rIns="91440" bIns="45720" rtlCol="0">
            <a:normAutofit lnSpcReduction="10000"/>
          </a:bodyPr>
          <a:lstStyle>
            <a:defPPr>
              <a:defRPr lang="en-US"/>
            </a:defPPr>
            <a:lvl1pPr marR="0" indent="0" algn="ctr">
              <a:lnSpc>
                <a:spcPct val="107000"/>
              </a:lnSpc>
              <a:spcBef>
                <a:spcPts val="0"/>
              </a:spcBef>
              <a:spcAft>
                <a:spcPts val="800"/>
              </a:spcAft>
              <a:buFont typeface="Arial" panose="020B0604020202020204" pitchFamily="34" charset="0"/>
              <a:buNone/>
              <a:defRPr b="1">
                <a:effectLst/>
                <a:latin typeface="Calibri" panose="020F0502020204030204" pitchFamily="34" charset="0"/>
                <a:ea typeface="Calibri" panose="020F0502020204030204" pitchFamily="34" charset="0"/>
                <a:cs typeface="Times New Roman" panose="02020603050405020304" pitchFamily="18"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400" dirty="0">
                <a:latin typeface="Cavolini" panose="020B0502040204020203" pitchFamily="66" charset="0"/>
                <a:ea typeface="+mn-ea"/>
                <a:cs typeface="Cavolini" panose="020B0502040204020203" pitchFamily="66" charset="0"/>
              </a:rPr>
              <a:t>Land</a:t>
            </a:r>
            <a:br>
              <a:rPr lang="en-US" sz="1400" dirty="0">
                <a:latin typeface="Cavolini" panose="020B0502040204020203" pitchFamily="66" charset="0"/>
                <a:ea typeface="+mn-ea"/>
                <a:cs typeface="Cavolini" panose="020B0502040204020203" pitchFamily="66" charset="0"/>
              </a:rPr>
            </a:br>
            <a:r>
              <a:rPr lang="en-US" sz="1400" dirty="0">
                <a:latin typeface="Cavolini" panose="020B0502040204020203" pitchFamily="66" charset="0"/>
                <a:ea typeface="+mn-ea"/>
                <a:cs typeface="Cavolini" panose="020B0502040204020203" pitchFamily="66" charset="0"/>
              </a:rPr>
              <a:t>Sabbath</a:t>
            </a:r>
          </a:p>
        </p:txBody>
      </p:sp>
      <p:sp>
        <p:nvSpPr>
          <p:cNvPr id="158" name="Content Placeholder 2">
            <a:extLst>
              <a:ext uri="{FF2B5EF4-FFF2-40B4-BE49-F238E27FC236}">
                <a16:creationId xmlns:a16="http://schemas.microsoft.com/office/drawing/2014/main" id="{1ECFAAB6-3EEC-4E6C-A97A-0EAC5F3214F5}"/>
              </a:ext>
            </a:extLst>
          </p:cNvPr>
          <p:cNvSpPr txBox="1">
            <a:spLocks/>
          </p:cNvSpPr>
          <p:nvPr/>
        </p:nvSpPr>
        <p:spPr>
          <a:xfrm>
            <a:off x="3955023" y="5575623"/>
            <a:ext cx="1146342" cy="537491"/>
          </a:xfrm>
          <a:prstGeom prst="rect">
            <a:avLst/>
          </a:prstGeom>
          <a:effectLst>
            <a:outerShdw blurRad="50800" dist="38100" dir="5400000" algn="ctr" rotWithShape="0">
              <a:srgbClr val="FDF6E7"/>
            </a:outerShdw>
          </a:effectLst>
        </p:spPr>
        <p:txBody>
          <a:bodyPr vert="horz" lIns="91440" tIns="45720" rIns="91440" bIns="45720" rtlCol="0">
            <a:normAutofit lnSpcReduction="10000"/>
          </a:bodyPr>
          <a:lstStyle>
            <a:defPPr>
              <a:defRPr lang="en-US"/>
            </a:defPPr>
            <a:lvl1pPr marR="0" indent="0" algn="ctr">
              <a:lnSpc>
                <a:spcPct val="107000"/>
              </a:lnSpc>
              <a:spcBef>
                <a:spcPts val="0"/>
              </a:spcBef>
              <a:spcAft>
                <a:spcPts val="800"/>
              </a:spcAft>
              <a:buFont typeface="Arial" panose="020B0604020202020204" pitchFamily="34" charset="0"/>
              <a:buNone/>
              <a:defRPr b="1">
                <a:effectLst/>
                <a:latin typeface="Calibri" panose="020F0502020204030204" pitchFamily="34" charset="0"/>
                <a:ea typeface="Calibri" panose="020F0502020204030204" pitchFamily="34" charset="0"/>
                <a:cs typeface="Times New Roman" panose="02020603050405020304" pitchFamily="18"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400" dirty="0">
                <a:latin typeface="Cavolini" panose="020B0502040204020203" pitchFamily="66" charset="0"/>
                <a:ea typeface="+mn-ea"/>
                <a:cs typeface="Cavolini" panose="020B0502040204020203" pitchFamily="66" charset="0"/>
              </a:rPr>
              <a:t>Feast Day</a:t>
            </a:r>
            <a:br>
              <a:rPr lang="en-US" sz="1400" dirty="0">
                <a:latin typeface="Cavolini" panose="020B0502040204020203" pitchFamily="66" charset="0"/>
                <a:ea typeface="+mn-ea"/>
                <a:cs typeface="Cavolini" panose="020B0502040204020203" pitchFamily="66" charset="0"/>
              </a:rPr>
            </a:br>
            <a:r>
              <a:rPr lang="en-US" sz="1400" dirty="0">
                <a:latin typeface="Cavolini" panose="020B0502040204020203" pitchFamily="66" charset="0"/>
                <a:ea typeface="+mn-ea"/>
                <a:cs typeface="Cavolini" panose="020B0502040204020203" pitchFamily="66" charset="0"/>
              </a:rPr>
              <a:t>Sabbaths</a:t>
            </a:r>
          </a:p>
        </p:txBody>
      </p:sp>
      <p:pic>
        <p:nvPicPr>
          <p:cNvPr id="10" name="Picture 9">
            <a:extLst>
              <a:ext uri="{FF2B5EF4-FFF2-40B4-BE49-F238E27FC236}">
                <a16:creationId xmlns:a16="http://schemas.microsoft.com/office/drawing/2014/main" id="{4608AF94-DC4D-4FB7-811E-668A692B4842}"/>
              </a:ext>
            </a:extLst>
          </p:cNvPr>
          <p:cNvPicPr>
            <a:picLocks noChangeAspect="1"/>
          </p:cNvPicPr>
          <p:nvPr/>
        </p:nvPicPr>
        <p:blipFill>
          <a:blip r:embed="rId3">
            <a:alphaModFix amt="50000"/>
          </a:blip>
          <a:stretch>
            <a:fillRect/>
          </a:stretch>
        </p:blipFill>
        <p:spPr>
          <a:xfrm>
            <a:off x="6209676" y="5930736"/>
            <a:ext cx="1135205" cy="492618"/>
          </a:xfrm>
          <a:prstGeom prst="rect">
            <a:avLst/>
          </a:prstGeom>
          <a:ln>
            <a:noFill/>
          </a:ln>
          <a:effectLst>
            <a:outerShdw blurRad="292100" dist="139700" dir="2700000" algn="tl" rotWithShape="0">
              <a:srgbClr val="333333">
                <a:alpha val="65000"/>
              </a:srgbClr>
            </a:outerShdw>
          </a:effectLst>
        </p:spPr>
      </p:pic>
      <p:sp>
        <p:nvSpPr>
          <p:cNvPr id="11" name="Title 1">
            <a:extLst>
              <a:ext uri="{FF2B5EF4-FFF2-40B4-BE49-F238E27FC236}">
                <a16:creationId xmlns:a16="http://schemas.microsoft.com/office/drawing/2014/main" id="{C96ECE41-0A42-4776-B84F-C368D8706711}"/>
              </a:ext>
            </a:extLst>
          </p:cNvPr>
          <p:cNvSpPr txBox="1">
            <a:spLocks/>
          </p:cNvSpPr>
          <p:nvPr/>
        </p:nvSpPr>
        <p:spPr>
          <a:xfrm>
            <a:off x="6131874" y="5873077"/>
            <a:ext cx="1263443" cy="544332"/>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sz="1400" b="1">
                <a:effectLst/>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Sanitation</a:t>
            </a:r>
            <a:br>
              <a:rPr lang="en-US" dirty="0"/>
            </a:br>
            <a:r>
              <a:rPr lang="en-US" dirty="0"/>
              <a:t>Laws</a:t>
            </a:r>
          </a:p>
        </p:txBody>
      </p:sp>
      <p:cxnSp>
        <p:nvCxnSpPr>
          <p:cNvPr id="73" name="Straight Connector 72">
            <a:extLst>
              <a:ext uri="{FF2B5EF4-FFF2-40B4-BE49-F238E27FC236}">
                <a16:creationId xmlns:a16="http://schemas.microsoft.com/office/drawing/2014/main" id="{BEA30691-9A91-41D0-B61F-C2DA76E62188}"/>
              </a:ext>
            </a:extLst>
          </p:cNvPr>
          <p:cNvCxnSpPr>
            <a:cxnSpLocks/>
          </p:cNvCxnSpPr>
          <p:nvPr/>
        </p:nvCxnSpPr>
        <p:spPr>
          <a:xfrm flipV="1">
            <a:off x="7104274" y="4619430"/>
            <a:ext cx="1386197" cy="1253647"/>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82239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9D0401A-9331-43A7-BAEE-CA204E88ADD0}"/>
              </a:ext>
            </a:extLst>
          </p:cNvPr>
          <p:cNvSpPr/>
          <p:nvPr/>
        </p:nvSpPr>
        <p:spPr>
          <a:xfrm>
            <a:off x="774437" y="839752"/>
            <a:ext cx="10928578"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About us - Meaning Makers">
            <a:extLst>
              <a:ext uri="{FF2B5EF4-FFF2-40B4-BE49-F238E27FC236}">
                <a16:creationId xmlns:a16="http://schemas.microsoft.com/office/drawing/2014/main" id="{03A1F5B3-EFF6-4007-9B61-F129C287D4E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26901"/>
          <a:stretch/>
        </p:blipFill>
        <p:spPr bwMode="auto">
          <a:xfrm>
            <a:off x="702031" y="286277"/>
            <a:ext cx="3821240" cy="3548605"/>
          </a:xfrm>
          <a:prstGeom prst="rect">
            <a:avLst/>
          </a:prstGeom>
          <a:noFill/>
          <a:extLst>
            <a:ext uri="{909E8E84-426E-40DD-AFC4-6F175D3DCCD1}">
              <a14:hiddenFill xmlns:a14="http://schemas.microsoft.com/office/drawing/2010/main">
                <a:solidFill>
                  <a:srgbClr val="FFFFFF"/>
                </a:solidFill>
              </a14:hiddenFill>
            </a:ext>
          </a:extLst>
        </p:spPr>
      </p:pic>
      <p:sp>
        <p:nvSpPr>
          <p:cNvPr id="5" name="Speech Bubble: Oval 4">
            <a:extLst>
              <a:ext uri="{FF2B5EF4-FFF2-40B4-BE49-F238E27FC236}">
                <a16:creationId xmlns:a16="http://schemas.microsoft.com/office/drawing/2014/main" id="{24094400-3FB8-44D1-8E04-9D8D6167BC94}"/>
              </a:ext>
            </a:extLst>
          </p:cNvPr>
          <p:cNvSpPr/>
          <p:nvPr/>
        </p:nvSpPr>
        <p:spPr>
          <a:xfrm>
            <a:off x="7344069" y="211865"/>
            <a:ext cx="4738409" cy="3464286"/>
          </a:xfrm>
          <a:prstGeom prst="wedgeEllipseCallout">
            <a:avLst>
              <a:gd name="adj1" fmla="val -113617"/>
              <a:gd name="adj2" fmla="val -10518"/>
            </a:avLst>
          </a:prstGeom>
          <a:solidFill>
            <a:schemeClr val="bg1"/>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7812098" y="576200"/>
            <a:ext cx="3998324" cy="2798640"/>
          </a:xfrm>
        </p:spPr>
        <p:txBody>
          <a:bodyPr>
            <a:noAutofit/>
          </a:bodyPr>
          <a:lstStyle/>
          <a:p>
            <a:pPr algn="ctr"/>
            <a:r>
              <a:rPr lang="en-US" dirty="0">
                <a:latin typeface="Calibri" panose="020F0502020204030204" pitchFamily="34" charset="0"/>
                <a:cs typeface="Calibri" panose="020F0502020204030204" pitchFamily="34" charset="0"/>
              </a:rPr>
              <a:t>Why is it important to understand the structure of God’s Law?</a:t>
            </a:r>
          </a:p>
        </p:txBody>
      </p:sp>
      <p:pic>
        <p:nvPicPr>
          <p:cNvPr id="71" name="Picture 70">
            <a:extLst>
              <a:ext uri="{FF2B5EF4-FFF2-40B4-BE49-F238E27FC236}">
                <a16:creationId xmlns:a16="http://schemas.microsoft.com/office/drawing/2014/main" id="{87159A98-4CE0-4CD3-A6C4-A47D66F75D21}"/>
              </a:ext>
            </a:extLst>
          </p:cNvPr>
          <p:cNvPicPr>
            <a:picLocks noChangeAspect="1"/>
          </p:cNvPicPr>
          <p:nvPr/>
        </p:nvPicPr>
        <p:blipFill>
          <a:blip r:embed="rId3"/>
          <a:stretch>
            <a:fillRect/>
          </a:stretch>
        </p:blipFill>
        <p:spPr>
          <a:xfrm>
            <a:off x="2470305" y="3324833"/>
            <a:ext cx="7340955" cy="3511049"/>
          </a:xfrm>
          <a:prstGeom prst="rect">
            <a:avLst/>
          </a:prstGeom>
        </p:spPr>
      </p:pic>
      <p:sp>
        <p:nvSpPr>
          <p:cNvPr id="9" name="Slide Number Placeholder 3">
            <a:extLst>
              <a:ext uri="{FF2B5EF4-FFF2-40B4-BE49-F238E27FC236}">
                <a16:creationId xmlns:a16="http://schemas.microsoft.com/office/drawing/2014/main" id="{78EAEBCE-2BE9-4190-9B17-AADA7DF59FB5}"/>
              </a:ext>
            </a:extLst>
          </p:cNvPr>
          <p:cNvSpPr>
            <a:spLocks noGrp="1"/>
          </p:cNvSpPr>
          <p:nvPr>
            <p:ph type="sldNum" sz="quarter" idx="12"/>
          </p:nvPr>
        </p:nvSpPr>
        <p:spPr>
          <a:xfrm>
            <a:off x="11517294" y="6321620"/>
            <a:ext cx="446349" cy="365125"/>
          </a:xfrm>
        </p:spPr>
        <p:txBody>
          <a:bodyPr/>
          <a:lstStyle/>
          <a:p>
            <a:fld id="{20926163-E7C4-4106-B7C7-FA295E06D549}" type="slidenum">
              <a:rPr lang="en-US" smtClean="0"/>
              <a:pPr/>
              <a:t>12</a:t>
            </a:fld>
            <a:endParaRPr lang="en-US" dirty="0"/>
          </a:p>
        </p:txBody>
      </p:sp>
    </p:spTree>
    <p:extLst>
      <p:ext uri="{BB962C8B-B14F-4D97-AF65-F5344CB8AC3E}">
        <p14:creationId xmlns:p14="http://schemas.microsoft.com/office/powerpoint/2010/main" val="22731775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9D0401A-9331-43A7-BAEE-CA204E88ADD0}"/>
              </a:ext>
            </a:extLst>
          </p:cNvPr>
          <p:cNvSpPr/>
          <p:nvPr/>
        </p:nvSpPr>
        <p:spPr>
          <a:xfrm>
            <a:off x="774437" y="839752"/>
            <a:ext cx="10928578"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About us - Meaning Makers">
            <a:extLst>
              <a:ext uri="{FF2B5EF4-FFF2-40B4-BE49-F238E27FC236}">
                <a16:creationId xmlns:a16="http://schemas.microsoft.com/office/drawing/2014/main" id="{03A1F5B3-EFF6-4007-9B61-F129C287D4E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26901"/>
          <a:stretch/>
        </p:blipFill>
        <p:spPr bwMode="auto">
          <a:xfrm>
            <a:off x="702031" y="286277"/>
            <a:ext cx="3821240" cy="3548605"/>
          </a:xfrm>
          <a:prstGeom prst="rect">
            <a:avLst/>
          </a:prstGeom>
          <a:noFill/>
          <a:extLst>
            <a:ext uri="{909E8E84-426E-40DD-AFC4-6F175D3DCCD1}">
              <a14:hiddenFill xmlns:a14="http://schemas.microsoft.com/office/drawing/2010/main">
                <a:solidFill>
                  <a:srgbClr val="FFFFFF"/>
                </a:solidFill>
              </a14:hiddenFill>
            </a:ext>
          </a:extLst>
        </p:spPr>
      </p:pic>
      <p:sp>
        <p:nvSpPr>
          <p:cNvPr id="5" name="Speech Bubble: Oval 4">
            <a:extLst>
              <a:ext uri="{FF2B5EF4-FFF2-40B4-BE49-F238E27FC236}">
                <a16:creationId xmlns:a16="http://schemas.microsoft.com/office/drawing/2014/main" id="{24094400-3FB8-44D1-8E04-9D8D6167BC94}"/>
              </a:ext>
            </a:extLst>
          </p:cNvPr>
          <p:cNvSpPr/>
          <p:nvPr/>
        </p:nvSpPr>
        <p:spPr>
          <a:xfrm>
            <a:off x="7344069" y="211865"/>
            <a:ext cx="4738409" cy="3464286"/>
          </a:xfrm>
          <a:prstGeom prst="wedgeEllipseCallout">
            <a:avLst>
              <a:gd name="adj1" fmla="val -113617"/>
              <a:gd name="adj2" fmla="val -10518"/>
            </a:avLst>
          </a:prstGeom>
          <a:solidFill>
            <a:srgbClr val="FFFF99"/>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7735078" y="576200"/>
            <a:ext cx="4075344" cy="2798640"/>
          </a:xfrm>
        </p:spPr>
        <p:txBody>
          <a:bodyPr>
            <a:noAutofit/>
          </a:bodyPr>
          <a:lstStyle/>
          <a:p>
            <a:pPr algn="ctr"/>
            <a:r>
              <a:rPr lang="en-US" sz="2800" dirty="0">
                <a:latin typeface="Calibri" panose="020F0502020204030204" pitchFamily="34" charset="0"/>
                <a:cs typeface="Calibri" panose="020F0502020204030204" pitchFamily="34" charset="0"/>
              </a:rPr>
              <a:t>Understanding the Structure of God’s Law </a:t>
            </a:r>
            <a:r>
              <a:rPr lang="en-US" sz="2800" b="1" dirty="0">
                <a:latin typeface="Calibri" panose="020F0502020204030204" pitchFamily="34" charset="0"/>
                <a:cs typeface="Calibri" panose="020F0502020204030204" pitchFamily="34" charset="0"/>
              </a:rPr>
              <a:t>helps us see evidence of the Law in scriptures </a:t>
            </a:r>
            <a:r>
              <a:rPr lang="en-US" sz="2800" u="sng" dirty="0">
                <a:latin typeface="Calibri" panose="020F0502020204030204" pitchFamily="34" charset="0"/>
                <a:cs typeface="Calibri" panose="020F0502020204030204" pitchFamily="34" charset="0"/>
              </a:rPr>
              <a:t>where we might not have recognized it as being</a:t>
            </a:r>
            <a:br>
              <a:rPr lang="en-US" sz="2800" u="sng" dirty="0">
                <a:latin typeface="Calibri" panose="020F0502020204030204" pitchFamily="34" charset="0"/>
                <a:cs typeface="Calibri" panose="020F0502020204030204" pitchFamily="34" charset="0"/>
              </a:rPr>
            </a:br>
            <a:r>
              <a:rPr lang="en-US" sz="2800" u="sng" dirty="0">
                <a:latin typeface="Calibri" panose="020F0502020204030204" pitchFamily="34" charset="0"/>
                <a:cs typeface="Calibri" panose="020F0502020204030204" pitchFamily="34" charset="0"/>
              </a:rPr>
              <a:t>“part of His Law.”</a:t>
            </a:r>
          </a:p>
        </p:txBody>
      </p:sp>
      <p:pic>
        <p:nvPicPr>
          <p:cNvPr id="3" name="Picture 2">
            <a:extLst>
              <a:ext uri="{FF2B5EF4-FFF2-40B4-BE49-F238E27FC236}">
                <a16:creationId xmlns:a16="http://schemas.microsoft.com/office/drawing/2014/main" id="{8EB8B2B4-5899-418B-8C8A-9855ECF5D4AE}"/>
              </a:ext>
            </a:extLst>
          </p:cNvPr>
          <p:cNvPicPr>
            <a:picLocks noChangeAspect="1"/>
          </p:cNvPicPr>
          <p:nvPr/>
        </p:nvPicPr>
        <p:blipFill>
          <a:blip r:embed="rId3"/>
          <a:stretch>
            <a:fillRect/>
          </a:stretch>
        </p:blipFill>
        <p:spPr>
          <a:xfrm>
            <a:off x="2470305" y="3324833"/>
            <a:ext cx="7340955" cy="3511049"/>
          </a:xfrm>
          <a:prstGeom prst="rect">
            <a:avLst/>
          </a:prstGeom>
        </p:spPr>
      </p:pic>
      <p:sp>
        <p:nvSpPr>
          <p:cNvPr id="7" name="Slide Number Placeholder 3">
            <a:extLst>
              <a:ext uri="{FF2B5EF4-FFF2-40B4-BE49-F238E27FC236}">
                <a16:creationId xmlns:a16="http://schemas.microsoft.com/office/drawing/2014/main" id="{7FC067EB-A2E6-4CCD-8DAB-52B005C90EA4}"/>
              </a:ext>
            </a:extLst>
          </p:cNvPr>
          <p:cNvSpPr>
            <a:spLocks noGrp="1"/>
          </p:cNvSpPr>
          <p:nvPr>
            <p:ph type="sldNum" sz="quarter" idx="12"/>
          </p:nvPr>
        </p:nvSpPr>
        <p:spPr>
          <a:xfrm>
            <a:off x="11517294" y="6321620"/>
            <a:ext cx="446349" cy="365125"/>
          </a:xfrm>
        </p:spPr>
        <p:txBody>
          <a:bodyPr/>
          <a:lstStyle/>
          <a:p>
            <a:fld id="{20926163-E7C4-4106-B7C7-FA295E06D549}" type="slidenum">
              <a:rPr lang="en-US" smtClean="0"/>
              <a:pPr/>
              <a:t>13</a:t>
            </a:fld>
            <a:endParaRPr lang="en-US" dirty="0"/>
          </a:p>
        </p:txBody>
      </p:sp>
    </p:spTree>
    <p:extLst>
      <p:ext uri="{BB962C8B-B14F-4D97-AF65-F5344CB8AC3E}">
        <p14:creationId xmlns:p14="http://schemas.microsoft.com/office/powerpoint/2010/main" val="68292043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302104" y="36647"/>
            <a:ext cx="11613079"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a:xfrm>
            <a:off x="11398937" y="6365166"/>
            <a:ext cx="425380" cy="365125"/>
          </a:xfrm>
        </p:spPr>
        <p:txBody>
          <a:bodyPr/>
          <a:lstStyle/>
          <a:p>
            <a:fld id="{20926163-E7C4-4106-B7C7-FA295E06D549}" type="slidenum">
              <a:rPr lang="en-US" smtClean="0"/>
              <a:pPr/>
              <a:t>14</a:t>
            </a:fld>
            <a:endParaRPr lang="en-US" dirty="0"/>
          </a:p>
        </p:txBody>
      </p:sp>
      <p:grpSp>
        <p:nvGrpSpPr>
          <p:cNvPr id="41" name="Group 40">
            <a:extLst>
              <a:ext uri="{FF2B5EF4-FFF2-40B4-BE49-F238E27FC236}">
                <a16:creationId xmlns:a16="http://schemas.microsoft.com/office/drawing/2014/main" id="{471FC518-07A1-4381-B555-A5E2DD40DED8}"/>
              </a:ext>
            </a:extLst>
          </p:cNvPr>
          <p:cNvGrpSpPr/>
          <p:nvPr/>
        </p:nvGrpSpPr>
        <p:grpSpPr>
          <a:xfrm>
            <a:off x="177553" y="3888241"/>
            <a:ext cx="11785085" cy="537837"/>
            <a:chOff x="177553" y="4353758"/>
            <a:chExt cx="11785085" cy="537837"/>
          </a:xfrm>
        </p:grpSpPr>
        <p:cxnSp>
          <p:nvCxnSpPr>
            <p:cNvPr id="6" name="Straight Connector 5">
              <a:extLst>
                <a:ext uri="{FF2B5EF4-FFF2-40B4-BE49-F238E27FC236}">
                  <a16:creationId xmlns:a16="http://schemas.microsoft.com/office/drawing/2014/main" id="{C4F46365-C327-498B-97F8-DAA2FDC43E80}"/>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1532869-C3C4-42A3-A8E0-B1288D4E9ABC}"/>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D33216E-63A1-4EB3-A358-EC0134F13D9A}"/>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22455A0-EB4C-40A2-8D4D-6E3DBEE707E1}"/>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7453D3EF-3769-4E77-9B23-70A44F7EB3D3}"/>
              </a:ext>
            </a:extLst>
          </p:cNvPr>
          <p:cNvCxnSpPr/>
          <p:nvPr/>
        </p:nvCxnSpPr>
        <p:spPr>
          <a:xfrm>
            <a:off x="10611699" y="3859390"/>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itle 1">
            <a:extLst>
              <a:ext uri="{FF2B5EF4-FFF2-40B4-BE49-F238E27FC236}">
                <a16:creationId xmlns:a16="http://schemas.microsoft.com/office/drawing/2014/main" id="{B70BA5A0-7CA5-4995-9DA4-DB26F1A136FA}"/>
              </a:ext>
            </a:extLst>
          </p:cNvPr>
          <p:cNvSpPr txBox="1">
            <a:spLocks/>
          </p:cNvSpPr>
          <p:nvPr/>
        </p:nvSpPr>
        <p:spPr>
          <a:xfrm>
            <a:off x="9971523" y="3337543"/>
            <a:ext cx="1455938"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Exodus 20</a:t>
            </a:r>
          </a:p>
        </p:txBody>
      </p:sp>
      <p:pic>
        <p:nvPicPr>
          <p:cNvPr id="1026" name="Picture 2" descr="God's Ten Commandments : Travel Cities">
            <a:extLst>
              <a:ext uri="{FF2B5EF4-FFF2-40B4-BE49-F238E27FC236}">
                <a16:creationId xmlns:a16="http://schemas.microsoft.com/office/drawing/2014/main" id="{F4FEAA54-92AC-4E86-B302-FB8EAD8F68F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7186"/>
          <a:stretch/>
        </p:blipFill>
        <p:spPr bwMode="auto">
          <a:xfrm>
            <a:off x="9834971" y="1137568"/>
            <a:ext cx="1860399" cy="2302271"/>
          </a:xfrm>
          <a:prstGeom prst="rect">
            <a:avLst/>
          </a:prstGeom>
          <a:noFill/>
          <a:extLst>
            <a:ext uri="{909E8E84-426E-40DD-AFC4-6F175D3DCCD1}">
              <a14:hiddenFill xmlns:a14="http://schemas.microsoft.com/office/drawing/2010/main">
                <a:solidFill>
                  <a:srgbClr val="FFFFFF"/>
                </a:solidFill>
              </a14:hiddenFill>
            </a:ext>
          </a:extLst>
        </p:spPr>
      </p:pic>
      <p:sp>
        <p:nvSpPr>
          <p:cNvPr id="31" name="Title 1">
            <a:extLst>
              <a:ext uri="{FF2B5EF4-FFF2-40B4-BE49-F238E27FC236}">
                <a16:creationId xmlns:a16="http://schemas.microsoft.com/office/drawing/2014/main" id="{89E0D87E-4AAF-4C9A-9FCB-BE280D087627}"/>
              </a:ext>
            </a:extLst>
          </p:cNvPr>
          <p:cNvSpPr txBox="1">
            <a:spLocks/>
          </p:cNvSpPr>
          <p:nvPr/>
        </p:nvSpPr>
        <p:spPr>
          <a:xfrm>
            <a:off x="9716033" y="4120568"/>
            <a:ext cx="2290045" cy="173240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1400" b="0" i="0" u="none" strike="noStrike" baseline="0">
                <a:latin typeface="Arial" panose="020B0604020202020204" pitchFamily="34" charset="0"/>
                <a:ea typeface="+mj-ea"/>
                <a:cs typeface="+mj-cs"/>
              </a:defRPr>
            </a:lvl1pPr>
          </a:lstStyle>
          <a:p>
            <a:r>
              <a:rPr lang="en-US" baseline="30000" dirty="0"/>
              <a:t>1</a:t>
            </a:r>
            <a:r>
              <a:rPr lang="en-US" dirty="0"/>
              <a:t>And God </a:t>
            </a:r>
            <a:r>
              <a:rPr lang="en-US" dirty="0" err="1"/>
              <a:t>spake</a:t>
            </a:r>
            <a:r>
              <a:rPr lang="en-US" dirty="0"/>
              <a:t> all these words, saying,</a:t>
            </a:r>
          </a:p>
          <a:p>
            <a:r>
              <a:rPr lang="en-US" dirty="0"/>
              <a:t> </a:t>
            </a:r>
            <a:r>
              <a:rPr lang="en-US" baseline="30000" dirty="0"/>
              <a:t>2</a:t>
            </a:r>
            <a:r>
              <a:rPr lang="en-US" dirty="0"/>
              <a:t> I am the LORD thy God,</a:t>
            </a:r>
            <a:br>
              <a:rPr lang="en-US" dirty="0"/>
            </a:br>
            <a:r>
              <a:rPr lang="en-US" dirty="0"/>
              <a:t>Thou shalt  …</a:t>
            </a:r>
            <a:br>
              <a:rPr lang="en-US" dirty="0"/>
            </a:br>
            <a:r>
              <a:rPr lang="en-US" dirty="0"/>
              <a:t>(Exodus 20:1-17 KJV)</a:t>
            </a:r>
          </a:p>
        </p:txBody>
      </p:sp>
      <p:sp>
        <p:nvSpPr>
          <p:cNvPr id="28" name="Title 1">
            <a:extLst>
              <a:ext uri="{FF2B5EF4-FFF2-40B4-BE49-F238E27FC236}">
                <a16:creationId xmlns:a16="http://schemas.microsoft.com/office/drawing/2014/main" id="{C4794CA0-907E-4B83-B98C-959E51092073}"/>
              </a:ext>
            </a:extLst>
          </p:cNvPr>
          <p:cNvSpPr txBox="1">
            <a:spLocks/>
          </p:cNvSpPr>
          <p:nvPr/>
        </p:nvSpPr>
        <p:spPr>
          <a:xfrm>
            <a:off x="7895844" y="1986741"/>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7200" dirty="0"/>
              <a:t>?</a:t>
            </a:r>
          </a:p>
        </p:txBody>
      </p:sp>
      <p:cxnSp>
        <p:nvCxnSpPr>
          <p:cNvPr id="29" name="Straight Connector 28">
            <a:extLst>
              <a:ext uri="{FF2B5EF4-FFF2-40B4-BE49-F238E27FC236}">
                <a16:creationId xmlns:a16="http://schemas.microsoft.com/office/drawing/2014/main" id="{F7BC6D35-4B57-4C06-8F52-8EB24A23BE1E}"/>
              </a:ext>
            </a:extLst>
          </p:cNvPr>
          <p:cNvCxnSpPr/>
          <p:nvPr/>
        </p:nvCxnSpPr>
        <p:spPr>
          <a:xfrm>
            <a:off x="8623087" y="3859390"/>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2051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302112" y="36647"/>
            <a:ext cx="11603749"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a:xfrm>
            <a:off x="11398937" y="6365166"/>
            <a:ext cx="425380" cy="365125"/>
          </a:xfrm>
        </p:spPr>
        <p:txBody>
          <a:bodyPr/>
          <a:lstStyle/>
          <a:p>
            <a:fld id="{20926163-E7C4-4106-B7C7-FA295E06D549}" type="slidenum">
              <a:rPr lang="en-US" smtClean="0"/>
              <a:pPr/>
              <a:t>15</a:t>
            </a:fld>
            <a:endParaRPr lang="en-US" dirty="0"/>
          </a:p>
        </p:txBody>
      </p:sp>
      <p:grpSp>
        <p:nvGrpSpPr>
          <p:cNvPr id="41" name="Group 40">
            <a:extLst>
              <a:ext uri="{FF2B5EF4-FFF2-40B4-BE49-F238E27FC236}">
                <a16:creationId xmlns:a16="http://schemas.microsoft.com/office/drawing/2014/main" id="{471FC518-07A1-4381-B555-A5E2DD40DED8}"/>
              </a:ext>
            </a:extLst>
          </p:cNvPr>
          <p:cNvGrpSpPr/>
          <p:nvPr/>
        </p:nvGrpSpPr>
        <p:grpSpPr>
          <a:xfrm>
            <a:off x="177553" y="3888241"/>
            <a:ext cx="11785085" cy="537837"/>
            <a:chOff x="177553" y="4353758"/>
            <a:chExt cx="11785085" cy="537837"/>
          </a:xfrm>
        </p:grpSpPr>
        <p:cxnSp>
          <p:nvCxnSpPr>
            <p:cNvPr id="6" name="Straight Connector 5">
              <a:extLst>
                <a:ext uri="{FF2B5EF4-FFF2-40B4-BE49-F238E27FC236}">
                  <a16:creationId xmlns:a16="http://schemas.microsoft.com/office/drawing/2014/main" id="{C4F46365-C327-498B-97F8-DAA2FDC43E80}"/>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1532869-C3C4-42A3-A8E0-B1288D4E9ABC}"/>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D33216E-63A1-4EB3-A358-EC0134F13D9A}"/>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22455A0-EB4C-40A2-8D4D-6E3DBEE707E1}"/>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7453D3EF-3769-4E77-9B23-70A44F7EB3D3}"/>
              </a:ext>
            </a:extLst>
          </p:cNvPr>
          <p:cNvCxnSpPr/>
          <p:nvPr/>
        </p:nvCxnSpPr>
        <p:spPr>
          <a:xfrm>
            <a:off x="10611699" y="3859390"/>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itle 1">
            <a:extLst>
              <a:ext uri="{FF2B5EF4-FFF2-40B4-BE49-F238E27FC236}">
                <a16:creationId xmlns:a16="http://schemas.microsoft.com/office/drawing/2014/main" id="{B70BA5A0-7CA5-4995-9DA4-DB26F1A136FA}"/>
              </a:ext>
            </a:extLst>
          </p:cNvPr>
          <p:cNvSpPr txBox="1">
            <a:spLocks/>
          </p:cNvSpPr>
          <p:nvPr/>
        </p:nvSpPr>
        <p:spPr>
          <a:xfrm>
            <a:off x="9971523" y="3337543"/>
            <a:ext cx="1455938"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Exodus 20</a:t>
            </a:r>
          </a:p>
        </p:txBody>
      </p:sp>
      <p:pic>
        <p:nvPicPr>
          <p:cNvPr id="1026" name="Picture 2" descr="God's Ten Commandments : Travel Cities">
            <a:extLst>
              <a:ext uri="{FF2B5EF4-FFF2-40B4-BE49-F238E27FC236}">
                <a16:creationId xmlns:a16="http://schemas.microsoft.com/office/drawing/2014/main" id="{F4FEAA54-92AC-4E86-B302-FB8EAD8F68F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7186"/>
          <a:stretch/>
        </p:blipFill>
        <p:spPr bwMode="auto">
          <a:xfrm>
            <a:off x="9834971" y="1137568"/>
            <a:ext cx="1860399" cy="2302271"/>
          </a:xfrm>
          <a:prstGeom prst="rect">
            <a:avLst/>
          </a:prstGeom>
          <a:noFill/>
          <a:extLst>
            <a:ext uri="{909E8E84-426E-40DD-AFC4-6F175D3DCCD1}">
              <a14:hiddenFill xmlns:a14="http://schemas.microsoft.com/office/drawing/2010/main">
                <a:solidFill>
                  <a:srgbClr val="FFFFFF"/>
                </a:solidFill>
              </a14:hiddenFill>
            </a:ext>
          </a:extLst>
        </p:spPr>
      </p:pic>
      <p:cxnSp>
        <p:nvCxnSpPr>
          <p:cNvPr id="21" name="Straight Connector 20">
            <a:extLst>
              <a:ext uri="{FF2B5EF4-FFF2-40B4-BE49-F238E27FC236}">
                <a16:creationId xmlns:a16="http://schemas.microsoft.com/office/drawing/2014/main" id="{A5820937-F31D-428D-A54C-19C7807162B1}"/>
              </a:ext>
            </a:extLst>
          </p:cNvPr>
          <p:cNvCxnSpPr/>
          <p:nvPr/>
        </p:nvCxnSpPr>
        <p:spPr>
          <a:xfrm>
            <a:off x="8623087" y="3859390"/>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itle 1">
            <a:extLst>
              <a:ext uri="{FF2B5EF4-FFF2-40B4-BE49-F238E27FC236}">
                <a16:creationId xmlns:a16="http://schemas.microsoft.com/office/drawing/2014/main" id="{89E0D87E-4AAF-4C9A-9FCB-BE280D087627}"/>
              </a:ext>
            </a:extLst>
          </p:cNvPr>
          <p:cNvSpPr txBox="1">
            <a:spLocks/>
          </p:cNvSpPr>
          <p:nvPr/>
        </p:nvSpPr>
        <p:spPr>
          <a:xfrm>
            <a:off x="9716033" y="4120568"/>
            <a:ext cx="2290045" cy="173240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1400" b="0" i="0" u="none" strike="noStrike" baseline="0">
                <a:latin typeface="Arial" panose="020B0604020202020204" pitchFamily="34" charset="0"/>
                <a:ea typeface="+mj-ea"/>
                <a:cs typeface="+mj-cs"/>
              </a:defRPr>
            </a:lvl1pPr>
          </a:lstStyle>
          <a:p>
            <a:r>
              <a:rPr lang="en-US" baseline="30000" dirty="0"/>
              <a:t>1</a:t>
            </a:r>
            <a:r>
              <a:rPr lang="en-US" dirty="0"/>
              <a:t>And God </a:t>
            </a:r>
            <a:r>
              <a:rPr lang="en-US" dirty="0" err="1"/>
              <a:t>spake</a:t>
            </a:r>
            <a:r>
              <a:rPr lang="en-US" dirty="0"/>
              <a:t> all these words, saying,</a:t>
            </a:r>
          </a:p>
          <a:p>
            <a:r>
              <a:rPr lang="en-US" dirty="0"/>
              <a:t> </a:t>
            </a:r>
            <a:r>
              <a:rPr lang="en-US" baseline="30000" dirty="0"/>
              <a:t>2</a:t>
            </a:r>
            <a:r>
              <a:rPr lang="en-US" dirty="0"/>
              <a:t> I am the LORD thy God,</a:t>
            </a:r>
            <a:br>
              <a:rPr lang="en-US" dirty="0"/>
            </a:br>
            <a:r>
              <a:rPr lang="en-US" dirty="0"/>
              <a:t>Thou shalt  …</a:t>
            </a:r>
            <a:br>
              <a:rPr lang="en-US" dirty="0"/>
            </a:br>
            <a:r>
              <a:rPr lang="en-US" dirty="0"/>
              <a:t>(Exodus 20:1-17 KJV)</a:t>
            </a:r>
          </a:p>
        </p:txBody>
      </p:sp>
      <p:pic>
        <p:nvPicPr>
          <p:cNvPr id="5" name="Picture 2" descr="God Can Fill Us / Православие.Ru">
            <a:extLst>
              <a:ext uri="{FF2B5EF4-FFF2-40B4-BE49-F238E27FC236}">
                <a16:creationId xmlns:a16="http://schemas.microsoft.com/office/drawing/2014/main" id="{7A28D457-914D-43B0-BF5E-18F33A9CEF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71724" y="1132472"/>
            <a:ext cx="1955673" cy="2346808"/>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a:extLst>
              <a:ext uri="{FF2B5EF4-FFF2-40B4-BE49-F238E27FC236}">
                <a16:creationId xmlns:a16="http://schemas.microsoft.com/office/drawing/2014/main" id="{9EEF2214-EE3A-42CA-B0EF-7E6B8E7F6DF4}"/>
              </a:ext>
            </a:extLst>
          </p:cNvPr>
          <p:cNvSpPr txBox="1">
            <a:spLocks/>
          </p:cNvSpPr>
          <p:nvPr/>
        </p:nvSpPr>
        <p:spPr>
          <a:xfrm>
            <a:off x="7795000" y="4278992"/>
            <a:ext cx="1995016" cy="1732406"/>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aseline="30000" dirty="0">
                <a:latin typeface="Arial" panose="020B0604020202020204" pitchFamily="34" charset="0"/>
              </a:rPr>
              <a:t> 28 </a:t>
            </a:r>
            <a:r>
              <a:rPr lang="en-US" sz="1500" dirty="0">
                <a:latin typeface="Arial" panose="020B0604020202020204" pitchFamily="34" charset="0"/>
              </a:rPr>
              <a:t>And the LORD said unto Moses, </a:t>
            </a:r>
            <a:r>
              <a:rPr lang="en-US" sz="1500" dirty="0">
                <a:highlight>
                  <a:srgbClr val="FFFF00"/>
                </a:highlight>
                <a:latin typeface="Arial" panose="020B0604020202020204" pitchFamily="34" charset="0"/>
              </a:rPr>
              <a:t>How long refuse ye </a:t>
            </a:r>
            <a:br>
              <a:rPr lang="en-US" sz="1500" dirty="0">
                <a:highlight>
                  <a:srgbClr val="FFFF00"/>
                </a:highlight>
                <a:latin typeface="Arial" panose="020B0604020202020204" pitchFamily="34" charset="0"/>
              </a:rPr>
            </a:br>
            <a:r>
              <a:rPr lang="en-US" sz="1500" dirty="0">
                <a:highlight>
                  <a:srgbClr val="FFFF00"/>
                </a:highlight>
                <a:latin typeface="Arial" panose="020B0604020202020204" pitchFamily="34" charset="0"/>
              </a:rPr>
              <a:t>to keep my commandments </a:t>
            </a:r>
            <a:br>
              <a:rPr lang="en-US" sz="1500" dirty="0">
                <a:highlight>
                  <a:srgbClr val="FFFF00"/>
                </a:highlight>
                <a:latin typeface="Arial" panose="020B0604020202020204" pitchFamily="34" charset="0"/>
              </a:rPr>
            </a:br>
            <a:r>
              <a:rPr lang="en-US" sz="1500" dirty="0">
                <a:highlight>
                  <a:srgbClr val="FFFF00"/>
                </a:highlight>
                <a:latin typeface="Arial" panose="020B0604020202020204" pitchFamily="34" charset="0"/>
              </a:rPr>
              <a:t>and my laws? </a:t>
            </a:r>
            <a:br>
              <a:rPr lang="en-US" sz="1500" dirty="0">
                <a:highlight>
                  <a:srgbClr val="FFFF00"/>
                </a:highlight>
                <a:latin typeface="Arial" panose="020B0604020202020204" pitchFamily="34" charset="0"/>
              </a:rPr>
            </a:br>
            <a:r>
              <a:rPr lang="en-US" sz="1400" dirty="0">
                <a:latin typeface="Arial" panose="020B0604020202020204" pitchFamily="34" charset="0"/>
              </a:rPr>
              <a:t>(Exodus 16:28 KJV)</a:t>
            </a:r>
            <a:endParaRPr lang="en-US" sz="1500" dirty="0">
              <a:latin typeface="Arial" panose="020B0604020202020204" pitchFamily="34" charset="0"/>
            </a:endParaRPr>
          </a:p>
        </p:txBody>
      </p:sp>
      <p:sp>
        <p:nvSpPr>
          <p:cNvPr id="3" name="Title 1">
            <a:extLst>
              <a:ext uri="{FF2B5EF4-FFF2-40B4-BE49-F238E27FC236}">
                <a16:creationId xmlns:a16="http://schemas.microsoft.com/office/drawing/2014/main" id="{E959DF12-9618-4B17-924B-C918B2AC0DDA}"/>
              </a:ext>
            </a:extLst>
          </p:cNvPr>
          <p:cNvSpPr txBox="1">
            <a:spLocks/>
          </p:cNvSpPr>
          <p:nvPr/>
        </p:nvSpPr>
        <p:spPr>
          <a:xfrm>
            <a:off x="5756148" y="1986741"/>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7200" dirty="0"/>
              <a:t>?</a:t>
            </a:r>
          </a:p>
        </p:txBody>
      </p:sp>
      <p:cxnSp>
        <p:nvCxnSpPr>
          <p:cNvPr id="26" name="Straight Connector 25">
            <a:extLst>
              <a:ext uri="{FF2B5EF4-FFF2-40B4-BE49-F238E27FC236}">
                <a16:creationId xmlns:a16="http://schemas.microsoft.com/office/drawing/2014/main" id="{5194C572-BD62-4B84-90F6-194EF97DC1B3}"/>
              </a:ext>
            </a:extLst>
          </p:cNvPr>
          <p:cNvCxnSpPr/>
          <p:nvPr/>
        </p:nvCxnSpPr>
        <p:spPr>
          <a:xfrm>
            <a:off x="6494503"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13513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271081" y="36647"/>
            <a:ext cx="11679011"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a:xfrm>
            <a:off x="11398937" y="6365166"/>
            <a:ext cx="425380" cy="365125"/>
          </a:xfrm>
        </p:spPr>
        <p:txBody>
          <a:bodyPr/>
          <a:lstStyle/>
          <a:p>
            <a:fld id="{20926163-E7C4-4106-B7C7-FA295E06D549}" type="slidenum">
              <a:rPr lang="en-US" smtClean="0"/>
              <a:pPr/>
              <a:t>16</a:t>
            </a:fld>
            <a:endParaRPr lang="en-US" dirty="0"/>
          </a:p>
        </p:txBody>
      </p:sp>
      <p:grpSp>
        <p:nvGrpSpPr>
          <p:cNvPr id="41" name="Group 40">
            <a:extLst>
              <a:ext uri="{FF2B5EF4-FFF2-40B4-BE49-F238E27FC236}">
                <a16:creationId xmlns:a16="http://schemas.microsoft.com/office/drawing/2014/main" id="{471FC518-07A1-4381-B555-A5E2DD40DED8}"/>
              </a:ext>
            </a:extLst>
          </p:cNvPr>
          <p:cNvGrpSpPr/>
          <p:nvPr/>
        </p:nvGrpSpPr>
        <p:grpSpPr>
          <a:xfrm>
            <a:off x="177553" y="3888241"/>
            <a:ext cx="11785085" cy="537837"/>
            <a:chOff x="177553" y="4353758"/>
            <a:chExt cx="11785085" cy="537837"/>
          </a:xfrm>
        </p:grpSpPr>
        <p:cxnSp>
          <p:nvCxnSpPr>
            <p:cNvPr id="6" name="Straight Connector 5">
              <a:extLst>
                <a:ext uri="{FF2B5EF4-FFF2-40B4-BE49-F238E27FC236}">
                  <a16:creationId xmlns:a16="http://schemas.microsoft.com/office/drawing/2014/main" id="{C4F46365-C327-498B-97F8-DAA2FDC43E80}"/>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1532869-C3C4-42A3-A8E0-B1288D4E9ABC}"/>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D33216E-63A1-4EB3-A358-EC0134F13D9A}"/>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22455A0-EB4C-40A2-8D4D-6E3DBEE707E1}"/>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7453D3EF-3769-4E77-9B23-70A44F7EB3D3}"/>
              </a:ext>
            </a:extLst>
          </p:cNvPr>
          <p:cNvCxnSpPr/>
          <p:nvPr/>
        </p:nvCxnSpPr>
        <p:spPr>
          <a:xfrm>
            <a:off x="10611699" y="3859390"/>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itle 1">
            <a:extLst>
              <a:ext uri="{FF2B5EF4-FFF2-40B4-BE49-F238E27FC236}">
                <a16:creationId xmlns:a16="http://schemas.microsoft.com/office/drawing/2014/main" id="{B70BA5A0-7CA5-4995-9DA4-DB26F1A136FA}"/>
              </a:ext>
            </a:extLst>
          </p:cNvPr>
          <p:cNvSpPr txBox="1">
            <a:spLocks/>
          </p:cNvSpPr>
          <p:nvPr/>
        </p:nvSpPr>
        <p:spPr>
          <a:xfrm>
            <a:off x="9971523" y="3337543"/>
            <a:ext cx="1455938"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Exodus 20</a:t>
            </a:r>
          </a:p>
        </p:txBody>
      </p:sp>
      <p:pic>
        <p:nvPicPr>
          <p:cNvPr id="1026" name="Picture 2" descr="God's Ten Commandments : Travel Cities">
            <a:extLst>
              <a:ext uri="{FF2B5EF4-FFF2-40B4-BE49-F238E27FC236}">
                <a16:creationId xmlns:a16="http://schemas.microsoft.com/office/drawing/2014/main" id="{F4FEAA54-92AC-4E86-B302-FB8EAD8F68F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7186"/>
          <a:stretch/>
        </p:blipFill>
        <p:spPr bwMode="auto">
          <a:xfrm>
            <a:off x="9834971" y="1137568"/>
            <a:ext cx="1860399" cy="2302271"/>
          </a:xfrm>
          <a:prstGeom prst="rect">
            <a:avLst/>
          </a:prstGeom>
          <a:noFill/>
          <a:extLst>
            <a:ext uri="{909E8E84-426E-40DD-AFC4-6F175D3DCCD1}">
              <a14:hiddenFill xmlns:a14="http://schemas.microsoft.com/office/drawing/2010/main">
                <a:solidFill>
                  <a:srgbClr val="FFFFFF"/>
                </a:solidFill>
              </a14:hiddenFill>
            </a:ext>
          </a:extLst>
        </p:spPr>
      </p:pic>
      <p:cxnSp>
        <p:nvCxnSpPr>
          <p:cNvPr id="21" name="Straight Connector 20">
            <a:extLst>
              <a:ext uri="{FF2B5EF4-FFF2-40B4-BE49-F238E27FC236}">
                <a16:creationId xmlns:a16="http://schemas.microsoft.com/office/drawing/2014/main" id="{A5820937-F31D-428D-A54C-19C7807162B1}"/>
              </a:ext>
            </a:extLst>
          </p:cNvPr>
          <p:cNvCxnSpPr/>
          <p:nvPr/>
        </p:nvCxnSpPr>
        <p:spPr>
          <a:xfrm>
            <a:off x="8623087" y="3859390"/>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itle 1">
            <a:extLst>
              <a:ext uri="{FF2B5EF4-FFF2-40B4-BE49-F238E27FC236}">
                <a16:creationId xmlns:a16="http://schemas.microsoft.com/office/drawing/2014/main" id="{CF855935-4360-4655-BB89-99D7A17F0394}"/>
              </a:ext>
            </a:extLst>
          </p:cNvPr>
          <p:cNvSpPr txBox="1">
            <a:spLocks/>
          </p:cNvSpPr>
          <p:nvPr/>
        </p:nvSpPr>
        <p:spPr>
          <a:xfrm>
            <a:off x="5688335" y="3356124"/>
            <a:ext cx="1692676" cy="610626"/>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r>
              <a:rPr lang="en-US" sz="1800" dirty="0">
                <a:latin typeface="Bahnschrift" panose="020B0502040204020203" pitchFamily="34" charset="0"/>
              </a:rPr>
              <a:t>Genesis  26:5</a:t>
            </a:r>
            <a:endParaRPr lang="en-US" sz="1800" dirty="0"/>
          </a:p>
        </p:txBody>
      </p:sp>
      <p:cxnSp>
        <p:nvCxnSpPr>
          <p:cNvPr id="25" name="Straight Connector 24">
            <a:extLst>
              <a:ext uri="{FF2B5EF4-FFF2-40B4-BE49-F238E27FC236}">
                <a16:creationId xmlns:a16="http://schemas.microsoft.com/office/drawing/2014/main" id="{3DB3C315-65A8-4F7D-820E-D4B6156F03D2}"/>
              </a:ext>
            </a:extLst>
          </p:cNvPr>
          <p:cNvCxnSpPr/>
          <p:nvPr/>
        </p:nvCxnSpPr>
        <p:spPr>
          <a:xfrm>
            <a:off x="6494503"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itle 1">
            <a:extLst>
              <a:ext uri="{FF2B5EF4-FFF2-40B4-BE49-F238E27FC236}">
                <a16:creationId xmlns:a16="http://schemas.microsoft.com/office/drawing/2014/main" id="{D41FC6B1-7EF1-4A13-BD9A-F68AA41AD716}"/>
              </a:ext>
            </a:extLst>
          </p:cNvPr>
          <p:cNvSpPr txBox="1">
            <a:spLocks/>
          </p:cNvSpPr>
          <p:nvPr/>
        </p:nvSpPr>
        <p:spPr>
          <a:xfrm>
            <a:off x="5425552" y="4272896"/>
            <a:ext cx="2227816" cy="1732406"/>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0" i="0" u="none" strike="noStrike" baseline="0" dirty="0">
                <a:latin typeface="Arial" panose="020B0604020202020204" pitchFamily="34" charset="0"/>
              </a:rPr>
              <a:t> </a:t>
            </a:r>
            <a:r>
              <a:rPr lang="en-US" sz="1500" b="0" i="0" u="none" strike="noStrike" baseline="30000" dirty="0">
                <a:latin typeface="Arial" panose="020B0604020202020204" pitchFamily="34" charset="0"/>
              </a:rPr>
              <a:t>5</a:t>
            </a:r>
            <a:r>
              <a:rPr lang="en-US" sz="1500" b="0" i="0" u="none" strike="noStrike" baseline="0" dirty="0">
                <a:latin typeface="Arial" panose="020B0604020202020204" pitchFamily="34" charset="0"/>
              </a:rPr>
              <a:t> Because that Abraham obeyed my voice, and </a:t>
            </a:r>
            <a:r>
              <a:rPr lang="en-US" sz="1500" b="0" i="0" u="sng" strike="noStrike" baseline="0" dirty="0">
                <a:highlight>
                  <a:srgbClr val="FFFF00"/>
                </a:highlight>
                <a:latin typeface="Arial" panose="020B0604020202020204" pitchFamily="34" charset="0"/>
              </a:rPr>
              <a:t>kept my charge, my commandments, my statutes, and my laws</a:t>
            </a:r>
            <a:r>
              <a:rPr lang="en-US" sz="1500" b="0" i="0" u="none" strike="noStrike" baseline="0" dirty="0">
                <a:latin typeface="Arial" panose="020B0604020202020204" pitchFamily="34" charset="0"/>
              </a:rPr>
              <a:t>. (Genesis 26:5 KJV)</a:t>
            </a:r>
            <a:endParaRPr lang="en-US" sz="1500" b="1" dirty="0"/>
          </a:p>
        </p:txBody>
      </p:sp>
      <p:pic>
        <p:nvPicPr>
          <p:cNvPr id="1036" name="Picture 12" descr="Abraham – Mahi Ministries">
            <a:extLst>
              <a:ext uri="{FF2B5EF4-FFF2-40B4-BE49-F238E27FC236}">
                <a16:creationId xmlns:a16="http://schemas.microsoft.com/office/drawing/2014/main" id="{9B26437D-B4DA-4562-96F6-C403E4D472B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1011"/>
          <a:stretch/>
        </p:blipFill>
        <p:spPr bwMode="auto">
          <a:xfrm>
            <a:off x="5344372" y="1132472"/>
            <a:ext cx="2125802" cy="2302271"/>
          </a:xfrm>
          <a:prstGeom prst="rect">
            <a:avLst/>
          </a:prstGeom>
          <a:noFill/>
          <a:extLst>
            <a:ext uri="{909E8E84-426E-40DD-AFC4-6F175D3DCCD1}">
              <a14:hiddenFill xmlns:a14="http://schemas.microsoft.com/office/drawing/2010/main">
                <a:solidFill>
                  <a:srgbClr val="FFFFFF"/>
                </a:solidFill>
              </a14:hiddenFill>
            </a:ext>
          </a:extLst>
        </p:spPr>
      </p:pic>
      <p:sp>
        <p:nvSpPr>
          <p:cNvPr id="31" name="Title 1">
            <a:extLst>
              <a:ext uri="{FF2B5EF4-FFF2-40B4-BE49-F238E27FC236}">
                <a16:creationId xmlns:a16="http://schemas.microsoft.com/office/drawing/2014/main" id="{89E0D87E-4AAF-4C9A-9FCB-BE280D087627}"/>
              </a:ext>
            </a:extLst>
          </p:cNvPr>
          <p:cNvSpPr txBox="1">
            <a:spLocks/>
          </p:cNvSpPr>
          <p:nvPr/>
        </p:nvSpPr>
        <p:spPr>
          <a:xfrm>
            <a:off x="9716033" y="4120568"/>
            <a:ext cx="2290045" cy="173240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1400" b="0" i="0" u="none" strike="noStrike" baseline="0">
                <a:latin typeface="Arial" panose="020B0604020202020204" pitchFamily="34" charset="0"/>
                <a:ea typeface="+mj-ea"/>
                <a:cs typeface="+mj-cs"/>
              </a:defRPr>
            </a:lvl1pPr>
          </a:lstStyle>
          <a:p>
            <a:r>
              <a:rPr lang="en-US" baseline="30000" dirty="0"/>
              <a:t>1</a:t>
            </a:r>
            <a:r>
              <a:rPr lang="en-US" dirty="0"/>
              <a:t>And God </a:t>
            </a:r>
            <a:r>
              <a:rPr lang="en-US" dirty="0" err="1"/>
              <a:t>spake</a:t>
            </a:r>
            <a:r>
              <a:rPr lang="en-US" dirty="0"/>
              <a:t> all these words, saying,</a:t>
            </a:r>
          </a:p>
          <a:p>
            <a:r>
              <a:rPr lang="en-US" dirty="0"/>
              <a:t> </a:t>
            </a:r>
            <a:r>
              <a:rPr lang="en-US" baseline="30000" dirty="0"/>
              <a:t>2</a:t>
            </a:r>
            <a:r>
              <a:rPr lang="en-US" dirty="0"/>
              <a:t> I am the LORD thy God,</a:t>
            </a:r>
            <a:br>
              <a:rPr lang="en-US" dirty="0"/>
            </a:br>
            <a:r>
              <a:rPr lang="en-US" dirty="0"/>
              <a:t>Thou shalt  …</a:t>
            </a:r>
            <a:br>
              <a:rPr lang="en-US" dirty="0"/>
            </a:br>
            <a:r>
              <a:rPr lang="en-US" dirty="0"/>
              <a:t>(Exodus 20:1-17 KJV)</a:t>
            </a:r>
          </a:p>
        </p:txBody>
      </p:sp>
      <p:pic>
        <p:nvPicPr>
          <p:cNvPr id="5" name="Picture 2" descr="God Can Fill Us / Православие.Ru">
            <a:extLst>
              <a:ext uri="{FF2B5EF4-FFF2-40B4-BE49-F238E27FC236}">
                <a16:creationId xmlns:a16="http://schemas.microsoft.com/office/drawing/2014/main" id="{7A28D457-914D-43B0-BF5E-18F33A9CEF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71724" y="1132472"/>
            <a:ext cx="1955673" cy="2346808"/>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a:extLst>
              <a:ext uri="{FF2B5EF4-FFF2-40B4-BE49-F238E27FC236}">
                <a16:creationId xmlns:a16="http://schemas.microsoft.com/office/drawing/2014/main" id="{9EEF2214-EE3A-42CA-B0EF-7E6B8E7F6DF4}"/>
              </a:ext>
            </a:extLst>
          </p:cNvPr>
          <p:cNvSpPr txBox="1">
            <a:spLocks/>
          </p:cNvSpPr>
          <p:nvPr/>
        </p:nvSpPr>
        <p:spPr>
          <a:xfrm>
            <a:off x="7795000" y="4278992"/>
            <a:ext cx="1995016" cy="1732406"/>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aseline="30000" dirty="0">
                <a:latin typeface="Arial" panose="020B0604020202020204" pitchFamily="34" charset="0"/>
              </a:rPr>
              <a:t> 28 </a:t>
            </a:r>
            <a:r>
              <a:rPr lang="en-US" sz="1500" dirty="0">
                <a:latin typeface="Arial" panose="020B0604020202020204" pitchFamily="34" charset="0"/>
              </a:rPr>
              <a:t>And the LORD said unto Moses, </a:t>
            </a:r>
            <a:r>
              <a:rPr lang="en-US" sz="1500" dirty="0">
                <a:highlight>
                  <a:srgbClr val="FFFF00"/>
                </a:highlight>
                <a:latin typeface="Arial" panose="020B0604020202020204" pitchFamily="34" charset="0"/>
              </a:rPr>
              <a:t>How long refuse ye </a:t>
            </a:r>
            <a:br>
              <a:rPr lang="en-US" sz="1500" dirty="0">
                <a:highlight>
                  <a:srgbClr val="FFFF00"/>
                </a:highlight>
                <a:latin typeface="Arial" panose="020B0604020202020204" pitchFamily="34" charset="0"/>
              </a:rPr>
            </a:br>
            <a:r>
              <a:rPr lang="en-US" sz="1500" dirty="0">
                <a:highlight>
                  <a:srgbClr val="FFFF00"/>
                </a:highlight>
                <a:latin typeface="Arial" panose="020B0604020202020204" pitchFamily="34" charset="0"/>
              </a:rPr>
              <a:t>to keep my commandments </a:t>
            </a:r>
            <a:br>
              <a:rPr lang="en-US" sz="1500" dirty="0">
                <a:highlight>
                  <a:srgbClr val="FFFF00"/>
                </a:highlight>
                <a:latin typeface="Arial" panose="020B0604020202020204" pitchFamily="34" charset="0"/>
              </a:rPr>
            </a:br>
            <a:r>
              <a:rPr lang="en-US" sz="1500" dirty="0">
                <a:highlight>
                  <a:srgbClr val="FFFF00"/>
                </a:highlight>
                <a:latin typeface="Arial" panose="020B0604020202020204" pitchFamily="34" charset="0"/>
              </a:rPr>
              <a:t>and my laws? </a:t>
            </a:r>
            <a:br>
              <a:rPr lang="en-US" sz="1500" dirty="0">
                <a:highlight>
                  <a:srgbClr val="FFFF00"/>
                </a:highlight>
                <a:latin typeface="Arial" panose="020B0604020202020204" pitchFamily="34" charset="0"/>
              </a:rPr>
            </a:br>
            <a:r>
              <a:rPr lang="en-US" sz="1400" dirty="0">
                <a:latin typeface="Arial" panose="020B0604020202020204" pitchFamily="34" charset="0"/>
              </a:rPr>
              <a:t>(Exodus 16:28 KJV)</a:t>
            </a:r>
            <a:endParaRPr lang="en-US" sz="1500" dirty="0">
              <a:latin typeface="Arial" panose="020B0604020202020204" pitchFamily="34" charset="0"/>
            </a:endParaRPr>
          </a:p>
        </p:txBody>
      </p:sp>
      <p:sp>
        <p:nvSpPr>
          <p:cNvPr id="11" name="Title 1">
            <a:extLst>
              <a:ext uri="{FF2B5EF4-FFF2-40B4-BE49-F238E27FC236}">
                <a16:creationId xmlns:a16="http://schemas.microsoft.com/office/drawing/2014/main" id="{76381DF8-A0EB-4EF2-9C9D-BAC35F59217E}"/>
              </a:ext>
            </a:extLst>
          </p:cNvPr>
          <p:cNvSpPr txBox="1">
            <a:spLocks/>
          </p:cNvSpPr>
          <p:nvPr/>
        </p:nvSpPr>
        <p:spPr>
          <a:xfrm>
            <a:off x="3067812" y="1986741"/>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7200" dirty="0"/>
              <a:t>?</a:t>
            </a:r>
          </a:p>
        </p:txBody>
      </p:sp>
      <p:cxnSp>
        <p:nvCxnSpPr>
          <p:cNvPr id="32" name="Straight Connector 31">
            <a:extLst>
              <a:ext uri="{FF2B5EF4-FFF2-40B4-BE49-F238E27FC236}">
                <a16:creationId xmlns:a16="http://schemas.microsoft.com/office/drawing/2014/main" id="{E2060961-2303-43F5-AB03-107ECB975A02}"/>
              </a:ext>
            </a:extLst>
          </p:cNvPr>
          <p:cNvCxnSpPr/>
          <p:nvPr/>
        </p:nvCxnSpPr>
        <p:spPr>
          <a:xfrm>
            <a:off x="3779743" y="3874938"/>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478043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326568" y="36647"/>
            <a:ext cx="11552091"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a:xfrm>
            <a:off x="11398937" y="6365166"/>
            <a:ext cx="425380" cy="365125"/>
          </a:xfrm>
        </p:spPr>
        <p:txBody>
          <a:bodyPr/>
          <a:lstStyle/>
          <a:p>
            <a:fld id="{20926163-E7C4-4106-B7C7-FA295E06D549}" type="slidenum">
              <a:rPr lang="en-US" smtClean="0"/>
              <a:pPr/>
              <a:t>17</a:t>
            </a:fld>
            <a:endParaRPr lang="en-US" dirty="0"/>
          </a:p>
        </p:txBody>
      </p:sp>
      <p:grpSp>
        <p:nvGrpSpPr>
          <p:cNvPr id="41" name="Group 40">
            <a:extLst>
              <a:ext uri="{FF2B5EF4-FFF2-40B4-BE49-F238E27FC236}">
                <a16:creationId xmlns:a16="http://schemas.microsoft.com/office/drawing/2014/main" id="{471FC518-07A1-4381-B555-A5E2DD40DED8}"/>
              </a:ext>
            </a:extLst>
          </p:cNvPr>
          <p:cNvGrpSpPr/>
          <p:nvPr/>
        </p:nvGrpSpPr>
        <p:grpSpPr>
          <a:xfrm>
            <a:off x="177553" y="3888241"/>
            <a:ext cx="11785085" cy="537837"/>
            <a:chOff x="177553" y="4353758"/>
            <a:chExt cx="11785085" cy="537837"/>
          </a:xfrm>
        </p:grpSpPr>
        <p:cxnSp>
          <p:nvCxnSpPr>
            <p:cNvPr id="6" name="Straight Connector 5">
              <a:extLst>
                <a:ext uri="{FF2B5EF4-FFF2-40B4-BE49-F238E27FC236}">
                  <a16:creationId xmlns:a16="http://schemas.microsoft.com/office/drawing/2014/main" id="{C4F46365-C327-498B-97F8-DAA2FDC43E80}"/>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1532869-C3C4-42A3-A8E0-B1288D4E9ABC}"/>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D33216E-63A1-4EB3-A358-EC0134F13D9A}"/>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22455A0-EB4C-40A2-8D4D-6E3DBEE707E1}"/>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7453D3EF-3769-4E77-9B23-70A44F7EB3D3}"/>
              </a:ext>
            </a:extLst>
          </p:cNvPr>
          <p:cNvCxnSpPr/>
          <p:nvPr/>
        </p:nvCxnSpPr>
        <p:spPr>
          <a:xfrm>
            <a:off x="10611699" y="3859390"/>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itle 1">
            <a:extLst>
              <a:ext uri="{FF2B5EF4-FFF2-40B4-BE49-F238E27FC236}">
                <a16:creationId xmlns:a16="http://schemas.microsoft.com/office/drawing/2014/main" id="{B70BA5A0-7CA5-4995-9DA4-DB26F1A136FA}"/>
              </a:ext>
            </a:extLst>
          </p:cNvPr>
          <p:cNvSpPr txBox="1">
            <a:spLocks/>
          </p:cNvSpPr>
          <p:nvPr/>
        </p:nvSpPr>
        <p:spPr>
          <a:xfrm>
            <a:off x="9971523" y="3337543"/>
            <a:ext cx="1455938"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Exodus 20</a:t>
            </a:r>
          </a:p>
        </p:txBody>
      </p:sp>
      <p:pic>
        <p:nvPicPr>
          <p:cNvPr id="1026" name="Picture 2" descr="God's Ten Commandments : Travel Cities">
            <a:extLst>
              <a:ext uri="{FF2B5EF4-FFF2-40B4-BE49-F238E27FC236}">
                <a16:creationId xmlns:a16="http://schemas.microsoft.com/office/drawing/2014/main" id="{F4FEAA54-92AC-4E86-B302-FB8EAD8F68F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7186"/>
          <a:stretch/>
        </p:blipFill>
        <p:spPr bwMode="auto">
          <a:xfrm>
            <a:off x="9834971" y="1137568"/>
            <a:ext cx="1860399" cy="2302271"/>
          </a:xfrm>
          <a:prstGeom prst="rect">
            <a:avLst/>
          </a:prstGeom>
          <a:noFill/>
          <a:extLst>
            <a:ext uri="{909E8E84-426E-40DD-AFC4-6F175D3DCCD1}">
              <a14:hiddenFill xmlns:a14="http://schemas.microsoft.com/office/drawing/2010/main">
                <a:solidFill>
                  <a:srgbClr val="FFFFFF"/>
                </a:solidFill>
              </a14:hiddenFill>
            </a:ext>
          </a:extLst>
        </p:spPr>
      </p:pic>
      <p:cxnSp>
        <p:nvCxnSpPr>
          <p:cNvPr id="21" name="Straight Connector 20">
            <a:extLst>
              <a:ext uri="{FF2B5EF4-FFF2-40B4-BE49-F238E27FC236}">
                <a16:creationId xmlns:a16="http://schemas.microsoft.com/office/drawing/2014/main" id="{A5820937-F31D-428D-A54C-19C7807162B1}"/>
              </a:ext>
            </a:extLst>
          </p:cNvPr>
          <p:cNvCxnSpPr/>
          <p:nvPr/>
        </p:nvCxnSpPr>
        <p:spPr>
          <a:xfrm>
            <a:off x="8623087" y="3859390"/>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itle 1">
            <a:extLst>
              <a:ext uri="{FF2B5EF4-FFF2-40B4-BE49-F238E27FC236}">
                <a16:creationId xmlns:a16="http://schemas.microsoft.com/office/drawing/2014/main" id="{CF855935-4360-4655-BB89-99D7A17F0394}"/>
              </a:ext>
            </a:extLst>
          </p:cNvPr>
          <p:cNvSpPr txBox="1">
            <a:spLocks/>
          </p:cNvSpPr>
          <p:nvPr/>
        </p:nvSpPr>
        <p:spPr>
          <a:xfrm>
            <a:off x="5688335" y="3356124"/>
            <a:ext cx="1692676" cy="610626"/>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r>
              <a:rPr lang="en-US" sz="1800" dirty="0">
                <a:latin typeface="Bahnschrift" panose="020B0502040204020203" pitchFamily="34" charset="0"/>
              </a:rPr>
              <a:t>Genesis  26:5</a:t>
            </a:r>
            <a:endParaRPr lang="en-US" sz="1800" dirty="0"/>
          </a:p>
        </p:txBody>
      </p:sp>
      <p:cxnSp>
        <p:nvCxnSpPr>
          <p:cNvPr id="25" name="Straight Connector 24">
            <a:extLst>
              <a:ext uri="{FF2B5EF4-FFF2-40B4-BE49-F238E27FC236}">
                <a16:creationId xmlns:a16="http://schemas.microsoft.com/office/drawing/2014/main" id="{3DB3C315-65A8-4F7D-820E-D4B6156F03D2}"/>
              </a:ext>
            </a:extLst>
          </p:cNvPr>
          <p:cNvCxnSpPr/>
          <p:nvPr/>
        </p:nvCxnSpPr>
        <p:spPr>
          <a:xfrm>
            <a:off x="6494503"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itle 1">
            <a:extLst>
              <a:ext uri="{FF2B5EF4-FFF2-40B4-BE49-F238E27FC236}">
                <a16:creationId xmlns:a16="http://schemas.microsoft.com/office/drawing/2014/main" id="{5358FE1A-78D3-4FC1-9668-76FDC2EFCA3C}"/>
              </a:ext>
            </a:extLst>
          </p:cNvPr>
          <p:cNvSpPr txBox="1">
            <a:spLocks/>
          </p:cNvSpPr>
          <p:nvPr/>
        </p:nvSpPr>
        <p:spPr>
          <a:xfrm>
            <a:off x="2907625" y="3339022"/>
            <a:ext cx="1692676" cy="610626"/>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r>
              <a:rPr lang="en-US" sz="1800" dirty="0">
                <a:latin typeface="Bahnschrift" panose="020B0502040204020203" pitchFamily="34" charset="0"/>
              </a:rPr>
              <a:t>Genesis  7:2</a:t>
            </a:r>
            <a:endParaRPr lang="en-US" sz="1800" dirty="0"/>
          </a:p>
        </p:txBody>
      </p:sp>
      <p:pic>
        <p:nvPicPr>
          <p:cNvPr id="20" name="Picture 19">
            <a:extLst>
              <a:ext uri="{FF2B5EF4-FFF2-40B4-BE49-F238E27FC236}">
                <a16:creationId xmlns:a16="http://schemas.microsoft.com/office/drawing/2014/main" id="{6ADEBAA3-535F-41DF-ADF4-8EB72E706529}"/>
              </a:ext>
            </a:extLst>
          </p:cNvPr>
          <p:cNvPicPr>
            <a:picLocks noChangeAspect="1"/>
          </p:cNvPicPr>
          <p:nvPr/>
        </p:nvPicPr>
        <p:blipFill rotWithShape="1">
          <a:blip r:embed="rId3"/>
          <a:srcRect l="48751" r="2966" b="5362"/>
          <a:stretch/>
        </p:blipFill>
        <p:spPr>
          <a:xfrm>
            <a:off x="2668488" y="1137569"/>
            <a:ext cx="2517750" cy="2297173"/>
          </a:xfrm>
          <a:prstGeom prst="rect">
            <a:avLst/>
          </a:prstGeom>
        </p:spPr>
      </p:pic>
      <p:sp>
        <p:nvSpPr>
          <p:cNvPr id="23" name="Title 1">
            <a:extLst>
              <a:ext uri="{FF2B5EF4-FFF2-40B4-BE49-F238E27FC236}">
                <a16:creationId xmlns:a16="http://schemas.microsoft.com/office/drawing/2014/main" id="{A077803E-6DDA-4D47-B156-7CFF002E6D13}"/>
              </a:ext>
            </a:extLst>
          </p:cNvPr>
          <p:cNvSpPr txBox="1">
            <a:spLocks/>
          </p:cNvSpPr>
          <p:nvPr/>
        </p:nvSpPr>
        <p:spPr>
          <a:xfrm>
            <a:off x="2740992" y="4301897"/>
            <a:ext cx="2361761" cy="1732406"/>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0" i="0" u="none" strike="noStrike" baseline="0" dirty="0">
                <a:latin typeface="Arial" panose="020B0604020202020204" pitchFamily="34" charset="0"/>
              </a:rPr>
              <a:t>Of every </a:t>
            </a:r>
            <a:r>
              <a:rPr lang="en-US" sz="1800" b="0" i="0" u="sng" strike="noStrike" baseline="0" dirty="0">
                <a:highlight>
                  <a:srgbClr val="FFFF00"/>
                </a:highlight>
                <a:latin typeface="Arial" panose="020B0604020202020204" pitchFamily="34" charset="0"/>
              </a:rPr>
              <a:t>clean</a:t>
            </a:r>
            <a:r>
              <a:rPr lang="en-US" sz="1800" b="0" i="0" u="none" strike="noStrike" baseline="0" dirty="0">
                <a:latin typeface="Arial" panose="020B0604020202020204" pitchFamily="34" charset="0"/>
              </a:rPr>
              <a:t> beast thou shalt take to thee by sevens, the male and his female: and of beasts that </a:t>
            </a:r>
            <a:r>
              <a:rPr lang="en-US" sz="1800" b="0" i="1" u="none" strike="noStrike" baseline="0" dirty="0">
                <a:latin typeface="Arial" panose="020B0604020202020204" pitchFamily="34" charset="0"/>
              </a:rPr>
              <a:t>are </a:t>
            </a:r>
            <a:r>
              <a:rPr lang="en-US" sz="1800" b="0" i="0" u="sng" strike="noStrike" baseline="0" dirty="0">
                <a:highlight>
                  <a:srgbClr val="FFFF00"/>
                </a:highlight>
                <a:latin typeface="Arial" panose="020B0604020202020204" pitchFamily="34" charset="0"/>
              </a:rPr>
              <a:t>not clean </a:t>
            </a:r>
            <a:r>
              <a:rPr lang="en-US" sz="1800" b="0" i="0" u="none" strike="noStrike" baseline="0" dirty="0">
                <a:latin typeface="Arial" panose="020B0604020202020204" pitchFamily="34" charset="0"/>
              </a:rPr>
              <a:t>by two, the male and his female. (Genesis 7:2 KJV)</a:t>
            </a:r>
            <a:endParaRPr lang="en-US" sz="1400" b="1" dirty="0"/>
          </a:p>
        </p:txBody>
      </p:sp>
      <p:sp>
        <p:nvSpPr>
          <p:cNvPr id="24" name="Title 1">
            <a:extLst>
              <a:ext uri="{FF2B5EF4-FFF2-40B4-BE49-F238E27FC236}">
                <a16:creationId xmlns:a16="http://schemas.microsoft.com/office/drawing/2014/main" id="{D41FC6B1-7EF1-4A13-BD9A-F68AA41AD716}"/>
              </a:ext>
            </a:extLst>
          </p:cNvPr>
          <p:cNvSpPr txBox="1">
            <a:spLocks/>
          </p:cNvSpPr>
          <p:nvPr/>
        </p:nvSpPr>
        <p:spPr>
          <a:xfrm>
            <a:off x="5425552" y="4272896"/>
            <a:ext cx="2227816" cy="1732406"/>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0" i="0" u="none" strike="noStrike" baseline="0" dirty="0">
                <a:latin typeface="Arial" panose="020B0604020202020204" pitchFamily="34" charset="0"/>
              </a:rPr>
              <a:t> </a:t>
            </a:r>
            <a:r>
              <a:rPr lang="en-US" sz="1500" b="0" i="0" u="none" strike="noStrike" baseline="30000" dirty="0">
                <a:latin typeface="Arial" panose="020B0604020202020204" pitchFamily="34" charset="0"/>
              </a:rPr>
              <a:t>5</a:t>
            </a:r>
            <a:r>
              <a:rPr lang="en-US" sz="1500" b="0" i="0" u="none" strike="noStrike" baseline="0" dirty="0">
                <a:latin typeface="Arial" panose="020B0604020202020204" pitchFamily="34" charset="0"/>
              </a:rPr>
              <a:t> Because that Abraham obeyed my voice, and </a:t>
            </a:r>
            <a:r>
              <a:rPr lang="en-US" sz="1500" b="0" i="0" u="sng" strike="noStrike" baseline="0" dirty="0">
                <a:highlight>
                  <a:srgbClr val="FFFF00"/>
                </a:highlight>
                <a:latin typeface="Arial" panose="020B0604020202020204" pitchFamily="34" charset="0"/>
              </a:rPr>
              <a:t>kept my charge, my commandments, my statutes, and my laws</a:t>
            </a:r>
            <a:r>
              <a:rPr lang="en-US" sz="1500" b="0" i="0" u="none" strike="noStrike" baseline="0" dirty="0">
                <a:latin typeface="Arial" panose="020B0604020202020204" pitchFamily="34" charset="0"/>
              </a:rPr>
              <a:t>. (Genesis 26:5 KJV)</a:t>
            </a:r>
            <a:endParaRPr lang="en-US" sz="1500" b="1" dirty="0"/>
          </a:p>
        </p:txBody>
      </p:sp>
      <p:pic>
        <p:nvPicPr>
          <p:cNvPr id="1036" name="Picture 12" descr="Abraham – Mahi Ministries">
            <a:extLst>
              <a:ext uri="{FF2B5EF4-FFF2-40B4-BE49-F238E27FC236}">
                <a16:creationId xmlns:a16="http://schemas.microsoft.com/office/drawing/2014/main" id="{9B26437D-B4DA-4562-96F6-C403E4D472B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1011"/>
          <a:stretch/>
        </p:blipFill>
        <p:spPr bwMode="auto">
          <a:xfrm>
            <a:off x="5344372" y="1132472"/>
            <a:ext cx="2125802" cy="2302271"/>
          </a:xfrm>
          <a:prstGeom prst="rect">
            <a:avLst/>
          </a:prstGeom>
          <a:noFill/>
          <a:extLst>
            <a:ext uri="{909E8E84-426E-40DD-AFC4-6F175D3DCCD1}">
              <a14:hiddenFill xmlns:a14="http://schemas.microsoft.com/office/drawing/2010/main">
                <a:solidFill>
                  <a:srgbClr val="FFFFFF"/>
                </a:solidFill>
              </a14:hiddenFill>
            </a:ext>
          </a:extLst>
        </p:spPr>
      </p:pic>
      <p:sp>
        <p:nvSpPr>
          <p:cNvPr id="31" name="Title 1">
            <a:extLst>
              <a:ext uri="{FF2B5EF4-FFF2-40B4-BE49-F238E27FC236}">
                <a16:creationId xmlns:a16="http://schemas.microsoft.com/office/drawing/2014/main" id="{89E0D87E-4AAF-4C9A-9FCB-BE280D087627}"/>
              </a:ext>
            </a:extLst>
          </p:cNvPr>
          <p:cNvSpPr txBox="1">
            <a:spLocks/>
          </p:cNvSpPr>
          <p:nvPr/>
        </p:nvSpPr>
        <p:spPr>
          <a:xfrm>
            <a:off x="9716033" y="4120568"/>
            <a:ext cx="2290045" cy="173240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1400" b="0" i="0" u="none" strike="noStrike" baseline="0">
                <a:latin typeface="Arial" panose="020B0604020202020204" pitchFamily="34" charset="0"/>
                <a:ea typeface="+mj-ea"/>
                <a:cs typeface="+mj-cs"/>
              </a:defRPr>
            </a:lvl1pPr>
          </a:lstStyle>
          <a:p>
            <a:r>
              <a:rPr lang="en-US" baseline="30000" dirty="0"/>
              <a:t>1</a:t>
            </a:r>
            <a:r>
              <a:rPr lang="en-US" dirty="0"/>
              <a:t>And God </a:t>
            </a:r>
            <a:r>
              <a:rPr lang="en-US" dirty="0" err="1"/>
              <a:t>spake</a:t>
            </a:r>
            <a:r>
              <a:rPr lang="en-US" dirty="0"/>
              <a:t> all these words, saying,</a:t>
            </a:r>
          </a:p>
          <a:p>
            <a:r>
              <a:rPr lang="en-US" dirty="0"/>
              <a:t> </a:t>
            </a:r>
            <a:r>
              <a:rPr lang="en-US" baseline="30000" dirty="0"/>
              <a:t>2</a:t>
            </a:r>
            <a:r>
              <a:rPr lang="en-US" dirty="0"/>
              <a:t> I am the LORD thy God,</a:t>
            </a:r>
            <a:br>
              <a:rPr lang="en-US" dirty="0"/>
            </a:br>
            <a:r>
              <a:rPr lang="en-US" dirty="0"/>
              <a:t>Thou shalt  …</a:t>
            </a:r>
            <a:br>
              <a:rPr lang="en-US" dirty="0"/>
            </a:br>
            <a:r>
              <a:rPr lang="en-US" dirty="0"/>
              <a:t>(Exodus 20:1-17 KJV)</a:t>
            </a:r>
          </a:p>
        </p:txBody>
      </p:sp>
      <p:cxnSp>
        <p:nvCxnSpPr>
          <p:cNvPr id="47" name="Straight Connector 46">
            <a:extLst>
              <a:ext uri="{FF2B5EF4-FFF2-40B4-BE49-F238E27FC236}">
                <a16:creationId xmlns:a16="http://schemas.microsoft.com/office/drawing/2014/main" id="{E9FF1901-B2B0-434F-9D95-6EE2BE8DB77B}"/>
              </a:ext>
            </a:extLst>
          </p:cNvPr>
          <p:cNvCxnSpPr/>
          <p:nvPr/>
        </p:nvCxnSpPr>
        <p:spPr>
          <a:xfrm>
            <a:off x="3779743" y="3874938"/>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7797C6E3-3AB8-4B9E-9689-F32E81214D68}"/>
              </a:ext>
            </a:extLst>
          </p:cNvPr>
          <p:cNvSpPr/>
          <p:nvPr/>
        </p:nvSpPr>
        <p:spPr>
          <a:xfrm>
            <a:off x="2445722" y="1085224"/>
            <a:ext cx="3025798" cy="1015663"/>
          </a:xfrm>
          <a:prstGeom prst="rect">
            <a:avLst/>
          </a:prstGeom>
          <a:noFill/>
        </p:spPr>
        <p:txBody>
          <a:bodyPr wrap="square" lIns="91440" tIns="45720" rIns="91440" bIns="45720">
            <a:spAutoFit/>
          </a:bodyPr>
          <a:lstStyle/>
          <a:p>
            <a:pPr algn="ctr"/>
            <a:r>
              <a:rPr lang="en-US" sz="2000" b="1" spc="50" dirty="0">
                <a:ln w="9525" cmpd="sng">
                  <a:solidFill>
                    <a:schemeClr val="tx1"/>
                  </a:solidFill>
                  <a:prstDash val="solid"/>
                </a:ln>
                <a:solidFill>
                  <a:srgbClr val="70AD47">
                    <a:tint val="1000"/>
                  </a:srgbClr>
                </a:solidFill>
                <a:effectLst>
                  <a:glow rad="38100">
                    <a:schemeClr val="accent1">
                      <a:alpha val="40000"/>
                    </a:schemeClr>
                  </a:glow>
                </a:effectLst>
                <a:latin typeface="Arial Black" panose="020B0A04020102020204" pitchFamily="34" charset="0"/>
              </a:rPr>
              <a:t>Evidence of the Food Laws in Genesis 7</a:t>
            </a:r>
            <a:endParaRPr lang="en-US" sz="2000" b="1" cap="none" spc="50" dirty="0">
              <a:ln w="9525" cmpd="sng">
                <a:solidFill>
                  <a:schemeClr val="tx1"/>
                </a:solidFill>
                <a:prstDash val="solid"/>
              </a:ln>
              <a:solidFill>
                <a:srgbClr val="70AD47">
                  <a:tint val="1000"/>
                </a:srgbClr>
              </a:solidFill>
              <a:effectLst>
                <a:glow rad="38100">
                  <a:schemeClr val="accent1">
                    <a:alpha val="40000"/>
                  </a:schemeClr>
                </a:glow>
              </a:effectLst>
            </a:endParaRPr>
          </a:p>
        </p:txBody>
      </p:sp>
      <p:pic>
        <p:nvPicPr>
          <p:cNvPr id="5" name="Picture 2" descr="God Can Fill Us / Православие.Ru">
            <a:extLst>
              <a:ext uri="{FF2B5EF4-FFF2-40B4-BE49-F238E27FC236}">
                <a16:creationId xmlns:a16="http://schemas.microsoft.com/office/drawing/2014/main" id="{7A28D457-914D-43B0-BF5E-18F33A9CEF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71724" y="1132472"/>
            <a:ext cx="1955673" cy="2346808"/>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a:extLst>
              <a:ext uri="{FF2B5EF4-FFF2-40B4-BE49-F238E27FC236}">
                <a16:creationId xmlns:a16="http://schemas.microsoft.com/office/drawing/2014/main" id="{9EEF2214-EE3A-42CA-B0EF-7E6B8E7F6DF4}"/>
              </a:ext>
            </a:extLst>
          </p:cNvPr>
          <p:cNvSpPr txBox="1">
            <a:spLocks/>
          </p:cNvSpPr>
          <p:nvPr/>
        </p:nvSpPr>
        <p:spPr>
          <a:xfrm>
            <a:off x="7795000" y="4278992"/>
            <a:ext cx="1995016" cy="1732406"/>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aseline="30000" dirty="0">
                <a:latin typeface="Arial" panose="020B0604020202020204" pitchFamily="34" charset="0"/>
              </a:rPr>
              <a:t> 28 </a:t>
            </a:r>
            <a:r>
              <a:rPr lang="en-US" sz="1500" dirty="0">
                <a:latin typeface="Arial" panose="020B0604020202020204" pitchFamily="34" charset="0"/>
              </a:rPr>
              <a:t>And the LORD said unto Moses, </a:t>
            </a:r>
            <a:r>
              <a:rPr lang="en-US" sz="1500" dirty="0">
                <a:highlight>
                  <a:srgbClr val="FFFF00"/>
                </a:highlight>
                <a:latin typeface="Arial" panose="020B0604020202020204" pitchFamily="34" charset="0"/>
              </a:rPr>
              <a:t>How long refuse ye </a:t>
            </a:r>
            <a:br>
              <a:rPr lang="en-US" sz="1500" dirty="0">
                <a:highlight>
                  <a:srgbClr val="FFFF00"/>
                </a:highlight>
                <a:latin typeface="Arial" panose="020B0604020202020204" pitchFamily="34" charset="0"/>
              </a:rPr>
            </a:br>
            <a:r>
              <a:rPr lang="en-US" sz="1500" dirty="0">
                <a:highlight>
                  <a:srgbClr val="FFFF00"/>
                </a:highlight>
                <a:latin typeface="Arial" panose="020B0604020202020204" pitchFamily="34" charset="0"/>
              </a:rPr>
              <a:t>to keep my commandments </a:t>
            </a:r>
            <a:br>
              <a:rPr lang="en-US" sz="1500" dirty="0">
                <a:highlight>
                  <a:srgbClr val="FFFF00"/>
                </a:highlight>
                <a:latin typeface="Arial" panose="020B0604020202020204" pitchFamily="34" charset="0"/>
              </a:rPr>
            </a:br>
            <a:r>
              <a:rPr lang="en-US" sz="1500" dirty="0">
                <a:highlight>
                  <a:srgbClr val="FFFF00"/>
                </a:highlight>
                <a:latin typeface="Arial" panose="020B0604020202020204" pitchFamily="34" charset="0"/>
              </a:rPr>
              <a:t>and my laws? </a:t>
            </a:r>
            <a:br>
              <a:rPr lang="en-US" sz="1500" dirty="0">
                <a:highlight>
                  <a:srgbClr val="FFFF00"/>
                </a:highlight>
                <a:latin typeface="Arial" panose="020B0604020202020204" pitchFamily="34" charset="0"/>
              </a:rPr>
            </a:br>
            <a:r>
              <a:rPr lang="en-US" sz="1400" dirty="0">
                <a:latin typeface="Arial" panose="020B0604020202020204" pitchFamily="34" charset="0"/>
              </a:rPr>
              <a:t>(Exodus 16:28 KJV)</a:t>
            </a:r>
            <a:endParaRPr lang="en-US" sz="1500" dirty="0">
              <a:latin typeface="Arial" panose="020B0604020202020204" pitchFamily="34" charset="0"/>
            </a:endParaRPr>
          </a:p>
        </p:txBody>
      </p:sp>
      <p:sp>
        <p:nvSpPr>
          <p:cNvPr id="32" name="Title 1">
            <a:extLst>
              <a:ext uri="{FF2B5EF4-FFF2-40B4-BE49-F238E27FC236}">
                <a16:creationId xmlns:a16="http://schemas.microsoft.com/office/drawing/2014/main" id="{D70139DB-9A5D-4297-93CC-0AEBE1345249}"/>
              </a:ext>
            </a:extLst>
          </p:cNvPr>
          <p:cNvSpPr txBox="1">
            <a:spLocks/>
          </p:cNvSpPr>
          <p:nvPr/>
        </p:nvSpPr>
        <p:spPr>
          <a:xfrm>
            <a:off x="513588" y="2001981"/>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7200" dirty="0"/>
              <a:t>?</a:t>
            </a:r>
          </a:p>
        </p:txBody>
      </p:sp>
      <p:cxnSp>
        <p:nvCxnSpPr>
          <p:cNvPr id="33" name="Straight Connector 32">
            <a:extLst>
              <a:ext uri="{FF2B5EF4-FFF2-40B4-BE49-F238E27FC236}">
                <a16:creationId xmlns:a16="http://schemas.microsoft.com/office/drawing/2014/main" id="{34D52552-27DB-404F-8DCC-9FA283250450}"/>
              </a:ext>
            </a:extLst>
          </p:cNvPr>
          <p:cNvCxnSpPr/>
          <p:nvPr/>
        </p:nvCxnSpPr>
        <p:spPr>
          <a:xfrm>
            <a:off x="1225519" y="3890178"/>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447993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C20E95A3-8EC5-4442-AF5F-544060BF5ED9}"/>
              </a:ext>
            </a:extLst>
          </p:cNvPr>
          <p:cNvSpPr txBox="1">
            <a:spLocks/>
          </p:cNvSpPr>
          <p:nvPr/>
        </p:nvSpPr>
        <p:spPr>
          <a:xfrm>
            <a:off x="9487569" y="4310612"/>
            <a:ext cx="2361761" cy="1732406"/>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0" i="0" u="none" strike="noStrike" baseline="0" dirty="0">
                <a:latin typeface="Arial" panose="020B0604020202020204" pitchFamily="34" charset="0"/>
              </a:rPr>
              <a:t> </a:t>
            </a:r>
            <a:r>
              <a:rPr lang="en-US" sz="1800" b="0" i="0" u="none" strike="noStrike" baseline="30000" dirty="0">
                <a:latin typeface="Arial" panose="020B0604020202020204" pitchFamily="34" charset="0"/>
              </a:rPr>
              <a:t>2</a:t>
            </a:r>
            <a:r>
              <a:rPr lang="en-US" sz="1800" b="0" i="0" u="none" strike="noStrike" baseline="0" dirty="0">
                <a:latin typeface="Arial" panose="020B0604020202020204" pitchFamily="34" charset="0"/>
              </a:rPr>
              <a:t> And on the seventh day God ended his work which he had made; and </a:t>
            </a:r>
            <a:r>
              <a:rPr lang="en-US" sz="1800" b="0" i="0" u="sng" strike="noStrike" baseline="0" dirty="0">
                <a:highlight>
                  <a:srgbClr val="FFFF00"/>
                </a:highlight>
                <a:latin typeface="Arial" panose="020B0604020202020204" pitchFamily="34" charset="0"/>
              </a:rPr>
              <a:t>He rested on the seventh day from all his work </a:t>
            </a:r>
            <a:r>
              <a:rPr lang="en-US" sz="1800" b="0" i="0" u="none" strike="noStrike" baseline="0" dirty="0">
                <a:latin typeface="Arial" panose="020B0604020202020204" pitchFamily="34" charset="0"/>
              </a:rPr>
              <a:t>which he had made. (Genesis 2:2 KJV)</a:t>
            </a:r>
            <a:endParaRPr lang="en-US" sz="1400" b="1" dirty="0"/>
          </a:p>
        </p:txBody>
      </p:sp>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289744" y="36647"/>
            <a:ext cx="11621816"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p:txBody>
          <a:bodyPr/>
          <a:lstStyle/>
          <a:p>
            <a:fld id="{20926163-E7C4-4106-B7C7-FA295E06D549}" type="slidenum">
              <a:rPr lang="en-US" smtClean="0"/>
              <a:pPr/>
              <a:t>18</a:t>
            </a:fld>
            <a:endParaRPr lang="en-US" dirty="0"/>
          </a:p>
        </p:txBody>
      </p:sp>
      <p:grpSp>
        <p:nvGrpSpPr>
          <p:cNvPr id="41" name="Group 40">
            <a:extLst>
              <a:ext uri="{FF2B5EF4-FFF2-40B4-BE49-F238E27FC236}">
                <a16:creationId xmlns:a16="http://schemas.microsoft.com/office/drawing/2014/main" id="{471FC518-07A1-4381-B555-A5E2DD40DED8}"/>
              </a:ext>
            </a:extLst>
          </p:cNvPr>
          <p:cNvGrpSpPr/>
          <p:nvPr/>
        </p:nvGrpSpPr>
        <p:grpSpPr>
          <a:xfrm>
            <a:off x="177553" y="3888241"/>
            <a:ext cx="11785085" cy="537837"/>
            <a:chOff x="177553" y="4353758"/>
            <a:chExt cx="11785085" cy="537837"/>
          </a:xfrm>
        </p:grpSpPr>
        <p:cxnSp>
          <p:nvCxnSpPr>
            <p:cNvPr id="6" name="Straight Connector 5">
              <a:extLst>
                <a:ext uri="{FF2B5EF4-FFF2-40B4-BE49-F238E27FC236}">
                  <a16:creationId xmlns:a16="http://schemas.microsoft.com/office/drawing/2014/main" id="{C4F46365-C327-498B-97F8-DAA2FDC43E80}"/>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1532869-C3C4-42A3-A8E0-B1288D4E9ABC}"/>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D33216E-63A1-4EB3-A358-EC0134F13D9A}"/>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22455A0-EB4C-40A2-8D4D-6E3DBEE707E1}"/>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7453D3EF-3769-4E77-9B23-70A44F7EB3D3}"/>
              </a:ext>
            </a:extLst>
          </p:cNvPr>
          <p:cNvCxnSpPr/>
          <p:nvPr/>
        </p:nvCxnSpPr>
        <p:spPr>
          <a:xfrm>
            <a:off x="10611699" y="3859390"/>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itle 1">
            <a:extLst>
              <a:ext uri="{FF2B5EF4-FFF2-40B4-BE49-F238E27FC236}">
                <a16:creationId xmlns:a16="http://schemas.microsoft.com/office/drawing/2014/main" id="{B70BA5A0-7CA5-4995-9DA4-DB26F1A136FA}"/>
              </a:ext>
            </a:extLst>
          </p:cNvPr>
          <p:cNvSpPr txBox="1">
            <a:spLocks/>
          </p:cNvSpPr>
          <p:nvPr/>
        </p:nvSpPr>
        <p:spPr>
          <a:xfrm>
            <a:off x="9684328" y="3337543"/>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7</a:t>
            </a:r>
          </a:p>
        </p:txBody>
      </p:sp>
      <p:cxnSp>
        <p:nvCxnSpPr>
          <p:cNvPr id="25" name="Straight Connector 24">
            <a:extLst>
              <a:ext uri="{FF2B5EF4-FFF2-40B4-BE49-F238E27FC236}">
                <a16:creationId xmlns:a16="http://schemas.microsoft.com/office/drawing/2014/main" id="{3DB3C315-65A8-4F7D-820E-D4B6156F03D2}"/>
              </a:ext>
            </a:extLst>
          </p:cNvPr>
          <p:cNvCxnSpPr/>
          <p:nvPr/>
        </p:nvCxnSpPr>
        <p:spPr>
          <a:xfrm>
            <a:off x="5918431"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itle 1">
            <a:extLst>
              <a:ext uri="{FF2B5EF4-FFF2-40B4-BE49-F238E27FC236}">
                <a16:creationId xmlns:a16="http://schemas.microsoft.com/office/drawing/2014/main" id="{53900587-F35D-4586-8F58-FD1692EA7E85}"/>
              </a:ext>
            </a:extLst>
          </p:cNvPr>
          <p:cNvSpPr txBox="1">
            <a:spLocks/>
          </p:cNvSpPr>
          <p:nvPr/>
        </p:nvSpPr>
        <p:spPr>
          <a:xfrm>
            <a:off x="0" y="5866629"/>
            <a:ext cx="11948884" cy="855351"/>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600" b="0" i="0" u="none" strike="noStrike" baseline="0" dirty="0">
                <a:solidFill>
                  <a:schemeClr val="bg1"/>
                </a:solidFill>
                <a:latin typeface="Arial" panose="020B0604020202020204" pitchFamily="34" charset="0"/>
              </a:rPr>
              <a:t> </a:t>
            </a:r>
            <a:r>
              <a:rPr lang="en-US" sz="1600" b="0" i="0" u="none" strike="noStrike" baseline="30000" dirty="0">
                <a:solidFill>
                  <a:schemeClr val="bg1"/>
                </a:solidFill>
                <a:latin typeface="Arial" panose="020B0604020202020204" pitchFamily="34" charset="0"/>
              </a:rPr>
              <a:t>23</a:t>
            </a:r>
            <a:r>
              <a:rPr lang="en-US" sz="1600" b="0" i="0" u="none" strike="noStrike" baseline="0" dirty="0">
                <a:solidFill>
                  <a:schemeClr val="bg1"/>
                </a:solidFill>
                <a:latin typeface="Arial" panose="020B0604020202020204" pitchFamily="34" charset="0"/>
              </a:rPr>
              <a:t> For the commandment </a:t>
            </a:r>
            <a:r>
              <a:rPr lang="en-US" sz="1600" b="0" i="1" u="none" strike="noStrike" baseline="0" dirty="0">
                <a:solidFill>
                  <a:schemeClr val="bg1"/>
                </a:solidFill>
                <a:latin typeface="Arial" panose="020B0604020202020204" pitchFamily="34" charset="0"/>
              </a:rPr>
              <a:t>is </a:t>
            </a:r>
            <a:r>
              <a:rPr lang="en-US" sz="1600" b="0" i="0" u="none" strike="noStrike" baseline="0" dirty="0">
                <a:solidFill>
                  <a:schemeClr val="bg1"/>
                </a:solidFill>
                <a:latin typeface="Arial" panose="020B0604020202020204" pitchFamily="34" charset="0"/>
              </a:rPr>
              <a:t>a lamp; and </a:t>
            </a:r>
            <a:r>
              <a:rPr lang="en-US" b="1" i="0" u="sng" strike="noStrike" baseline="0" dirty="0">
                <a:solidFill>
                  <a:schemeClr val="bg1"/>
                </a:solidFill>
                <a:latin typeface="Arial" panose="020B0604020202020204" pitchFamily="34" charset="0"/>
              </a:rPr>
              <a:t>the law </a:t>
            </a:r>
            <a:r>
              <a:rPr lang="en-US" b="1" i="1" u="sng" strike="noStrike" baseline="0" dirty="0">
                <a:solidFill>
                  <a:schemeClr val="bg1"/>
                </a:solidFill>
                <a:latin typeface="Arial" panose="020B0604020202020204" pitchFamily="34" charset="0"/>
              </a:rPr>
              <a:t>is </a:t>
            </a:r>
            <a:r>
              <a:rPr lang="en-US" b="1" i="0" u="sng" strike="noStrike" baseline="0" dirty="0">
                <a:solidFill>
                  <a:schemeClr val="bg1"/>
                </a:solidFill>
                <a:latin typeface="Arial" panose="020B0604020202020204" pitchFamily="34" charset="0"/>
              </a:rPr>
              <a:t>light; </a:t>
            </a:r>
            <a:r>
              <a:rPr lang="en-US" sz="1600" b="0" i="0" u="none" strike="noStrike" baseline="0" dirty="0">
                <a:solidFill>
                  <a:schemeClr val="bg1"/>
                </a:solidFill>
                <a:latin typeface="Arial" panose="020B0604020202020204" pitchFamily="34" charset="0"/>
              </a:rPr>
              <a:t>and reproofs of instruction </a:t>
            </a:r>
            <a:r>
              <a:rPr lang="en-US" sz="1600" b="0" i="1" u="none" strike="noStrike" baseline="0" dirty="0">
                <a:solidFill>
                  <a:schemeClr val="bg1"/>
                </a:solidFill>
                <a:latin typeface="Arial" panose="020B0604020202020204" pitchFamily="34" charset="0"/>
              </a:rPr>
              <a:t>are </a:t>
            </a:r>
            <a:r>
              <a:rPr lang="en-US" sz="1600" b="0" i="0" u="none" strike="noStrike" baseline="0" dirty="0">
                <a:solidFill>
                  <a:schemeClr val="bg1"/>
                </a:solidFill>
                <a:latin typeface="Arial" panose="020B0604020202020204" pitchFamily="34" charset="0"/>
              </a:rPr>
              <a:t>the way of life: (Proverbs 6:23 KJV)</a:t>
            </a:r>
            <a:endParaRPr lang="en-US" sz="1400" b="1" dirty="0">
              <a:solidFill>
                <a:schemeClr val="bg1"/>
              </a:solidFill>
            </a:endParaRPr>
          </a:p>
        </p:txBody>
      </p:sp>
      <p:sp>
        <p:nvSpPr>
          <p:cNvPr id="5" name="Title 1">
            <a:extLst>
              <a:ext uri="{FF2B5EF4-FFF2-40B4-BE49-F238E27FC236}">
                <a16:creationId xmlns:a16="http://schemas.microsoft.com/office/drawing/2014/main" id="{FDCEDC39-0294-429E-885D-C75744C6E164}"/>
              </a:ext>
            </a:extLst>
          </p:cNvPr>
          <p:cNvSpPr txBox="1">
            <a:spLocks/>
          </p:cNvSpPr>
          <p:nvPr/>
        </p:nvSpPr>
        <p:spPr>
          <a:xfrm>
            <a:off x="5213336" y="1998099"/>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7200" dirty="0"/>
              <a:t>?</a:t>
            </a:r>
          </a:p>
        </p:txBody>
      </p:sp>
      <p:pic>
        <p:nvPicPr>
          <p:cNvPr id="16" name="Picture 15">
            <a:extLst>
              <a:ext uri="{FF2B5EF4-FFF2-40B4-BE49-F238E27FC236}">
                <a16:creationId xmlns:a16="http://schemas.microsoft.com/office/drawing/2014/main" id="{34E4446E-A184-401A-9E33-60F7B4E7E553}"/>
              </a:ext>
            </a:extLst>
          </p:cNvPr>
          <p:cNvPicPr>
            <a:picLocks noChangeAspect="1"/>
          </p:cNvPicPr>
          <p:nvPr/>
        </p:nvPicPr>
        <p:blipFill>
          <a:blip r:embed="rId2"/>
          <a:stretch>
            <a:fillRect/>
          </a:stretch>
        </p:blipFill>
        <p:spPr>
          <a:xfrm>
            <a:off x="9122064" y="1129137"/>
            <a:ext cx="2700762" cy="2292295"/>
          </a:xfrm>
          <a:prstGeom prst="rect">
            <a:avLst/>
          </a:prstGeom>
        </p:spPr>
      </p:pic>
    </p:spTree>
    <p:extLst>
      <p:ext uri="{BB962C8B-B14F-4D97-AF65-F5344CB8AC3E}">
        <p14:creationId xmlns:p14="http://schemas.microsoft.com/office/powerpoint/2010/main" val="3745450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66950770-AB4F-4C58-A7E4-B3C0C83A4FBC}"/>
              </a:ext>
            </a:extLst>
          </p:cNvPr>
          <p:cNvPicPr>
            <a:picLocks noChangeAspect="1"/>
          </p:cNvPicPr>
          <p:nvPr/>
        </p:nvPicPr>
        <p:blipFill>
          <a:blip r:embed="rId2"/>
          <a:stretch>
            <a:fillRect/>
          </a:stretch>
        </p:blipFill>
        <p:spPr>
          <a:xfrm>
            <a:off x="4761656" y="1113151"/>
            <a:ext cx="2420372" cy="2510237"/>
          </a:xfrm>
          <a:prstGeom prst="rect">
            <a:avLst/>
          </a:prstGeom>
        </p:spPr>
      </p:pic>
      <p:pic>
        <p:nvPicPr>
          <p:cNvPr id="22" name="Picture 21">
            <a:extLst>
              <a:ext uri="{FF2B5EF4-FFF2-40B4-BE49-F238E27FC236}">
                <a16:creationId xmlns:a16="http://schemas.microsoft.com/office/drawing/2014/main" id="{655262EA-859B-4DF1-A21B-C9B26483C583}"/>
              </a:ext>
            </a:extLst>
          </p:cNvPr>
          <p:cNvPicPr>
            <a:picLocks noChangeAspect="1"/>
          </p:cNvPicPr>
          <p:nvPr/>
        </p:nvPicPr>
        <p:blipFill>
          <a:blip r:embed="rId3"/>
          <a:stretch>
            <a:fillRect/>
          </a:stretch>
        </p:blipFill>
        <p:spPr>
          <a:xfrm>
            <a:off x="9122064" y="1129137"/>
            <a:ext cx="2700762" cy="2292295"/>
          </a:xfrm>
          <a:prstGeom prst="rect">
            <a:avLst/>
          </a:prstGeom>
        </p:spPr>
      </p:pic>
      <p:sp>
        <p:nvSpPr>
          <p:cNvPr id="14" name="Title 1">
            <a:extLst>
              <a:ext uri="{FF2B5EF4-FFF2-40B4-BE49-F238E27FC236}">
                <a16:creationId xmlns:a16="http://schemas.microsoft.com/office/drawing/2014/main" id="{AF2931B1-0537-4129-9B8F-E6681E71EE40}"/>
              </a:ext>
            </a:extLst>
          </p:cNvPr>
          <p:cNvSpPr txBox="1">
            <a:spLocks/>
          </p:cNvSpPr>
          <p:nvPr/>
        </p:nvSpPr>
        <p:spPr>
          <a:xfrm>
            <a:off x="4311897" y="4253133"/>
            <a:ext cx="3576878" cy="175461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0" i="0" u="none" strike="noStrike" baseline="0" dirty="0">
                <a:latin typeface="Arial" panose="020B0604020202020204" pitchFamily="34" charset="0"/>
              </a:rPr>
              <a:t> </a:t>
            </a:r>
            <a:r>
              <a:rPr lang="en-US" sz="1500" b="0" i="0" u="none" strike="noStrike" baseline="30000" dirty="0">
                <a:latin typeface="Arial" panose="020B0604020202020204" pitchFamily="34" charset="0"/>
              </a:rPr>
              <a:t>14</a:t>
            </a:r>
            <a:r>
              <a:rPr lang="en-US" sz="1500" b="0" i="0" u="none" strike="noStrike" baseline="0" dirty="0">
                <a:latin typeface="Arial" panose="020B0604020202020204" pitchFamily="34" charset="0"/>
              </a:rPr>
              <a:t> And God said, Let there be lights in the firmament of the heaven to divide the day from the night; and let them be for signs, and </a:t>
            </a:r>
            <a:r>
              <a:rPr lang="en-US" sz="1500" b="0" i="0" u="sng" strike="noStrike" baseline="0" dirty="0">
                <a:highlight>
                  <a:srgbClr val="FFFF00"/>
                </a:highlight>
                <a:latin typeface="Arial" panose="020B0604020202020204" pitchFamily="34" charset="0"/>
              </a:rPr>
              <a:t>for seasons, </a:t>
            </a:r>
            <a:r>
              <a:rPr lang="en-US" sz="1500" b="0" i="0" u="none" strike="noStrike" baseline="0" dirty="0">
                <a:latin typeface="Arial" panose="020B0604020202020204" pitchFamily="34" charset="0"/>
              </a:rPr>
              <a:t>and for days, and years: (Genesis 1:14 KJV)</a:t>
            </a:r>
            <a:endParaRPr lang="en-US" sz="1500" b="1" dirty="0"/>
          </a:p>
        </p:txBody>
      </p:sp>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289744" y="36647"/>
            <a:ext cx="11635570"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p:txBody>
          <a:bodyPr/>
          <a:lstStyle/>
          <a:p>
            <a:fld id="{20926163-E7C4-4106-B7C7-FA295E06D549}" type="slidenum">
              <a:rPr lang="en-US" smtClean="0"/>
              <a:pPr/>
              <a:t>19</a:t>
            </a:fld>
            <a:endParaRPr lang="en-US" dirty="0"/>
          </a:p>
        </p:txBody>
      </p:sp>
      <p:grpSp>
        <p:nvGrpSpPr>
          <p:cNvPr id="41" name="Group 40">
            <a:extLst>
              <a:ext uri="{FF2B5EF4-FFF2-40B4-BE49-F238E27FC236}">
                <a16:creationId xmlns:a16="http://schemas.microsoft.com/office/drawing/2014/main" id="{471FC518-07A1-4381-B555-A5E2DD40DED8}"/>
              </a:ext>
            </a:extLst>
          </p:cNvPr>
          <p:cNvGrpSpPr/>
          <p:nvPr/>
        </p:nvGrpSpPr>
        <p:grpSpPr>
          <a:xfrm>
            <a:off x="177553" y="3921493"/>
            <a:ext cx="11785085" cy="537837"/>
            <a:chOff x="177553" y="4353758"/>
            <a:chExt cx="11785085" cy="537837"/>
          </a:xfrm>
        </p:grpSpPr>
        <p:cxnSp>
          <p:nvCxnSpPr>
            <p:cNvPr id="6" name="Straight Connector 5">
              <a:extLst>
                <a:ext uri="{FF2B5EF4-FFF2-40B4-BE49-F238E27FC236}">
                  <a16:creationId xmlns:a16="http://schemas.microsoft.com/office/drawing/2014/main" id="{C4F46365-C327-498B-97F8-DAA2FDC43E80}"/>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1532869-C3C4-42A3-A8E0-B1288D4E9ABC}"/>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D33216E-63A1-4EB3-A358-EC0134F13D9A}"/>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22455A0-EB4C-40A2-8D4D-6E3DBEE707E1}"/>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7453D3EF-3769-4E77-9B23-70A44F7EB3D3}"/>
              </a:ext>
            </a:extLst>
          </p:cNvPr>
          <p:cNvCxnSpPr/>
          <p:nvPr/>
        </p:nvCxnSpPr>
        <p:spPr>
          <a:xfrm>
            <a:off x="10611699" y="3892642"/>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itle 1">
            <a:extLst>
              <a:ext uri="{FF2B5EF4-FFF2-40B4-BE49-F238E27FC236}">
                <a16:creationId xmlns:a16="http://schemas.microsoft.com/office/drawing/2014/main" id="{B70BA5A0-7CA5-4995-9DA4-DB26F1A136FA}"/>
              </a:ext>
            </a:extLst>
          </p:cNvPr>
          <p:cNvSpPr txBox="1">
            <a:spLocks/>
          </p:cNvSpPr>
          <p:nvPr/>
        </p:nvSpPr>
        <p:spPr>
          <a:xfrm>
            <a:off x="9684328" y="3337543"/>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7</a:t>
            </a:r>
          </a:p>
        </p:txBody>
      </p:sp>
      <p:cxnSp>
        <p:nvCxnSpPr>
          <p:cNvPr id="25" name="Straight Connector 24">
            <a:extLst>
              <a:ext uri="{FF2B5EF4-FFF2-40B4-BE49-F238E27FC236}">
                <a16:creationId xmlns:a16="http://schemas.microsoft.com/office/drawing/2014/main" id="{3DB3C315-65A8-4F7D-820E-D4B6156F03D2}"/>
              </a:ext>
            </a:extLst>
          </p:cNvPr>
          <p:cNvCxnSpPr/>
          <p:nvPr/>
        </p:nvCxnSpPr>
        <p:spPr>
          <a:xfrm>
            <a:off x="5918431" y="389412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5EE4FA76-D768-4808-954F-8261F56A18F5}"/>
              </a:ext>
            </a:extLst>
          </p:cNvPr>
          <p:cNvCxnSpPr/>
          <p:nvPr/>
        </p:nvCxnSpPr>
        <p:spPr>
          <a:xfrm>
            <a:off x="834571" y="3920758"/>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0B848340-71CE-4CDE-98CD-4B4E9DDB0226}"/>
              </a:ext>
            </a:extLst>
          </p:cNvPr>
          <p:cNvSpPr txBox="1">
            <a:spLocks/>
          </p:cNvSpPr>
          <p:nvPr/>
        </p:nvSpPr>
        <p:spPr>
          <a:xfrm>
            <a:off x="104331" y="1986741"/>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7200" dirty="0"/>
              <a:t>?</a:t>
            </a:r>
          </a:p>
        </p:txBody>
      </p:sp>
      <p:sp>
        <p:nvSpPr>
          <p:cNvPr id="5" name="Title 1">
            <a:extLst>
              <a:ext uri="{FF2B5EF4-FFF2-40B4-BE49-F238E27FC236}">
                <a16:creationId xmlns:a16="http://schemas.microsoft.com/office/drawing/2014/main" id="{FDCEDC39-0294-429E-885D-C75744C6E164}"/>
              </a:ext>
            </a:extLst>
          </p:cNvPr>
          <p:cNvSpPr txBox="1">
            <a:spLocks/>
          </p:cNvSpPr>
          <p:nvPr/>
        </p:nvSpPr>
        <p:spPr>
          <a:xfrm>
            <a:off x="5213336" y="1998099"/>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endParaRPr lang="en-US" sz="7200" dirty="0"/>
          </a:p>
        </p:txBody>
      </p:sp>
      <p:sp>
        <p:nvSpPr>
          <p:cNvPr id="21" name="Title 1">
            <a:extLst>
              <a:ext uri="{FF2B5EF4-FFF2-40B4-BE49-F238E27FC236}">
                <a16:creationId xmlns:a16="http://schemas.microsoft.com/office/drawing/2014/main" id="{942CD2D3-6DF4-4916-8227-066ADF4E7C18}"/>
              </a:ext>
            </a:extLst>
          </p:cNvPr>
          <p:cNvSpPr txBox="1">
            <a:spLocks/>
          </p:cNvSpPr>
          <p:nvPr/>
        </p:nvSpPr>
        <p:spPr>
          <a:xfrm>
            <a:off x="4961560" y="3432195"/>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4</a:t>
            </a:r>
          </a:p>
        </p:txBody>
      </p:sp>
      <p:sp>
        <p:nvSpPr>
          <p:cNvPr id="23" name="Title 1">
            <a:extLst>
              <a:ext uri="{FF2B5EF4-FFF2-40B4-BE49-F238E27FC236}">
                <a16:creationId xmlns:a16="http://schemas.microsoft.com/office/drawing/2014/main" id="{74952779-9A84-41DF-80BC-16C5043B95DB}"/>
              </a:ext>
            </a:extLst>
          </p:cNvPr>
          <p:cNvSpPr txBox="1">
            <a:spLocks/>
          </p:cNvSpPr>
          <p:nvPr/>
        </p:nvSpPr>
        <p:spPr>
          <a:xfrm>
            <a:off x="9487569" y="4310612"/>
            <a:ext cx="2361761" cy="1732406"/>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0" i="0" u="none" strike="noStrike" baseline="0" dirty="0">
                <a:latin typeface="Arial" panose="020B0604020202020204" pitchFamily="34" charset="0"/>
              </a:rPr>
              <a:t> </a:t>
            </a:r>
            <a:r>
              <a:rPr lang="en-US" sz="1800" b="0" i="0" u="none" strike="noStrike" baseline="30000" dirty="0">
                <a:latin typeface="Arial" panose="020B0604020202020204" pitchFamily="34" charset="0"/>
              </a:rPr>
              <a:t>2</a:t>
            </a:r>
            <a:r>
              <a:rPr lang="en-US" sz="1800" b="0" i="0" u="none" strike="noStrike" baseline="0" dirty="0">
                <a:latin typeface="Arial" panose="020B0604020202020204" pitchFamily="34" charset="0"/>
              </a:rPr>
              <a:t> And on the seventh day God ended his work which he had made; and </a:t>
            </a:r>
            <a:r>
              <a:rPr lang="en-US" sz="1800" b="0" i="0" u="sng" strike="noStrike" baseline="0" dirty="0">
                <a:highlight>
                  <a:srgbClr val="FFFF00"/>
                </a:highlight>
                <a:latin typeface="Arial" panose="020B0604020202020204" pitchFamily="34" charset="0"/>
              </a:rPr>
              <a:t>He rested on the seventh day from all his work </a:t>
            </a:r>
            <a:r>
              <a:rPr lang="en-US" sz="1800" b="0" i="0" u="none" strike="noStrike" baseline="0" dirty="0">
                <a:latin typeface="Arial" panose="020B0604020202020204" pitchFamily="34" charset="0"/>
              </a:rPr>
              <a:t>which he had made. (Genesis 2:2 KJV)</a:t>
            </a:r>
            <a:endParaRPr lang="en-US" sz="1400" b="1" dirty="0"/>
          </a:p>
        </p:txBody>
      </p:sp>
      <p:cxnSp>
        <p:nvCxnSpPr>
          <p:cNvPr id="38" name="Straight Connector 37">
            <a:extLst>
              <a:ext uri="{FF2B5EF4-FFF2-40B4-BE49-F238E27FC236}">
                <a16:creationId xmlns:a16="http://schemas.microsoft.com/office/drawing/2014/main" id="{86CC39B9-56DE-4A4E-8BE0-9CF10A8C422D}"/>
              </a:ext>
            </a:extLst>
          </p:cNvPr>
          <p:cNvCxnSpPr/>
          <p:nvPr/>
        </p:nvCxnSpPr>
        <p:spPr>
          <a:xfrm>
            <a:off x="7672417"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546547D2-9668-4402-A0F4-6684FC008157}"/>
              </a:ext>
            </a:extLst>
          </p:cNvPr>
          <p:cNvCxnSpPr/>
          <p:nvPr/>
        </p:nvCxnSpPr>
        <p:spPr>
          <a:xfrm>
            <a:off x="8877757"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itle 1">
            <a:extLst>
              <a:ext uri="{FF2B5EF4-FFF2-40B4-BE49-F238E27FC236}">
                <a16:creationId xmlns:a16="http://schemas.microsoft.com/office/drawing/2014/main" id="{0898C5DC-87E4-4217-9D82-2550D41B03AD}"/>
              </a:ext>
            </a:extLst>
          </p:cNvPr>
          <p:cNvSpPr txBox="1">
            <a:spLocks/>
          </p:cNvSpPr>
          <p:nvPr/>
        </p:nvSpPr>
        <p:spPr>
          <a:xfrm>
            <a:off x="7918120" y="3339198"/>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6</a:t>
            </a:r>
          </a:p>
        </p:txBody>
      </p:sp>
      <p:sp>
        <p:nvSpPr>
          <p:cNvPr id="30" name="Title 1">
            <a:extLst>
              <a:ext uri="{FF2B5EF4-FFF2-40B4-BE49-F238E27FC236}">
                <a16:creationId xmlns:a16="http://schemas.microsoft.com/office/drawing/2014/main" id="{A830F15A-5090-4AE7-B56A-E6CC552F9FE9}"/>
              </a:ext>
            </a:extLst>
          </p:cNvPr>
          <p:cNvSpPr txBox="1">
            <a:spLocks/>
          </p:cNvSpPr>
          <p:nvPr/>
        </p:nvSpPr>
        <p:spPr>
          <a:xfrm>
            <a:off x="6659472" y="3349217"/>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5</a:t>
            </a:r>
          </a:p>
        </p:txBody>
      </p:sp>
    </p:spTree>
    <p:extLst>
      <p:ext uri="{BB962C8B-B14F-4D97-AF65-F5344CB8AC3E}">
        <p14:creationId xmlns:p14="http://schemas.microsoft.com/office/powerpoint/2010/main" val="13574366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D29A51-1B1A-4587-8200-D0B10ABE3C8E}"/>
              </a:ext>
            </a:extLst>
          </p:cNvPr>
          <p:cNvSpPr>
            <a:spLocks noGrp="1"/>
          </p:cNvSpPr>
          <p:nvPr>
            <p:ph type="title"/>
          </p:nvPr>
        </p:nvSpPr>
        <p:spPr>
          <a:xfrm>
            <a:off x="344276" y="4751031"/>
            <a:ext cx="4147015" cy="1412119"/>
          </a:xfrm>
        </p:spPr>
        <p:txBody>
          <a:bodyPr>
            <a:normAutofit fontScale="90000"/>
          </a:bodyPr>
          <a:lstStyle/>
          <a:p>
            <a:r>
              <a:rPr lang="en-US" sz="4800" dirty="0"/>
              <a:t>Introduction/  </a:t>
            </a:r>
            <a:br>
              <a:rPr lang="en-US" sz="4800" dirty="0"/>
            </a:br>
            <a:r>
              <a:rPr lang="en-US" sz="4800" dirty="0"/>
              <a:t>   Overview</a:t>
            </a:r>
          </a:p>
        </p:txBody>
      </p:sp>
      <p:sp>
        <p:nvSpPr>
          <p:cNvPr id="4" name="Slide Number Placeholder 3">
            <a:extLst>
              <a:ext uri="{FF2B5EF4-FFF2-40B4-BE49-F238E27FC236}">
                <a16:creationId xmlns:a16="http://schemas.microsoft.com/office/drawing/2014/main" id="{5617BBCB-AADE-4BA1-B962-AE064957AB08}"/>
              </a:ext>
            </a:extLst>
          </p:cNvPr>
          <p:cNvSpPr>
            <a:spLocks noGrp="1"/>
          </p:cNvSpPr>
          <p:nvPr>
            <p:ph type="sldNum" sz="quarter" idx="12"/>
          </p:nvPr>
        </p:nvSpPr>
        <p:spPr>
          <a:xfrm>
            <a:off x="9000744" y="6356350"/>
            <a:ext cx="2551176" cy="365125"/>
          </a:xfrm>
        </p:spPr>
        <p:txBody>
          <a:bodyPr>
            <a:normAutofit/>
          </a:bodyPr>
          <a:lstStyle/>
          <a:p>
            <a:pPr>
              <a:spcAft>
                <a:spcPts val="600"/>
              </a:spcAft>
            </a:pPr>
            <a:fld id="{20926163-E7C4-4106-B7C7-FA295E06D549}" type="slidenum">
              <a:rPr lang="en-US" smtClean="0"/>
              <a:pPr>
                <a:spcAft>
                  <a:spcPts val="600"/>
                </a:spcAft>
              </a:pPr>
              <a:t>2</a:t>
            </a:fld>
            <a:endParaRPr lang="en-US"/>
          </a:p>
        </p:txBody>
      </p:sp>
      <p:grpSp>
        <p:nvGrpSpPr>
          <p:cNvPr id="21" name="Group 20">
            <a:extLst>
              <a:ext uri="{FF2B5EF4-FFF2-40B4-BE49-F238E27FC236}">
                <a16:creationId xmlns:a16="http://schemas.microsoft.com/office/drawing/2014/main" id="{D20E1CB0-697C-4C3F-AD12-CA13FC13A50D}"/>
              </a:ext>
            </a:extLst>
          </p:cNvPr>
          <p:cNvGrpSpPr/>
          <p:nvPr/>
        </p:nvGrpSpPr>
        <p:grpSpPr>
          <a:xfrm>
            <a:off x="0" y="0"/>
            <a:ext cx="12192000" cy="3863580"/>
            <a:chOff x="0" y="0"/>
            <a:chExt cx="12192000" cy="3863580"/>
          </a:xfrm>
        </p:grpSpPr>
        <p:pic>
          <p:nvPicPr>
            <p:cNvPr id="19" name="Picture 18">
              <a:extLst>
                <a:ext uri="{FF2B5EF4-FFF2-40B4-BE49-F238E27FC236}">
                  <a16:creationId xmlns:a16="http://schemas.microsoft.com/office/drawing/2014/main" id="{985F9FF3-E265-4F78-A8E9-5D648B1E5560}"/>
                </a:ext>
              </a:extLst>
            </p:cNvPr>
            <p:cNvPicPr>
              <a:picLocks noChangeAspect="1"/>
            </p:cNvPicPr>
            <p:nvPr/>
          </p:nvPicPr>
          <p:blipFill rotWithShape="1">
            <a:blip r:embed="rId2"/>
            <a:srcRect t="13569" b="10979"/>
            <a:stretch/>
          </p:blipFill>
          <p:spPr>
            <a:xfrm>
              <a:off x="20" y="0"/>
              <a:ext cx="12191980" cy="3863580"/>
            </a:xfrm>
            <a:custGeom>
              <a:avLst/>
              <a:gdLst/>
              <a:ahLst/>
              <a:cxnLst/>
              <a:rect l="l" t="t" r="r" b="b"/>
              <a:pathLst>
                <a:path w="12188952" h="4558430">
                  <a:moveTo>
                    <a:pt x="6789701" y="4490221"/>
                  </a:moveTo>
                  <a:lnTo>
                    <a:pt x="6788702" y="4490299"/>
                  </a:lnTo>
                  <a:lnTo>
                    <a:pt x="6788476" y="4490833"/>
                  </a:lnTo>
                  <a:close/>
                  <a:moveTo>
                    <a:pt x="0" y="0"/>
                  </a:moveTo>
                  <a:lnTo>
                    <a:pt x="12188952" y="0"/>
                  </a:lnTo>
                  <a:lnTo>
                    <a:pt x="12188952" y="3596895"/>
                  </a:lnTo>
                  <a:lnTo>
                    <a:pt x="12061096" y="3635026"/>
                  </a:lnTo>
                  <a:cubicBezTo>
                    <a:pt x="11933500" y="3671240"/>
                    <a:pt x="11805390" y="3705769"/>
                    <a:pt x="11676800" y="3738601"/>
                  </a:cubicBezTo>
                  <a:cubicBezTo>
                    <a:pt x="11262789" y="3846108"/>
                    <a:pt x="10845343" y="3939710"/>
                    <a:pt x="10425355" y="4022140"/>
                  </a:cubicBezTo>
                  <a:cubicBezTo>
                    <a:pt x="10092810" y="4087351"/>
                    <a:pt x="9759033" y="4145748"/>
                    <a:pt x="9424022" y="4197302"/>
                  </a:cubicBezTo>
                  <a:cubicBezTo>
                    <a:pt x="9102997" y="4246959"/>
                    <a:pt x="8781133" y="4291526"/>
                    <a:pt x="8458419" y="4331003"/>
                  </a:cubicBezTo>
                  <a:cubicBezTo>
                    <a:pt x="8211360" y="4361169"/>
                    <a:pt x="7963792" y="4386742"/>
                    <a:pt x="7715970" y="4410950"/>
                  </a:cubicBezTo>
                  <a:lnTo>
                    <a:pt x="6951716" y="4476730"/>
                  </a:lnTo>
                  <a:lnTo>
                    <a:pt x="6936303" y="4478801"/>
                  </a:lnTo>
                  <a:lnTo>
                    <a:pt x="6790448" y="4490162"/>
                  </a:lnTo>
                  <a:lnTo>
                    <a:pt x="6799941" y="4491982"/>
                  </a:lnTo>
                  <a:cubicBezTo>
                    <a:pt x="6811623" y="4492448"/>
                    <a:pt x="6823734" y="4490275"/>
                    <a:pt x="6835432" y="4490275"/>
                  </a:cubicBezTo>
                  <a:cubicBezTo>
                    <a:pt x="6851580" y="4490275"/>
                    <a:pt x="6867729" y="4487668"/>
                    <a:pt x="6884003" y="4487297"/>
                  </a:cubicBezTo>
                  <a:cubicBezTo>
                    <a:pt x="7115805" y="4481835"/>
                    <a:pt x="7347351" y="4469668"/>
                    <a:pt x="7578771" y="4454770"/>
                  </a:cubicBezTo>
                  <a:cubicBezTo>
                    <a:pt x="7927552" y="4432302"/>
                    <a:pt x="8276080" y="4404123"/>
                    <a:pt x="8623845" y="4367873"/>
                  </a:cubicBezTo>
                  <a:cubicBezTo>
                    <a:pt x="8909939" y="4338575"/>
                    <a:pt x="9195310" y="4303940"/>
                    <a:pt x="9479970" y="4263967"/>
                  </a:cubicBezTo>
                  <a:cubicBezTo>
                    <a:pt x="9864901" y="4209593"/>
                    <a:pt x="10248014" y="4144879"/>
                    <a:pt x="10629308" y="4069810"/>
                  </a:cubicBezTo>
                  <a:cubicBezTo>
                    <a:pt x="11090114" y="3978690"/>
                    <a:pt x="11546975" y="3871184"/>
                    <a:pt x="11998498" y="3743816"/>
                  </a:cubicBezTo>
                  <a:lnTo>
                    <a:pt x="12188952" y="3687715"/>
                  </a:lnTo>
                  <a:lnTo>
                    <a:pt x="12188952" y="3742439"/>
                  </a:lnTo>
                  <a:lnTo>
                    <a:pt x="11829257" y="3846853"/>
                  </a:lnTo>
                  <a:cubicBezTo>
                    <a:pt x="11534769" y="3926550"/>
                    <a:pt x="11238120" y="3997436"/>
                    <a:pt x="10939183" y="4061368"/>
                  </a:cubicBezTo>
                  <a:cubicBezTo>
                    <a:pt x="10622824" y="4129150"/>
                    <a:pt x="10304941" y="4189147"/>
                    <a:pt x="9985530" y="4241373"/>
                  </a:cubicBezTo>
                  <a:cubicBezTo>
                    <a:pt x="9720036" y="4284822"/>
                    <a:pt x="9453814" y="4323467"/>
                    <a:pt x="9186882" y="4357320"/>
                  </a:cubicBezTo>
                  <a:cubicBezTo>
                    <a:pt x="8984197" y="4382894"/>
                    <a:pt x="8781514" y="4406977"/>
                    <a:pt x="8578198" y="4426839"/>
                  </a:cubicBezTo>
                  <a:cubicBezTo>
                    <a:pt x="8340547" y="4449559"/>
                    <a:pt x="8102644" y="4471034"/>
                    <a:pt x="7864358" y="4488290"/>
                  </a:cubicBezTo>
                  <a:cubicBezTo>
                    <a:pt x="7554994" y="4510634"/>
                    <a:pt x="7245502" y="4528512"/>
                    <a:pt x="6935502" y="4539684"/>
                  </a:cubicBezTo>
                  <a:cubicBezTo>
                    <a:pt x="6782917" y="4545147"/>
                    <a:pt x="6630334" y="4548995"/>
                    <a:pt x="6477750" y="4553587"/>
                  </a:cubicBezTo>
                  <a:cubicBezTo>
                    <a:pt x="6439195" y="4551503"/>
                    <a:pt x="6400529" y="4553128"/>
                    <a:pt x="6362294" y="4558430"/>
                  </a:cubicBezTo>
                  <a:lnTo>
                    <a:pt x="6057129" y="4558430"/>
                  </a:lnTo>
                  <a:lnTo>
                    <a:pt x="5977784" y="4553836"/>
                  </a:lnTo>
                  <a:cubicBezTo>
                    <a:pt x="5740261" y="4541423"/>
                    <a:pt x="5502739" y="4527644"/>
                    <a:pt x="5265087" y="4517587"/>
                  </a:cubicBezTo>
                  <a:cubicBezTo>
                    <a:pt x="4958267" y="4505171"/>
                    <a:pt x="4651826" y="4484691"/>
                    <a:pt x="4346277" y="4455517"/>
                  </a:cubicBezTo>
                  <a:cubicBezTo>
                    <a:pt x="4021654" y="4424605"/>
                    <a:pt x="3697795" y="4389970"/>
                    <a:pt x="3373045" y="4356948"/>
                  </a:cubicBezTo>
                  <a:cubicBezTo>
                    <a:pt x="3035412" y="4322686"/>
                    <a:pt x="2698456" y="4283047"/>
                    <a:pt x="2362173" y="4238021"/>
                  </a:cubicBezTo>
                  <a:cubicBezTo>
                    <a:pt x="1984692" y="4187868"/>
                    <a:pt x="1608364" y="4130142"/>
                    <a:pt x="1233177" y="4064845"/>
                  </a:cubicBezTo>
                  <a:cubicBezTo>
                    <a:pt x="842181" y="3996132"/>
                    <a:pt x="453758" y="3917644"/>
                    <a:pt x="68500" y="3825138"/>
                  </a:cubicBezTo>
                  <a:lnTo>
                    <a:pt x="0" y="3807783"/>
                  </a:lnTo>
                  <a:lnTo>
                    <a:pt x="0" y="3751294"/>
                  </a:lnTo>
                  <a:lnTo>
                    <a:pt x="72441" y="3770071"/>
                  </a:lnTo>
                  <a:cubicBezTo>
                    <a:pt x="247961" y="3812249"/>
                    <a:pt x="424164" y="3851509"/>
                    <a:pt x="600716" y="3888441"/>
                  </a:cubicBezTo>
                  <a:cubicBezTo>
                    <a:pt x="988279" y="3969255"/>
                    <a:pt x="1378133" y="4038153"/>
                    <a:pt x="1769512" y="4098609"/>
                  </a:cubicBezTo>
                  <a:cubicBezTo>
                    <a:pt x="2052426" y="4142185"/>
                    <a:pt x="2335725" y="4182282"/>
                    <a:pt x="2613554" y="4215551"/>
                  </a:cubicBezTo>
                  <a:cubicBezTo>
                    <a:pt x="2605544" y="4218158"/>
                    <a:pt x="2594611" y="4208102"/>
                    <a:pt x="2581134" y="4205620"/>
                  </a:cubicBezTo>
                  <a:cubicBezTo>
                    <a:pt x="2087178" y="4113668"/>
                    <a:pt x="1597684" y="4002775"/>
                    <a:pt x="1112635" y="3872923"/>
                  </a:cubicBezTo>
                  <a:cubicBezTo>
                    <a:pt x="880453" y="3810852"/>
                    <a:pt x="649713" y="3744374"/>
                    <a:pt x="420412" y="3673490"/>
                  </a:cubicBezTo>
                  <a:lnTo>
                    <a:pt x="0" y="3534573"/>
                  </a:lnTo>
                  <a:close/>
                </a:path>
              </a:pathLst>
            </a:custGeom>
          </p:spPr>
        </p:pic>
        <p:pic>
          <p:nvPicPr>
            <p:cNvPr id="20" name="Picture 19">
              <a:extLst>
                <a:ext uri="{FF2B5EF4-FFF2-40B4-BE49-F238E27FC236}">
                  <a16:creationId xmlns:a16="http://schemas.microsoft.com/office/drawing/2014/main" id="{4B260FDE-2880-4685-9584-8607B0DF0652}"/>
                </a:ext>
              </a:extLst>
            </p:cNvPr>
            <p:cNvPicPr>
              <a:picLocks noChangeAspect="1"/>
            </p:cNvPicPr>
            <p:nvPr/>
          </p:nvPicPr>
          <p:blipFill rotWithShape="1">
            <a:blip r:embed="rId3"/>
            <a:srcRect t="1" b="34712"/>
            <a:stretch/>
          </p:blipFill>
          <p:spPr>
            <a:xfrm>
              <a:off x="0" y="0"/>
              <a:ext cx="12192000" cy="2888673"/>
            </a:xfrm>
            <a:prstGeom prst="rect">
              <a:avLst/>
            </a:prstGeom>
          </p:spPr>
        </p:pic>
      </p:grpSp>
      <p:sp>
        <p:nvSpPr>
          <p:cNvPr id="25" name="Content Placeholder 2">
            <a:extLst>
              <a:ext uri="{FF2B5EF4-FFF2-40B4-BE49-F238E27FC236}">
                <a16:creationId xmlns:a16="http://schemas.microsoft.com/office/drawing/2014/main" id="{7B153F15-262D-4247-A99C-FF2F59DC68F2}"/>
              </a:ext>
            </a:extLst>
          </p:cNvPr>
          <p:cNvSpPr txBox="1">
            <a:spLocks/>
          </p:cNvSpPr>
          <p:nvPr/>
        </p:nvSpPr>
        <p:spPr>
          <a:xfrm>
            <a:off x="4537947" y="4160836"/>
            <a:ext cx="6387756" cy="2378076"/>
          </a:xfrm>
          <a:prstGeom prst="rect">
            <a:avLst/>
          </a:prstGeom>
        </p:spPr>
        <p:txBody>
          <a:bodyPr vert="horz" lIns="91440" tIns="45720" rIns="91440" bIns="45720" rtlCol="0" anchor="ctr">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b="1" dirty="0">
                <a:effectLst/>
                <a:latin typeface="Arial" panose="020B0604020202020204" pitchFamily="34" charset="0"/>
                <a:ea typeface="Calibri" panose="020F0502020204030204" pitchFamily="34" charset="0"/>
                <a:cs typeface="Times New Roman" panose="02020603050405020304" pitchFamily="18" charset="0"/>
              </a:rPr>
              <a:t>Psalm 119:18 KJV</a:t>
            </a:r>
            <a:r>
              <a:rPr lang="en-US" sz="2000" b="1" baseline="30000" dirty="0">
                <a:effectLst/>
                <a:latin typeface="Arial" panose="020B0604020202020204" pitchFamily="34" charset="0"/>
                <a:ea typeface="Calibri" panose="020F0502020204030204" pitchFamily="34" charset="0"/>
                <a:cs typeface="Times New Roman" panose="02020603050405020304" pitchFamily="18" charset="0"/>
              </a:rPr>
              <a:t> </a:t>
            </a:r>
            <a:r>
              <a:rPr lang="en-US" sz="2000" baseline="30000" dirty="0">
                <a:effectLst/>
                <a:latin typeface="Arial" panose="020B0604020202020204" pitchFamily="34" charset="0"/>
                <a:ea typeface="Calibri" panose="020F0502020204030204" pitchFamily="34" charset="0"/>
                <a:cs typeface="Times New Roman" panose="02020603050405020304" pitchFamily="18" charset="0"/>
              </a:rPr>
              <a:t>18</a:t>
            </a:r>
            <a:r>
              <a:rPr lang="en-US" sz="2000" dirty="0">
                <a:effectLst/>
                <a:latin typeface="Arial" panose="020B0604020202020204" pitchFamily="34" charset="0"/>
                <a:ea typeface="Calibri" panose="020F0502020204030204" pitchFamily="34" charset="0"/>
                <a:cs typeface="Times New Roman" panose="02020603050405020304" pitchFamily="18" charset="0"/>
              </a:rPr>
              <a:t> Open thou mine eyes, </a:t>
            </a:r>
            <a:br>
              <a:rPr lang="en-US" sz="2000" dirty="0">
                <a:effectLst/>
                <a:latin typeface="Arial" panose="020B0604020202020204" pitchFamily="34" charset="0"/>
                <a:ea typeface="Calibri" panose="020F0502020204030204" pitchFamily="34" charset="0"/>
                <a:cs typeface="Times New Roman" panose="02020603050405020304" pitchFamily="18" charset="0"/>
              </a:rPr>
            </a:br>
            <a:r>
              <a:rPr lang="en-US" sz="2000" b="1"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that I may behold wondrous things out of thy law.</a:t>
            </a:r>
            <a:endParaRPr lang="en-US" sz="2000" b="1" dirty="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73863311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A0854F81-D0B9-4EF8-82A6-5ABA987DDA4D}"/>
              </a:ext>
            </a:extLst>
          </p:cNvPr>
          <p:cNvPicPr>
            <a:picLocks noChangeAspect="1"/>
          </p:cNvPicPr>
          <p:nvPr/>
        </p:nvPicPr>
        <p:blipFill>
          <a:blip r:embed="rId2"/>
          <a:stretch>
            <a:fillRect/>
          </a:stretch>
        </p:blipFill>
        <p:spPr>
          <a:xfrm>
            <a:off x="9122064" y="1129137"/>
            <a:ext cx="2700762" cy="2292295"/>
          </a:xfrm>
          <a:prstGeom prst="rect">
            <a:avLst/>
          </a:prstGeom>
        </p:spPr>
      </p:pic>
      <p:pic>
        <p:nvPicPr>
          <p:cNvPr id="16" name="Picture 15">
            <a:extLst>
              <a:ext uri="{FF2B5EF4-FFF2-40B4-BE49-F238E27FC236}">
                <a16:creationId xmlns:a16="http://schemas.microsoft.com/office/drawing/2014/main" id="{80C32898-3286-46AA-B05B-06EB7248766E}"/>
              </a:ext>
            </a:extLst>
          </p:cNvPr>
          <p:cNvPicPr>
            <a:picLocks noChangeAspect="1"/>
          </p:cNvPicPr>
          <p:nvPr/>
        </p:nvPicPr>
        <p:blipFill>
          <a:blip r:embed="rId3"/>
          <a:stretch>
            <a:fillRect/>
          </a:stretch>
        </p:blipFill>
        <p:spPr>
          <a:xfrm>
            <a:off x="4761656" y="1113151"/>
            <a:ext cx="2420372" cy="2510237"/>
          </a:xfrm>
          <a:prstGeom prst="rect">
            <a:avLst/>
          </a:prstGeom>
        </p:spPr>
      </p:pic>
      <p:sp>
        <p:nvSpPr>
          <p:cNvPr id="7" name="Freeform: Shape 6">
            <a:extLst>
              <a:ext uri="{FF2B5EF4-FFF2-40B4-BE49-F238E27FC236}">
                <a16:creationId xmlns:a16="http://schemas.microsoft.com/office/drawing/2014/main" id="{06E70512-E10B-4DB6-AF49-6BEB0A1FC117}"/>
              </a:ext>
            </a:extLst>
          </p:cNvPr>
          <p:cNvSpPr/>
          <p:nvPr/>
        </p:nvSpPr>
        <p:spPr>
          <a:xfrm>
            <a:off x="82389" y="5919594"/>
            <a:ext cx="5581812" cy="835242"/>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B4684122-6577-4CDC-A5FC-CA87F35497EB}"/>
              </a:ext>
            </a:extLst>
          </p:cNvPr>
          <p:cNvPicPr>
            <a:picLocks noChangeAspect="1"/>
          </p:cNvPicPr>
          <p:nvPr/>
        </p:nvPicPr>
        <p:blipFill rotWithShape="1">
          <a:blip r:embed="rId4"/>
          <a:srcRect l="50450"/>
          <a:stretch/>
        </p:blipFill>
        <p:spPr>
          <a:xfrm flipH="1">
            <a:off x="2674209" y="5352706"/>
            <a:ext cx="2821595" cy="686066"/>
          </a:xfrm>
          <a:prstGeom prst="rect">
            <a:avLst/>
          </a:prstGeom>
          <a:ln>
            <a:noFill/>
          </a:ln>
          <a:effectLst>
            <a:outerShdw blurRad="190500" algn="tl" rotWithShape="0">
              <a:srgbClr val="000000">
                <a:alpha val="70000"/>
              </a:srgbClr>
            </a:outerShdw>
          </a:effectLst>
        </p:spPr>
      </p:pic>
      <p:sp>
        <p:nvSpPr>
          <p:cNvPr id="14" name="Title 1">
            <a:extLst>
              <a:ext uri="{FF2B5EF4-FFF2-40B4-BE49-F238E27FC236}">
                <a16:creationId xmlns:a16="http://schemas.microsoft.com/office/drawing/2014/main" id="{AF2931B1-0537-4129-9B8F-E6681E71EE40}"/>
              </a:ext>
            </a:extLst>
          </p:cNvPr>
          <p:cNvSpPr txBox="1">
            <a:spLocks/>
          </p:cNvSpPr>
          <p:nvPr/>
        </p:nvSpPr>
        <p:spPr>
          <a:xfrm>
            <a:off x="4311897" y="4253133"/>
            <a:ext cx="3576878" cy="175461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0" i="0" u="none" strike="noStrike" baseline="0" dirty="0">
                <a:latin typeface="Arial" panose="020B0604020202020204" pitchFamily="34" charset="0"/>
              </a:rPr>
              <a:t> </a:t>
            </a:r>
            <a:r>
              <a:rPr lang="en-US" sz="1500" b="0" i="0" u="none" strike="noStrike" baseline="30000" dirty="0">
                <a:latin typeface="Arial" panose="020B0604020202020204" pitchFamily="34" charset="0"/>
              </a:rPr>
              <a:t>14</a:t>
            </a:r>
            <a:r>
              <a:rPr lang="en-US" sz="1500" b="0" i="0" u="none" strike="noStrike" baseline="0" dirty="0">
                <a:latin typeface="Arial" panose="020B0604020202020204" pitchFamily="34" charset="0"/>
              </a:rPr>
              <a:t> And God said, Let there be lights in the firmament of the heaven to divide the day from the night; and let them be for signs, and </a:t>
            </a:r>
            <a:r>
              <a:rPr lang="en-US" sz="1500" b="0" i="0" u="sng" strike="noStrike" baseline="0" dirty="0">
                <a:highlight>
                  <a:srgbClr val="FFFF00"/>
                </a:highlight>
                <a:latin typeface="Arial" panose="020B0604020202020204" pitchFamily="34" charset="0"/>
              </a:rPr>
              <a:t>for seasons, </a:t>
            </a:r>
            <a:r>
              <a:rPr lang="en-US" sz="1500" b="0" i="0" u="none" strike="noStrike" baseline="0" dirty="0">
                <a:latin typeface="Arial" panose="020B0604020202020204" pitchFamily="34" charset="0"/>
              </a:rPr>
              <a:t>and for days, and years: (Genesis 1:14 KJV)</a:t>
            </a:r>
            <a:endParaRPr lang="en-US" sz="1500" b="1" dirty="0"/>
          </a:p>
        </p:txBody>
      </p:sp>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280414" y="36647"/>
            <a:ext cx="11635569"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p:txBody>
          <a:bodyPr/>
          <a:lstStyle/>
          <a:p>
            <a:fld id="{20926163-E7C4-4106-B7C7-FA295E06D549}" type="slidenum">
              <a:rPr lang="en-US" smtClean="0"/>
              <a:pPr/>
              <a:t>20</a:t>
            </a:fld>
            <a:endParaRPr lang="en-US" dirty="0"/>
          </a:p>
        </p:txBody>
      </p:sp>
      <p:grpSp>
        <p:nvGrpSpPr>
          <p:cNvPr id="41" name="Group 40">
            <a:extLst>
              <a:ext uri="{FF2B5EF4-FFF2-40B4-BE49-F238E27FC236}">
                <a16:creationId xmlns:a16="http://schemas.microsoft.com/office/drawing/2014/main" id="{471FC518-07A1-4381-B555-A5E2DD40DED8}"/>
              </a:ext>
            </a:extLst>
          </p:cNvPr>
          <p:cNvGrpSpPr/>
          <p:nvPr/>
        </p:nvGrpSpPr>
        <p:grpSpPr>
          <a:xfrm>
            <a:off x="177553" y="3921493"/>
            <a:ext cx="11785085" cy="537837"/>
            <a:chOff x="177553" y="4353758"/>
            <a:chExt cx="11785085" cy="537837"/>
          </a:xfrm>
        </p:grpSpPr>
        <p:cxnSp>
          <p:nvCxnSpPr>
            <p:cNvPr id="6" name="Straight Connector 5">
              <a:extLst>
                <a:ext uri="{FF2B5EF4-FFF2-40B4-BE49-F238E27FC236}">
                  <a16:creationId xmlns:a16="http://schemas.microsoft.com/office/drawing/2014/main" id="{C4F46365-C327-498B-97F8-DAA2FDC43E80}"/>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1532869-C3C4-42A3-A8E0-B1288D4E9ABC}"/>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D33216E-63A1-4EB3-A358-EC0134F13D9A}"/>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22455A0-EB4C-40A2-8D4D-6E3DBEE707E1}"/>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7453D3EF-3769-4E77-9B23-70A44F7EB3D3}"/>
              </a:ext>
            </a:extLst>
          </p:cNvPr>
          <p:cNvCxnSpPr/>
          <p:nvPr/>
        </p:nvCxnSpPr>
        <p:spPr>
          <a:xfrm>
            <a:off x="10611699" y="3892642"/>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itle 1">
            <a:extLst>
              <a:ext uri="{FF2B5EF4-FFF2-40B4-BE49-F238E27FC236}">
                <a16:creationId xmlns:a16="http://schemas.microsoft.com/office/drawing/2014/main" id="{B70BA5A0-7CA5-4995-9DA4-DB26F1A136FA}"/>
              </a:ext>
            </a:extLst>
          </p:cNvPr>
          <p:cNvSpPr txBox="1">
            <a:spLocks/>
          </p:cNvSpPr>
          <p:nvPr/>
        </p:nvSpPr>
        <p:spPr>
          <a:xfrm>
            <a:off x="9684328" y="3337543"/>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7</a:t>
            </a:r>
          </a:p>
        </p:txBody>
      </p:sp>
      <p:cxnSp>
        <p:nvCxnSpPr>
          <p:cNvPr id="25" name="Straight Connector 24">
            <a:extLst>
              <a:ext uri="{FF2B5EF4-FFF2-40B4-BE49-F238E27FC236}">
                <a16:creationId xmlns:a16="http://schemas.microsoft.com/office/drawing/2014/main" id="{3DB3C315-65A8-4F7D-820E-D4B6156F03D2}"/>
              </a:ext>
            </a:extLst>
          </p:cNvPr>
          <p:cNvCxnSpPr/>
          <p:nvPr/>
        </p:nvCxnSpPr>
        <p:spPr>
          <a:xfrm>
            <a:off x="5918431" y="389412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5EE4FA76-D768-4808-954F-8261F56A18F5}"/>
              </a:ext>
            </a:extLst>
          </p:cNvPr>
          <p:cNvCxnSpPr/>
          <p:nvPr/>
        </p:nvCxnSpPr>
        <p:spPr>
          <a:xfrm>
            <a:off x="834571" y="3920758"/>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0B848340-71CE-4CDE-98CD-4B4E9DDB0226}"/>
              </a:ext>
            </a:extLst>
          </p:cNvPr>
          <p:cNvSpPr txBox="1">
            <a:spLocks/>
          </p:cNvSpPr>
          <p:nvPr/>
        </p:nvSpPr>
        <p:spPr>
          <a:xfrm>
            <a:off x="104331" y="1986741"/>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7200" dirty="0"/>
              <a:t>?</a:t>
            </a:r>
          </a:p>
        </p:txBody>
      </p:sp>
      <p:sp>
        <p:nvSpPr>
          <p:cNvPr id="5" name="Title 1">
            <a:extLst>
              <a:ext uri="{FF2B5EF4-FFF2-40B4-BE49-F238E27FC236}">
                <a16:creationId xmlns:a16="http://schemas.microsoft.com/office/drawing/2014/main" id="{FDCEDC39-0294-429E-885D-C75744C6E164}"/>
              </a:ext>
            </a:extLst>
          </p:cNvPr>
          <p:cNvSpPr txBox="1">
            <a:spLocks/>
          </p:cNvSpPr>
          <p:nvPr/>
        </p:nvSpPr>
        <p:spPr>
          <a:xfrm>
            <a:off x="5213336" y="1998099"/>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endParaRPr lang="en-US" sz="7200" dirty="0"/>
          </a:p>
        </p:txBody>
      </p:sp>
      <p:sp>
        <p:nvSpPr>
          <p:cNvPr id="21" name="Title 1">
            <a:extLst>
              <a:ext uri="{FF2B5EF4-FFF2-40B4-BE49-F238E27FC236}">
                <a16:creationId xmlns:a16="http://schemas.microsoft.com/office/drawing/2014/main" id="{942CD2D3-6DF4-4916-8227-066ADF4E7C18}"/>
              </a:ext>
            </a:extLst>
          </p:cNvPr>
          <p:cNvSpPr txBox="1">
            <a:spLocks/>
          </p:cNvSpPr>
          <p:nvPr/>
        </p:nvSpPr>
        <p:spPr>
          <a:xfrm>
            <a:off x="4961560" y="3432195"/>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4</a:t>
            </a:r>
          </a:p>
        </p:txBody>
      </p:sp>
      <p:sp>
        <p:nvSpPr>
          <p:cNvPr id="23" name="Title 1">
            <a:extLst>
              <a:ext uri="{FF2B5EF4-FFF2-40B4-BE49-F238E27FC236}">
                <a16:creationId xmlns:a16="http://schemas.microsoft.com/office/drawing/2014/main" id="{74952779-9A84-41DF-80BC-16C5043B95DB}"/>
              </a:ext>
            </a:extLst>
          </p:cNvPr>
          <p:cNvSpPr txBox="1">
            <a:spLocks/>
          </p:cNvSpPr>
          <p:nvPr/>
        </p:nvSpPr>
        <p:spPr>
          <a:xfrm>
            <a:off x="9487569" y="4310612"/>
            <a:ext cx="2361761" cy="1732406"/>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0" i="0" u="none" strike="noStrike" baseline="0" dirty="0">
                <a:latin typeface="Arial" panose="020B0604020202020204" pitchFamily="34" charset="0"/>
              </a:rPr>
              <a:t> </a:t>
            </a:r>
            <a:r>
              <a:rPr lang="en-US" sz="1800" b="0" i="0" u="none" strike="noStrike" baseline="30000" dirty="0">
                <a:latin typeface="Arial" panose="020B0604020202020204" pitchFamily="34" charset="0"/>
              </a:rPr>
              <a:t>2</a:t>
            </a:r>
            <a:r>
              <a:rPr lang="en-US" sz="1800" b="0" i="0" u="none" strike="noStrike" baseline="0" dirty="0">
                <a:latin typeface="Arial" panose="020B0604020202020204" pitchFamily="34" charset="0"/>
              </a:rPr>
              <a:t> And on the seventh day God ended his work which he had made; and </a:t>
            </a:r>
            <a:r>
              <a:rPr lang="en-US" sz="1800" b="0" i="0" u="sng" strike="noStrike" baseline="0" dirty="0">
                <a:highlight>
                  <a:srgbClr val="FFFF00"/>
                </a:highlight>
                <a:latin typeface="Arial" panose="020B0604020202020204" pitchFamily="34" charset="0"/>
              </a:rPr>
              <a:t>He rested on the seventh day from all his work </a:t>
            </a:r>
            <a:r>
              <a:rPr lang="en-US" sz="1800" b="0" i="0" u="none" strike="noStrike" baseline="0" dirty="0">
                <a:latin typeface="Arial" panose="020B0604020202020204" pitchFamily="34" charset="0"/>
              </a:rPr>
              <a:t>which he had made. (Genesis 2:2 KJV)</a:t>
            </a:r>
            <a:endParaRPr lang="en-US" sz="1400" b="1" dirty="0"/>
          </a:p>
        </p:txBody>
      </p:sp>
      <p:cxnSp>
        <p:nvCxnSpPr>
          <p:cNvPr id="38" name="Straight Connector 37">
            <a:extLst>
              <a:ext uri="{FF2B5EF4-FFF2-40B4-BE49-F238E27FC236}">
                <a16:creationId xmlns:a16="http://schemas.microsoft.com/office/drawing/2014/main" id="{86CC39B9-56DE-4A4E-8BE0-9CF10A8C422D}"/>
              </a:ext>
            </a:extLst>
          </p:cNvPr>
          <p:cNvCxnSpPr/>
          <p:nvPr/>
        </p:nvCxnSpPr>
        <p:spPr>
          <a:xfrm>
            <a:off x="7672417"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546547D2-9668-4402-A0F4-6684FC008157}"/>
              </a:ext>
            </a:extLst>
          </p:cNvPr>
          <p:cNvCxnSpPr/>
          <p:nvPr/>
        </p:nvCxnSpPr>
        <p:spPr>
          <a:xfrm>
            <a:off x="8877757"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itle 1">
            <a:extLst>
              <a:ext uri="{FF2B5EF4-FFF2-40B4-BE49-F238E27FC236}">
                <a16:creationId xmlns:a16="http://schemas.microsoft.com/office/drawing/2014/main" id="{0898C5DC-87E4-4217-9D82-2550D41B03AD}"/>
              </a:ext>
            </a:extLst>
          </p:cNvPr>
          <p:cNvSpPr txBox="1">
            <a:spLocks/>
          </p:cNvSpPr>
          <p:nvPr/>
        </p:nvSpPr>
        <p:spPr>
          <a:xfrm>
            <a:off x="7918120" y="3339198"/>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6</a:t>
            </a:r>
          </a:p>
        </p:txBody>
      </p:sp>
      <p:sp>
        <p:nvSpPr>
          <p:cNvPr id="30" name="Title 1">
            <a:extLst>
              <a:ext uri="{FF2B5EF4-FFF2-40B4-BE49-F238E27FC236}">
                <a16:creationId xmlns:a16="http://schemas.microsoft.com/office/drawing/2014/main" id="{A830F15A-5090-4AE7-B56A-E6CC552F9FE9}"/>
              </a:ext>
            </a:extLst>
          </p:cNvPr>
          <p:cNvSpPr txBox="1">
            <a:spLocks/>
          </p:cNvSpPr>
          <p:nvPr/>
        </p:nvSpPr>
        <p:spPr>
          <a:xfrm>
            <a:off x="6659472" y="3349217"/>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5</a:t>
            </a:r>
          </a:p>
        </p:txBody>
      </p:sp>
      <p:sp>
        <p:nvSpPr>
          <p:cNvPr id="9" name="Title 1">
            <a:extLst>
              <a:ext uri="{FF2B5EF4-FFF2-40B4-BE49-F238E27FC236}">
                <a16:creationId xmlns:a16="http://schemas.microsoft.com/office/drawing/2014/main" id="{31702C7A-358C-4240-9685-55C5A7776A41}"/>
              </a:ext>
            </a:extLst>
          </p:cNvPr>
          <p:cNvSpPr txBox="1">
            <a:spLocks/>
          </p:cNvSpPr>
          <p:nvPr/>
        </p:nvSpPr>
        <p:spPr>
          <a:xfrm>
            <a:off x="0" y="5757491"/>
            <a:ext cx="5664200" cy="1096052"/>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600" dirty="0">
                <a:solidFill>
                  <a:schemeClr val="bg1"/>
                </a:solidFill>
                <a:latin typeface="Arial" panose="020B0604020202020204" pitchFamily="34" charset="0"/>
              </a:rPr>
              <a:t>“</a:t>
            </a:r>
            <a:r>
              <a:rPr lang="en-US" sz="1600" b="0" i="0" u="none" strike="noStrike" baseline="0" dirty="0">
                <a:solidFill>
                  <a:schemeClr val="bg1"/>
                </a:solidFill>
                <a:latin typeface="Arial" panose="020B0604020202020204" pitchFamily="34" charset="0"/>
              </a:rPr>
              <a:t>Seasons” comes from the Hebrew word “</a:t>
            </a:r>
            <a:r>
              <a:rPr lang="he-IL" sz="1800" dirty="0">
                <a:solidFill>
                  <a:schemeClr val="bg1"/>
                </a:solidFill>
                <a:effectLst/>
                <a:ea typeface="Calibri" panose="020F0502020204030204" pitchFamily="34" charset="0"/>
                <a:cs typeface="SBL Hebrew" panose="02000000000000000000" pitchFamily="2" charset="-79"/>
              </a:rPr>
              <a:t>מוֹעֵד</a:t>
            </a:r>
            <a:r>
              <a:rPr lang="en-US" sz="1800" dirty="0">
                <a:solidFill>
                  <a:schemeClr val="bg1"/>
                </a:solidFill>
                <a:effectLst/>
                <a:latin typeface="Arial" panose="020B0604020202020204" pitchFamily="34" charset="0"/>
                <a:ea typeface="Calibri" panose="020F0502020204030204" pitchFamily="34" charset="0"/>
              </a:rPr>
              <a:t> </a:t>
            </a:r>
            <a:r>
              <a:rPr lang="en-US" sz="1800" dirty="0" err="1">
                <a:solidFill>
                  <a:schemeClr val="bg1"/>
                </a:solidFill>
                <a:effectLst/>
                <a:latin typeface="Arial" panose="020B0604020202020204" pitchFamily="34" charset="0"/>
                <a:ea typeface="Calibri" panose="020F0502020204030204" pitchFamily="34" charset="0"/>
              </a:rPr>
              <a:t>mow`ed</a:t>
            </a:r>
            <a:r>
              <a:rPr lang="en-US" sz="1800" dirty="0">
                <a:solidFill>
                  <a:schemeClr val="bg1"/>
                </a:solidFill>
                <a:effectLst/>
                <a:latin typeface="Arial" panose="020B0604020202020204" pitchFamily="34" charset="0"/>
                <a:ea typeface="Calibri" panose="020F0502020204030204" pitchFamily="34" charset="0"/>
              </a:rPr>
              <a:t> </a:t>
            </a:r>
            <a:r>
              <a:rPr lang="en-US" sz="1600" b="0" i="0" u="none" strike="noStrike" baseline="0" dirty="0">
                <a:solidFill>
                  <a:schemeClr val="bg1"/>
                </a:solidFill>
                <a:latin typeface="Arial" panose="020B0604020202020204" pitchFamily="34" charset="0"/>
              </a:rPr>
              <a:t> which means a set place or appointed feast</a:t>
            </a:r>
            <a:endParaRPr lang="en-US" sz="1400" b="1" dirty="0">
              <a:solidFill>
                <a:schemeClr val="bg1"/>
              </a:solidFill>
            </a:endParaRPr>
          </a:p>
        </p:txBody>
      </p:sp>
      <p:pic>
        <p:nvPicPr>
          <p:cNvPr id="19" name="Picture 18">
            <a:extLst>
              <a:ext uri="{FF2B5EF4-FFF2-40B4-BE49-F238E27FC236}">
                <a16:creationId xmlns:a16="http://schemas.microsoft.com/office/drawing/2014/main" id="{135EA6E0-A031-4047-83FE-C0CB5D2EAF22}"/>
              </a:ext>
            </a:extLst>
          </p:cNvPr>
          <p:cNvPicPr>
            <a:picLocks noChangeAspect="1"/>
          </p:cNvPicPr>
          <p:nvPr/>
        </p:nvPicPr>
        <p:blipFill>
          <a:blip r:embed="rId5"/>
          <a:stretch>
            <a:fillRect/>
          </a:stretch>
        </p:blipFill>
        <p:spPr>
          <a:xfrm>
            <a:off x="4761656" y="1254185"/>
            <a:ext cx="2538999" cy="1008433"/>
          </a:xfrm>
          <a:prstGeom prst="rect">
            <a:avLst/>
          </a:prstGeom>
        </p:spPr>
      </p:pic>
    </p:spTree>
    <p:extLst>
      <p:ext uri="{BB962C8B-B14F-4D97-AF65-F5344CB8AC3E}">
        <p14:creationId xmlns:p14="http://schemas.microsoft.com/office/powerpoint/2010/main" val="247746823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1CD3E85-D974-44C1-93F1-F19943BE014A}"/>
              </a:ext>
            </a:extLst>
          </p:cNvPr>
          <p:cNvPicPr>
            <a:picLocks noChangeAspect="1"/>
          </p:cNvPicPr>
          <p:nvPr/>
        </p:nvPicPr>
        <p:blipFill>
          <a:blip r:embed="rId2"/>
          <a:stretch>
            <a:fillRect/>
          </a:stretch>
        </p:blipFill>
        <p:spPr>
          <a:xfrm>
            <a:off x="9122064" y="1129137"/>
            <a:ext cx="2700762" cy="2292295"/>
          </a:xfrm>
          <a:prstGeom prst="rect">
            <a:avLst/>
          </a:prstGeom>
        </p:spPr>
      </p:pic>
      <p:sp>
        <p:nvSpPr>
          <p:cNvPr id="7" name="Freeform: Shape 6">
            <a:extLst>
              <a:ext uri="{FF2B5EF4-FFF2-40B4-BE49-F238E27FC236}">
                <a16:creationId xmlns:a16="http://schemas.microsoft.com/office/drawing/2014/main" id="{06E70512-E10B-4DB6-AF49-6BEB0A1FC117}"/>
              </a:ext>
            </a:extLst>
          </p:cNvPr>
          <p:cNvSpPr/>
          <p:nvPr/>
        </p:nvSpPr>
        <p:spPr>
          <a:xfrm>
            <a:off x="82389" y="5919594"/>
            <a:ext cx="5581812" cy="835242"/>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B4684122-6577-4CDC-A5FC-CA87F35497EB}"/>
              </a:ext>
            </a:extLst>
          </p:cNvPr>
          <p:cNvPicPr>
            <a:picLocks noChangeAspect="1"/>
          </p:cNvPicPr>
          <p:nvPr/>
        </p:nvPicPr>
        <p:blipFill rotWithShape="1">
          <a:blip r:embed="rId3"/>
          <a:srcRect l="50450"/>
          <a:stretch/>
        </p:blipFill>
        <p:spPr>
          <a:xfrm flipH="1">
            <a:off x="2674209" y="5352706"/>
            <a:ext cx="2821595" cy="686066"/>
          </a:xfrm>
          <a:prstGeom prst="rect">
            <a:avLst/>
          </a:prstGeom>
          <a:ln>
            <a:noFill/>
          </a:ln>
          <a:effectLst>
            <a:outerShdw blurRad="190500" algn="tl" rotWithShape="0">
              <a:srgbClr val="000000">
                <a:alpha val="70000"/>
              </a:srgbClr>
            </a:outerShdw>
          </a:effectLst>
        </p:spPr>
      </p:pic>
      <p:sp>
        <p:nvSpPr>
          <p:cNvPr id="14" name="Title 1">
            <a:extLst>
              <a:ext uri="{FF2B5EF4-FFF2-40B4-BE49-F238E27FC236}">
                <a16:creationId xmlns:a16="http://schemas.microsoft.com/office/drawing/2014/main" id="{AF2931B1-0537-4129-9B8F-E6681E71EE40}"/>
              </a:ext>
            </a:extLst>
          </p:cNvPr>
          <p:cNvSpPr txBox="1">
            <a:spLocks/>
          </p:cNvSpPr>
          <p:nvPr/>
        </p:nvSpPr>
        <p:spPr>
          <a:xfrm>
            <a:off x="4311897" y="4253133"/>
            <a:ext cx="3576878" cy="175461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0" i="0" u="none" strike="noStrike" baseline="0" dirty="0">
                <a:latin typeface="Arial" panose="020B0604020202020204" pitchFamily="34" charset="0"/>
              </a:rPr>
              <a:t> </a:t>
            </a:r>
            <a:r>
              <a:rPr lang="en-US" sz="1500" b="0" i="0" u="none" strike="noStrike" baseline="30000" dirty="0">
                <a:latin typeface="Arial" panose="020B0604020202020204" pitchFamily="34" charset="0"/>
              </a:rPr>
              <a:t>14</a:t>
            </a:r>
            <a:r>
              <a:rPr lang="en-US" sz="1500" b="0" i="0" u="none" strike="noStrike" baseline="0" dirty="0">
                <a:latin typeface="Arial" panose="020B0604020202020204" pitchFamily="34" charset="0"/>
              </a:rPr>
              <a:t> And God said, Let there be </a:t>
            </a:r>
            <a:r>
              <a:rPr lang="en-US" sz="1500" b="0" i="0" u="none" strike="noStrike" baseline="0" dirty="0">
                <a:highlight>
                  <a:srgbClr val="FFFF00"/>
                </a:highlight>
                <a:latin typeface="Arial" panose="020B0604020202020204" pitchFamily="34" charset="0"/>
              </a:rPr>
              <a:t>lights in the firmament of the heaven to divide the day from the night;</a:t>
            </a:r>
            <a:r>
              <a:rPr lang="en-US" sz="1500" b="0" i="0" u="none" strike="noStrike" baseline="0" dirty="0">
                <a:latin typeface="Arial" panose="020B0604020202020204" pitchFamily="34" charset="0"/>
              </a:rPr>
              <a:t> and let them be for signs, and </a:t>
            </a:r>
            <a:r>
              <a:rPr lang="en-US" sz="1500" b="0" i="0" u="sng" strike="noStrike" baseline="0" dirty="0">
                <a:highlight>
                  <a:srgbClr val="FFFF00"/>
                </a:highlight>
                <a:latin typeface="Arial" panose="020B0604020202020204" pitchFamily="34" charset="0"/>
              </a:rPr>
              <a:t>for seasons, </a:t>
            </a:r>
            <a:r>
              <a:rPr lang="en-US" sz="1500" b="0" i="0" u="none" strike="noStrike" baseline="0" dirty="0">
                <a:latin typeface="Arial" panose="020B0604020202020204" pitchFamily="34" charset="0"/>
              </a:rPr>
              <a:t>and for days, and years: (Genesis 1:14 KJV)</a:t>
            </a:r>
            <a:endParaRPr lang="en-US" sz="1500" b="1" dirty="0"/>
          </a:p>
        </p:txBody>
      </p:sp>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280413" y="36647"/>
            <a:ext cx="11635570"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p:txBody>
          <a:bodyPr/>
          <a:lstStyle/>
          <a:p>
            <a:fld id="{20926163-E7C4-4106-B7C7-FA295E06D549}" type="slidenum">
              <a:rPr lang="en-US" smtClean="0"/>
              <a:pPr/>
              <a:t>21</a:t>
            </a:fld>
            <a:endParaRPr lang="en-US" dirty="0"/>
          </a:p>
        </p:txBody>
      </p:sp>
      <p:grpSp>
        <p:nvGrpSpPr>
          <p:cNvPr id="41" name="Group 40">
            <a:extLst>
              <a:ext uri="{FF2B5EF4-FFF2-40B4-BE49-F238E27FC236}">
                <a16:creationId xmlns:a16="http://schemas.microsoft.com/office/drawing/2014/main" id="{471FC518-07A1-4381-B555-A5E2DD40DED8}"/>
              </a:ext>
            </a:extLst>
          </p:cNvPr>
          <p:cNvGrpSpPr/>
          <p:nvPr/>
        </p:nvGrpSpPr>
        <p:grpSpPr>
          <a:xfrm>
            <a:off x="177553" y="3921493"/>
            <a:ext cx="11785085" cy="537837"/>
            <a:chOff x="177553" y="4353758"/>
            <a:chExt cx="11785085" cy="537837"/>
          </a:xfrm>
        </p:grpSpPr>
        <p:cxnSp>
          <p:nvCxnSpPr>
            <p:cNvPr id="6" name="Straight Connector 5">
              <a:extLst>
                <a:ext uri="{FF2B5EF4-FFF2-40B4-BE49-F238E27FC236}">
                  <a16:creationId xmlns:a16="http://schemas.microsoft.com/office/drawing/2014/main" id="{C4F46365-C327-498B-97F8-DAA2FDC43E80}"/>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1532869-C3C4-42A3-A8E0-B1288D4E9ABC}"/>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D33216E-63A1-4EB3-A358-EC0134F13D9A}"/>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22455A0-EB4C-40A2-8D4D-6E3DBEE707E1}"/>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7453D3EF-3769-4E77-9B23-70A44F7EB3D3}"/>
              </a:ext>
            </a:extLst>
          </p:cNvPr>
          <p:cNvCxnSpPr/>
          <p:nvPr/>
        </p:nvCxnSpPr>
        <p:spPr>
          <a:xfrm>
            <a:off x="10611699" y="3892642"/>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itle 1">
            <a:extLst>
              <a:ext uri="{FF2B5EF4-FFF2-40B4-BE49-F238E27FC236}">
                <a16:creationId xmlns:a16="http://schemas.microsoft.com/office/drawing/2014/main" id="{B70BA5A0-7CA5-4995-9DA4-DB26F1A136FA}"/>
              </a:ext>
            </a:extLst>
          </p:cNvPr>
          <p:cNvSpPr txBox="1">
            <a:spLocks/>
          </p:cNvSpPr>
          <p:nvPr/>
        </p:nvSpPr>
        <p:spPr>
          <a:xfrm>
            <a:off x="9684328" y="3337543"/>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7</a:t>
            </a:r>
          </a:p>
        </p:txBody>
      </p:sp>
      <p:cxnSp>
        <p:nvCxnSpPr>
          <p:cNvPr id="25" name="Straight Connector 24">
            <a:extLst>
              <a:ext uri="{FF2B5EF4-FFF2-40B4-BE49-F238E27FC236}">
                <a16:creationId xmlns:a16="http://schemas.microsoft.com/office/drawing/2014/main" id="{3DB3C315-65A8-4F7D-820E-D4B6156F03D2}"/>
              </a:ext>
            </a:extLst>
          </p:cNvPr>
          <p:cNvCxnSpPr/>
          <p:nvPr/>
        </p:nvCxnSpPr>
        <p:spPr>
          <a:xfrm>
            <a:off x="5918431" y="389412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5EE4FA76-D768-4808-954F-8261F56A18F5}"/>
              </a:ext>
            </a:extLst>
          </p:cNvPr>
          <p:cNvCxnSpPr/>
          <p:nvPr/>
        </p:nvCxnSpPr>
        <p:spPr>
          <a:xfrm>
            <a:off x="834571" y="3920758"/>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0B848340-71CE-4CDE-98CD-4B4E9DDB0226}"/>
              </a:ext>
            </a:extLst>
          </p:cNvPr>
          <p:cNvSpPr txBox="1">
            <a:spLocks/>
          </p:cNvSpPr>
          <p:nvPr/>
        </p:nvSpPr>
        <p:spPr>
          <a:xfrm>
            <a:off x="104331" y="1986741"/>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7200" dirty="0"/>
              <a:t>?</a:t>
            </a:r>
          </a:p>
        </p:txBody>
      </p:sp>
      <p:sp>
        <p:nvSpPr>
          <p:cNvPr id="5" name="Title 1">
            <a:extLst>
              <a:ext uri="{FF2B5EF4-FFF2-40B4-BE49-F238E27FC236}">
                <a16:creationId xmlns:a16="http://schemas.microsoft.com/office/drawing/2014/main" id="{FDCEDC39-0294-429E-885D-C75744C6E164}"/>
              </a:ext>
            </a:extLst>
          </p:cNvPr>
          <p:cNvSpPr txBox="1">
            <a:spLocks/>
          </p:cNvSpPr>
          <p:nvPr/>
        </p:nvSpPr>
        <p:spPr>
          <a:xfrm>
            <a:off x="5213336" y="1998099"/>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endParaRPr lang="en-US" sz="7200" dirty="0"/>
          </a:p>
        </p:txBody>
      </p:sp>
      <p:sp>
        <p:nvSpPr>
          <p:cNvPr id="21" name="Title 1">
            <a:extLst>
              <a:ext uri="{FF2B5EF4-FFF2-40B4-BE49-F238E27FC236}">
                <a16:creationId xmlns:a16="http://schemas.microsoft.com/office/drawing/2014/main" id="{942CD2D3-6DF4-4916-8227-066ADF4E7C18}"/>
              </a:ext>
            </a:extLst>
          </p:cNvPr>
          <p:cNvSpPr txBox="1">
            <a:spLocks/>
          </p:cNvSpPr>
          <p:nvPr/>
        </p:nvSpPr>
        <p:spPr>
          <a:xfrm>
            <a:off x="4961560" y="3432195"/>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4</a:t>
            </a:r>
          </a:p>
        </p:txBody>
      </p:sp>
      <p:sp>
        <p:nvSpPr>
          <p:cNvPr id="23" name="Title 1">
            <a:extLst>
              <a:ext uri="{FF2B5EF4-FFF2-40B4-BE49-F238E27FC236}">
                <a16:creationId xmlns:a16="http://schemas.microsoft.com/office/drawing/2014/main" id="{74952779-9A84-41DF-80BC-16C5043B95DB}"/>
              </a:ext>
            </a:extLst>
          </p:cNvPr>
          <p:cNvSpPr txBox="1">
            <a:spLocks/>
          </p:cNvSpPr>
          <p:nvPr/>
        </p:nvSpPr>
        <p:spPr>
          <a:xfrm>
            <a:off x="9487569" y="4310612"/>
            <a:ext cx="2361761" cy="1732406"/>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0" i="0" u="none" strike="noStrike" baseline="0" dirty="0">
                <a:latin typeface="Arial" panose="020B0604020202020204" pitchFamily="34" charset="0"/>
              </a:rPr>
              <a:t> </a:t>
            </a:r>
            <a:r>
              <a:rPr lang="en-US" sz="1800" b="0" i="0" u="none" strike="noStrike" baseline="30000" dirty="0">
                <a:latin typeface="Arial" panose="020B0604020202020204" pitchFamily="34" charset="0"/>
              </a:rPr>
              <a:t>2</a:t>
            </a:r>
            <a:r>
              <a:rPr lang="en-US" sz="1800" b="0" i="0" u="none" strike="noStrike" baseline="0" dirty="0">
                <a:latin typeface="Arial" panose="020B0604020202020204" pitchFamily="34" charset="0"/>
              </a:rPr>
              <a:t> And on the seventh day God ended his work which he had made; and </a:t>
            </a:r>
            <a:r>
              <a:rPr lang="en-US" sz="1800" b="0" i="0" u="sng" strike="noStrike" baseline="0" dirty="0">
                <a:highlight>
                  <a:srgbClr val="FFFF00"/>
                </a:highlight>
                <a:latin typeface="Arial" panose="020B0604020202020204" pitchFamily="34" charset="0"/>
              </a:rPr>
              <a:t>He rested on the seventh day from all his work </a:t>
            </a:r>
            <a:r>
              <a:rPr lang="en-US" sz="1800" b="0" i="0" u="none" strike="noStrike" baseline="0" dirty="0">
                <a:latin typeface="Arial" panose="020B0604020202020204" pitchFamily="34" charset="0"/>
              </a:rPr>
              <a:t>which he had made. (Genesis 2:2 KJV)</a:t>
            </a:r>
            <a:endParaRPr lang="en-US" sz="1400" b="1" dirty="0"/>
          </a:p>
        </p:txBody>
      </p:sp>
      <p:cxnSp>
        <p:nvCxnSpPr>
          <p:cNvPr id="38" name="Straight Connector 37">
            <a:extLst>
              <a:ext uri="{FF2B5EF4-FFF2-40B4-BE49-F238E27FC236}">
                <a16:creationId xmlns:a16="http://schemas.microsoft.com/office/drawing/2014/main" id="{86CC39B9-56DE-4A4E-8BE0-9CF10A8C422D}"/>
              </a:ext>
            </a:extLst>
          </p:cNvPr>
          <p:cNvCxnSpPr/>
          <p:nvPr/>
        </p:nvCxnSpPr>
        <p:spPr>
          <a:xfrm>
            <a:off x="7672417"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546547D2-9668-4402-A0F4-6684FC008157}"/>
              </a:ext>
            </a:extLst>
          </p:cNvPr>
          <p:cNvCxnSpPr/>
          <p:nvPr/>
        </p:nvCxnSpPr>
        <p:spPr>
          <a:xfrm>
            <a:off x="8877757"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itle 1">
            <a:extLst>
              <a:ext uri="{FF2B5EF4-FFF2-40B4-BE49-F238E27FC236}">
                <a16:creationId xmlns:a16="http://schemas.microsoft.com/office/drawing/2014/main" id="{0898C5DC-87E4-4217-9D82-2550D41B03AD}"/>
              </a:ext>
            </a:extLst>
          </p:cNvPr>
          <p:cNvSpPr txBox="1">
            <a:spLocks/>
          </p:cNvSpPr>
          <p:nvPr/>
        </p:nvSpPr>
        <p:spPr>
          <a:xfrm>
            <a:off x="7918120" y="3339198"/>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6</a:t>
            </a:r>
          </a:p>
        </p:txBody>
      </p:sp>
      <p:sp>
        <p:nvSpPr>
          <p:cNvPr id="30" name="Title 1">
            <a:extLst>
              <a:ext uri="{FF2B5EF4-FFF2-40B4-BE49-F238E27FC236}">
                <a16:creationId xmlns:a16="http://schemas.microsoft.com/office/drawing/2014/main" id="{A830F15A-5090-4AE7-B56A-E6CC552F9FE9}"/>
              </a:ext>
            </a:extLst>
          </p:cNvPr>
          <p:cNvSpPr txBox="1">
            <a:spLocks/>
          </p:cNvSpPr>
          <p:nvPr/>
        </p:nvSpPr>
        <p:spPr>
          <a:xfrm>
            <a:off x="6659472" y="3349217"/>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5</a:t>
            </a:r>
          </a:p>
        </p:txBody>
      </p:sp>
      <p:sp>
        <p:nvSpPr>
          <p:cNvPr id="9" name="Title 1">
            <a:extLst>
              <a:ext uri="{FF2B5EF4-FFF2-40B4-BE49-F238E27FC236}">
                <a16:creationId xmlns:a16="http://schemas.microsoft.com/office/drawing/2014/main" id="{31702C7A-358C-4240-9685-55C5A7776A41}"/>
              </a:ext>
            </a:extLst>
          </p:cNvPr>
          <p:cNvSpPr txBox="1">
            <a:spLocks/>
          </p:cNvSpPr>
          <p:nvPr/>
        </p:nvSpPr>
        <p:spPr>
          <a:xfrm>
            <a:off x="0" y="5757491"/>
            <a:ext cx="5664200" cy="1096052"/>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600" dirty="0">
                <a:solidFill>
                  <a:schemeClr val="bg1"/>
                </a:solidFill>
                <a:latin typeface="Arial" panose="020B0604020202020204" pitchFamily="34" charset="0"/>
              </a:rPr>
              <a:t>“</a:t>
            </a:r>
            <a:r>
              <a:rPr lang="en-US" sz="1600" b="0" i="0" u="none" strike="noStrike" baseline="0" dirty="0">
                <a:solidFill>
                  <a:schemeClr val="bg1"/>
                </a:solidFill>
                <a:latin typeface="Arial" panose="020B0604020202020204" pitchFamily="34" charset="0"/>
              </a:rPr>
              <a:t>Seasons” comes from the Hebrew word “</a:t>
            </a:r>
            <a:r>
              <a:rPr lang="he-IL" sz="1800" dirty="0">
                <a:solidFill>
                  <a:schemeClr val="bg1"/>
                </a:solidFill>
                <a:effectLst/>
                <a:ea typeface="Calibri" panose="020F0502020204030204" pitchFamily="34" charset="0"/>
                <a:cs typeface="SBL Hebrew" panose="02000000000000000000" pitchFamily="2" charset="-79"/>
              </a:rPr>
              <a:t>מוֹעֵד</a:t>
            </a:r>
            <a:r>
              <a:rPr lang="en-US" sz="1800" dirty="0">
                <a:solidFill>
                  <a:schemeClr val="bg1"/>
                </a:solidFill>
                <a:effectLst/>
                <a:latin typeface="Arial" panose="020B0604020202020204" pitchFamily="34" charset="0"/>
                <a:ea typeface="Calibri" panose="020F0502020204030204" pitchFamily="34" charset="0"/>
              </a:rPr>
              <a:t> </a:t>
            </a:r>
            <a:r>
              <a:rPr lang="en-US" sz="1800" dirty="0" err="1">
                <a:solidFill>
                  <a:schemeClr val="bg1"/>
                </a:solidFill>
                <a:effectLst/>
                <a:latin typeface="Arial" panose="020B0604020202020204" pitchFamily="34" charset="0"/>
                <a:ea typeface="Calibri" panose="020F0502020204030204" pitchFamily="34" charset="0"/>
              </a:rPr>
              <a:t>mow`ed</a:t>
            </a:r>
            <a:r>
              <a:rPr lang="en-US" sz="1800" dirty="0">
                <a:solidFill>
                  <a:schemeClr val="bg1"/>
                </a:solidFill>
                <a:effectLst/>
                <a:latin typeface="Arial" panose="020B0604020202020204" pitchFamily="34" charset="0"/>
                <a:ea typeface="Calibri" panose="020F0502020204030204" pitchFamily="34" charset="0"/>
              </a:rPr>
              <a:t> </a:t>
            </a:r>
            <a:r>
              <a:rPr lang="en-US" sz="1600" b="0" i="0" u="none" strike="noStrike" baseline="0" dirty="0">
                <a:solidFill>
                  <a:schemeClr val="bg1"/>
                </a:solidFill>
                <a:latin typeface="Arial" panose="020B0604020202020204" pitchFamily="34" charset="0"/>
              </a:rPr>
              <a:t> which means a set place or appointed feast</a:t>
            </a:r>
            <a:endParaRPr lang="en-US" sz="1400" b="1" dirty="0">
              <a:solidFill>
                <a:schemeClr val="bg1"/>
              </a:solidFill>
            </a:endParaRPr>
          </a:p>
        </p:txBody>
      </p:sp>
      <p:sp>
        <p:nvSpPr>
          <p:cNvPr id="24" name="Freeform: Shape 23">
            <a:extLst>
              <a:ext uri="{FF2B5EF4-FFF2-40B4-BE49-F238E27FC236}">
                <a16:creationId xmlns:a16="http://schemas.microsoft.com/office/drawing/2014/main" id="{0AE71ACD-1E56-4306-B67A-00D6D083F395}"/>
              </a:ext>
            </a:extLst>
          </p:cNvPr>
          <p:cNvSpPr/>
          <p:nvPr/>
        </p:nvSpPr>
        <p:spPr>
          <a:xfrm>
            <a:off x="5831271" y="5894187"/>
            <a:ext cx="5581812" cy="927166"/>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itle 1">
            <a:extLst>
              <a:ext uri="{FF2B5EF4-FFF2-40B4-BE49-F238E27FC236}">
                <a16:creationId xmlns:a16="http://schemas.microsoft.com/office/drawing/2014/main" id="{034A4089-CFE7-47CE-BD5D-3027C12E6BD5}"/>
              </a:ext>
            </a:extLst>
          </p:cNvPr>
          <p:cNvSpPr txBox="1">
            <a:spLocks/>
          </p:cNvSpPr>
          <p:nvPr/>
        </p:nvSpPr>
        <p:spPr>
          <a:xfrm>
            <a:off x="5748882" y="5786513"/>
            <a:ext cx="5664200" cy="1096052"/>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600" b="0" i="0" u="none" strike="noStrike" baseline="0" dirty="0">
                <a:solidFill>
                  <a:schemeClr val="bg1"/>
                </a:solidFill>
                <a:latin typeface="Arial" panose="020B0604020202020204" pitchFamily="34" charset="0"/>
              </a:rPr>
              <a:t>It’s worth noting that the Lights in the firmament (sun, moon and stars) were created on the 4</a:t>
            </a:r>
            <a:r>
              <a:rPr lang="en-US" sz="1600" b="0" i="0" u="none" strike="noStrike" baseline="30000" dirty="0">
                <a:solidFill>
                  <a:schemeClr val="bg1"/>
                </a:solidFill>
                <a:latin typeface="Arial" panose="020B0604020202020204" pitchFamily="34" charset="0"/>
              </a:rPr>
              <a:t>th</a:t>
            </a:r>
            <a:r>
              <a:rPr lang="en-US" sz="1600" b="0" i="0" u="none" strike="noStrike" baseline="0" dirty="0">
                <a:solidFill>
                  <a:schemeClr val="bg1"/>
                </a:solidFill>
                <a:latin typeface="Arial" panose="020B0604020202020204" pitchFamily="34" charset="0"/>
              </a:rPr>
              <a:t> day … </a:t>
            </a:r>
            <a:r>
              <a:rPr lang="en-US" sz="1600" b="1" i="0" u="none" strike="noStrike" baseline="0" dirty="0">
                <a:highlight>
                  <a:srgbClr val="FFFF00"/>
                </a:highlight>
                <a:latin typeface="Arial" panose="020B0604020202020204" pitchFamily="34" charset="0"/>
              </a:rPr>
              <a:t>not the first.</a:t>
            </a:r>
            <a:endParaRPr lang="en-US" sz="1400" b="1" dirty="0">
              <a:highlight>
                <a:srgbClr val="FFFF00"/>
              </a:highlight>
            </a:endParaRPr>
          </a:p>
        </p:txBody>
      </p:sp>
      <p:pic>
        <p:nvPicPr>
          <p:cNvPr id="34" name="Picture 33">
            <a:extLst>
              <a:ext uri="{FF2B5EF4-FFF2-40B4-BE49-F238E27FC236}">
                <a16:creationId xmlns:a16="http://schemas.microsoft.com/office/drawing/2014/main" id="{C62C7715-5971-48B4-BE8E-44B1B64F935D}"/>
              </a:ext>
            </a:extLst>
          </p:cNvPr>
          <p:cNvPicPr>
            <a:picLocks noChangeAspect="1"/>
          </p:cNvPicPr>
          <p:nvPr/>
        </p:nvPicPr>
        <p:blipFill rotWithShape="1">
          <a:blip r:embed="rId3"/>
          <a:srcRect l="50450"/>
          <a:stretch/>
        </p:blipFill>
        <p:spPr>
          <a:xfrm rot="366070">
            <a:off x="7444126" y="4865968"/>
            <a:ext cx="1868317" cy="957049"/>
          </a:xfrm>
          <a:prstGeom prst="rect">
            <a:avLst/>
          </a:prstGeom>
          <a:ln>
            <a:noFill/>
          </a:ln>
          <a:effectLst>
            <a:outerShdw blurRad="190500" algn="tl" rotWithShape="0">
              <a:srgbClr val="000000">
                <a:alpha val="70000"/>
              </a:srgbClr>
            </a:outerShdw>
          </a:effectLst>
        </p:spPr>
      </p:pic>
      <p:pic>
        <p:nvPicPr>
          <p:cNvPr id="19" name="Picture 18">
            <a:extLst>
              <a:ext uri="{FF2B5EF4-FFF2-40B4-BE49-F238E27FC236}">
                <a16:creationId xmlns:a16="http://schemas.microsoft.com/office/drawing/2014/main" id="{5EC908A8-E470-4474-8CF2-FA01A6D22A4A}"/>
              </a:ext>
            </a:extLst>
          </p:cNvPr>
          <p:cNvPicPr>
            <a:picLocks noChangeAspect="1"/>
          </p:cNvPicPr>
          <p:nvPr/>
        </p:nvPicPr>
        <p:blipFill>
          <a:blip r:embed="rId4"/>
          <a:stretch>
            <a:fillRect/>
          </a:stretch>
        </p:blipFill>
        <p:spPr>
          <a:xfrm>
            <a:off x="4761656" y="1113151"/>
            <a:ext cx="2420372" cy="2510237"/>
          </a:xfrm>
          <a:prstGeom prst="rect">
            <a:avLst/>
          </a:prstGeom>
        </p:spPr>
      </p:pic>
      <p:pic>
        <p:nvPicPr>
          <p:cNvPr id="22" name="Picture 21">
            <a:extLst>
              <a:ext uri="{FF2B5EF4-FFF2-40B4-BE49-F238E27FC236}">
                <a16:creationId xmlns:a16="http://schemas.microsoft.com/office/drawing/2014/main" id="{93A24412-D9CD-4237-9051-5208C3F914B7}"/>
              </a:ext>
            </a:extLst>
          </p:cNvPr>
          <p:cNvPicPr>
            <a:picLocks noChangeAspect="1"/>
          </p:cNvPicPr>
          <p:nvPr/>
        </p:nvPicPr>
        <p:blipFill>
          <a:blip r:embed="rId5"/>
          <a:stretch>
            <a:fillRect/>
          </a:stretch>
        </p:blipFill>
        <p:spPr>
          <a:xfrm>
            <a:off x="4761656" y="1254185"/>
            <a:ext cx="2538999" cy="1008433"/>
          </a:xfrm>
          <a:prstGeom prst="rect">
            <a:avLst/>
          </a:prstGeom>
        </p:spPr>
      </p:pic>
    </p:spTree>
    <p:extLst>
      <p:ext uri="{BB962C8B-B14F-4D97-AF65-F5344CB8AC3E}">
        <p14:creationId xmlns:p14="http://schemas.microsoft.com/office/powerpoint/2010/main" val="247492097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307908" y="36647"/>
            <a:ext cx="11570752"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a:xfrm>
            <a:off x="11398937" y="6365166"/>
            <a:ext cx="425380" cy="365125"/>
          </a:xfrm>
        </p:spPr>
        <p:txBody>
          <a:bodyPr/>
          <a:lstStyle/>
          <a:p>
            <a:fld id="{20926163-E7C4-4106-B7C7-FA295E06D549}" type="slidenum">
              <a:rPr lang="en-US" smtClean="0"/>
              <a:pPr/>
              <a:t>22</a:t>
            </a:fld>
            <a:endParaRPr lang="en-US" dirty="0"/>
          </a:p>
        </p:txBody>
      </p:sp>
      <p:sp>
        <p:nvSpPr>
          <p:cNvPr id="5" name="Title 1">
            <a:extLst>
              <a:ext uri="{FF2B5EF4-FFF2-40B4-BE49-F238E27FC236}">
                <a16:creationId xmlns:a16="http://schemas.microsoft.com/office/drawing/2014/main" id="{FDCEDC39-0294-429E-885D-C75744C6E164}"/>
              </a:ext>
            </a:extLst>
          </p:cNvPr>
          <p:cNvSpPr txBox="1">
            <a:spLocks/>
          </p:cNvSpPr>
          <p:nvPr/>
        </p:nvSpPr>
        <p:spPr>
          <a:xfrm>
            <a:off x="5213336" y="1998099"/>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endParaRPr lang="en-US" sz="7200" dirty="0"/>
          </a:p>
        </p:txBody>
      </p:sp>
      <p:sp>
        <p:nvSpPr>
          <p:cNvPr id="23" name="Title 1">
            <a:extLst>
              <a:ext uri="{FF2B5EF4-FFF2-40B4-BE49-F238E27FC236}">
                <a16:creationId xmlns:a16="http://schemas.microsoft.com/office/drawing/2014/main" id="{74952779-9A84-41DF-80BC-16C5043B95DB}"/>
              </a:ext>
            </a:extLst>
          </p:cNvPr>
          <p:cNvSpPr txBox="1">
            <a:spLocks/>
          </p:cNvSpPr>
          <p:nvPr/>
        </p:nvSpPr>
        <p:spPr>
          <a:xfrm>
            <a:off x="9487569" y="4310612"/>
            <a:ext cx="2361761" cy="1732406"/>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0" i="0" u="none" strike="noStrike" baseline="0" dirty="0">
                <a:latin typeface="Arial" panose="020B0604020202020204" pitchFamily="34" charset="0"/>
              </a:rPr>
              <a:t> </a:t>
            </a:r>
            <a:r>
              <a:rPr lang="en-US" sz="1800" b="0" i="0" u="none" strike="noStrike" baseline="30000" dirty="0">
                <a:latin typeface="Arial" panose="020B0604020202020204" pitchFamily="34" charset="0"/>
              </a:rPr>
              <a:t>2</a:t>
            </a:r>
            <a:r>
              <a:rPr lang="en-US" sz="1800" b="0" i="0" u="none" strike="noStrike" baseline="0" dirty="0">
                <a:latin typeface="Arial" panose="020B0604020202020204" pitchFamily="34" charset="0"/>
              </a:rPr>
              <a:t> And on the seventh day God ended his work which he had made; and </a:t>
            </a:r>
            <a:r>
              <a:rPr lang="en-US" sz="1800" b="0" i="0" u="sng" strike="noStrike" baseline="0" dirty="0">
                <a:highlight>
                  <a:srgbClr val="FFFF00"/>
                </a:highlight>
                <a:latin typeface="Arial" panose="020B0604020202020204" pitchFamily="34" charset="0"/>
              </a:rPr>
              <a:t>He rested on the seventh day from all his work </a:t>
            </a:r>
            <a:r>
              <a:rPr lang="en-US" sz="1800" b="0" i="0" u="none" strike="noStrike" baseline="0" dirty="0">
                <a:latin typeface="Arial" panose="020B0604020202020204" pitchFamily="34" charset="0"/>
              </a:rPr>
              <a:t>which he had made. (Genesis 2:2 KJV)</a:t>
            </a:r>
            <a:endParaRPr lang="en-US" sz="1400" b="1" dirty="0"/>
          </a:p>
        </p:txBody>
      </p:sp>
      <p:sp>
        <p:nvSpPr>
          <p:cNvPr id="27" name="Title 1">
            <a:extLst>
              <a:ext uri="{FF2B5EF4-FFF2-40B4-BE49-F238E27FC236}">
                <a16:creationId xmlns:a16="http://schemas.microsoft.com/office/drawing/2014/main" id="{662F0DD4-7A89-4EFA-BAA8-627E4EB8ED58}"/>
              </a:ext>
            </a:extLst>
          </p:cNvPr>
          <p:cNvSpPr txBox="1">
            <a:spLocks/>
          </p:cNvSpPr>
          <p:nvPr/>
        </p:nvSpPr>
        <p:spPr>
          <a:xfrm>
            <a:off x="4311897" y="4244666"/>
            <a:ext cx="3576878" cy="175461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0" i="0" u="none" strike="noStrike" baseline="0" dirty="0">
                <a:latin typeface="Arial" panose="020B0604020202020204" pitchFamily="34" charset="0"/>
              </a:rPr>
              <a:t> </a:t>
            </a:r>
            <a:r>
              <a:rPr lang="en-US" sz="1500" b="0" i="0" u="none" strike="noStrike" baseline="30000" dirty="0">
                <a:latin typeface="Arial" panose="020B0604020202020204" pitchFamily="34" charset="0"/>
              </a:rPr>
              <a:t>14</a:t>
            </a:r>
            <a:r>
              <a:rPr lang="en-US" sz="1500" b="0" i="0" u="none" strike="noStrike" baseline="0" dirty="0">
                <a:latin typeface="Arial" panose="020B0604020202020204" pitchFamily="34" charset="0"/>
              </a:rPr>
              <a:t> And God said, Let there be lights in the firmament of the heaven to divide the day from the night; and let them be for signs, and </a:t>
            </a:r>
            <a:r>
              <a:rPr lang="en-US" sz="1500" b="0" i="0" u="sng" strike="noStrike" baseline="0" dirty="0">
                <a:highlight>
                  <a:srgbClr val="FFFF00"/>
                </a:highlight>
                <a:latin typeface="Arial" panose="020B0604020202020204" pitchFamily="34" charset="0"/>
              </a:rPr>
              <a:t>for seasons, </a:t>
            </a:r>
            <a:r>
              <a:rPr lang="en-US" sz="1500" b="0" i="0" u="none" strike="noStrike" baseline="0" dirty="0">
                <a:latin typeface="Arial" panose="020B0604020202020204" pitchFamily="34" charset="0"/>
              </a:rPr>
              <a:t>and for days, and years: (Genesis 1:14 KJV)</a:t>
            </a:r>
            <a:endParaRPr lang="en-US" sz="1500" b="1" dirty="0"/>
          </a:p>
        </p:txBody>
      </p:sp>
      <p:sp>
        <p:nvSpPr>
          <p:cNvPr id="7" name="Freeform: Shape 6">
            <a:extLst>
              <a:ext uri="{FF2B5EF4-FFF2-40B4-BE49-F238E27FC236}">
                <a16:creationId xmlns:a16="http://schemas.microsoft.com/office/drawing/2014/main" id="{C7B47AD3-2DC8-4E05-8141-AD91FB026EE6}"/>
              </a:ext>
            </a:extLst>
          </p:cNvPr>
          <p:cNvSpPr/>
          <p:nvPr/>
        </p:nvSpPr>
        <p:spPr>
          <a:xfrm>
            <a:off x="49312" y="5830766"/>
            <a:ext cx="11349619" cy="973090"/>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87263 h 1654944"/>
              <a:gd name="connsiteX1" fmla="*/ 8788893 w 10497466"/>
              <a:gd name="connsiteY1" fmla="*/ 1287263 h 1654944"/>
              <a:gd name="connsiteX2" fmla="*/ 9401452 w 10497466"/>
              <a:gd name="connsiteY2" fmla="*/ 1278386 h 1654944"/>
              <a:gd name="connsiteX3" fmla="*/ 9490229 w 10497466"/>
              <a:gd name="connsiteY3" fmla="*/ 1260630 h 1654944"/>
              <a:gd name="connsiteX4" fmla="*/ 9792070 w 10497466"/>
              <a:gd name="connsiteY4" fmla="*/ 1242875 h 1654944"/>
              <a:gd name="connsiteX5" fmla="*/ 9916357 w 10497466"/>
              <a:gd name="connsiteY5" fmla="*/ 1233997 h 1654944"/>
              <a:gd name="connsiteX6" fmla="*/ 9987378 w 10497466"/>
              <a:gd name="connsiteY6" fmla="*/ 1216242 h 1654944"/>
              <a:gd name="connsiteX7" fmla="*/ 10031767 w 10497466"/>
              <a:gd name="connsiteY7" fmla="*/ 1207364 h 1654944"/>
              <a:gd name="connsiteX8" fmla="*/ 10085033 w 10497466"/>
              <a:gd name="connsiteY8" fmla="*/ 1189609 h 1654944"/>
              <a:gd name="connsiteX9" fmla="*/ 10173810 w 10497466"/>
              <a:gd name="connsiteY9" fmla="*/ 1162976 h 1654944"/>
              <a:gd name="connsiteX10" fmla="*/ 10218198 w 10497466"/>
              <a:gd name="connsiteY10" fmla="*/ 1127465 h 1654944"/>
              <a:gd name="connsiteX11" fmla="*/ 10244831 w 10497466"/>
              <a:gd name="connsiteY11" fmla="*/ 1109710 h 1654944"/>
              <a:gd name="connsiteX12" fmla="*/ 10298097 w 10497466"/>
              <a:gd name="connsiteY12" fmla="*/ 1047566 h 1654944"/>
              <a:gd name="connsiteX13" fmla="*/ 10351363 w 10497466"/>
              <a:gd name="connsiteY13" fmla="*/ 1029811 h 1654944"/>
              <a:gd name="connsiteX14" fmla="*/ 10386874 w 10497466"/>
              <a:gd name="connsiteY14" fmla="*/ 1003178 h 1654944"/>
              <a:gd name="connsiteX15" fmla="*/ 10422384 w 10497466"/>
              <a:gd name="connsiteY15" fmla="*/ 994300 h 1654944"/>
              <a:gd name="connsiteX16" fmla="*/ 10466773 w 10497466"/>
              <a:gd name="connsiteY16" fmla="*/ 958790 h 1654944"/>
              <a:gd name="connsiteX17" fmla="*/ 10475650 w 10497466"/>
              <a:gd name="connsiteY17" fmla="*/ 603683 h 1654944"/>
              <a:gd name="connsiteX18" fmla="*/ 10440140 w 10497466"/>
              <a:gd name="connsiteY18" fmla="*/ 559294 h 1654944"/>
              <a:gd name="connsiteX19" fmla="*/ 10422384 w 10497466"/>
              <a:gd name="connsiteY19" fmla="*/ 532661 h 1654944"/>
              <a:gd name="connsiteX20" fmla="*/ 10360241 w 10497466"/>
              <a:gd name="connsiteY20" fmla="*/ 506028 h 1654944"/>
              <a:gd name="connsiteX21" fmla="*/ 10324730 w 10497466"/>
              <a:gd name="connsiteY21" fmla="*/ 452762 h 1654944"/>
              <a:gd name="connsiteX22" fmla="*/ 10306975 w 10497466"/>
              <a:gd name="connsiteY22" fmla="*/ 426129 h 1654944"/>
              <a:gd name="connsiteX23" fmla="*/ 10280342 w 10497466"/>
              <a:gd name="connsiteY23" fmla="*/ 417252 h 1654944"/>
              <a:gd name="connsiteX24" fmla="*/ 10218198 w 10497466"/>
              <a:gd name="connsiteY24" fmla="*/ 346230 h 1654944"/>
              <a:gd name="connsiteX25" fmla="*/ 10182687 w 10497466"/>
              <a:gd name="connsiteY25" fmla="*/ 328475 h 1654944"/>
              <a:gd name="connsiteX26" fmla="*/ 10093910 w 10497466"/>
              <a:gd name="connsiteY26" fmla="*/ 284087 h 1654944"/>
              <a:gd name="connsiteX27" fmla="*/ 10014011 w 10497466"/>
              <a:gd name="connsiteY27" fmla="*/ 257454 h 1654944"/>
              <a:gd name="connsiteX28" fmla="*/ 9978501 w 10497466"/>
              <a:gd name="connsiteY28" fmla="*/ 248576 h 1654944"/>
              <a:gd name="connsiteX29" fmla="*/ 9934112 w 10497466"/>
              <a:gd name="connsiteY29" fmla="*/ 239698 h 1654944"/>
              <a:gd name="connsiteX30" fmla="*/ 9898602 w 10497466"/>
              <a:gd name="connsiteY30" fmla="*/ 230821 h 1654944"/>
              <a:gd name="connsiteX31" fmla="*/ 9836458 w 10497466"/>
              <a:gd name="connsiteY31" fmla="*/ 221943 h 1654944"/>
              <a:gd name="connsiteX32" fmla="*/ 9783192 w 10497466"/>
              <a:gd name="connsiteY32" fmla="*/ 204188 h 1654944"/>
              <a:gd name="connsiteX33" fmla="*/ 9729926 w 10497466"/>
              <a:gd name="connsiteY33" fmla="*/ 177555 h 1654944"/>
              <a:gd name="connsiteX34" fmla="*/ 9676660 w 10497466"/>
              <a:gd name="connsiteY34" fmla="*/ 150922 h 1654944"/>
              <a:gd name="connsiteX35" fmla="*/ 9614516 w 10497466"/>
              <a:gd name="connsiteY35" fmla="*/ 115411 h 1654944"/>
              <a:gd name="connsiteX36" fmla="*/ 9570128 w 10497466"/>
              <a:gd name="connsiteY36" fmla="*/ 106533 h 1654944"/>
              <a:gd name="connsiteX37" fmla="*/ 9454718 w 10497466"/>
              <a:gd name="connsiteY37" fmla="*/ 79900 h 1654944"/>
              <a:gd name="connsiteX38" fmla="*/ 9419208 w 10497466"/>
              <a:gd name="connsiteY38" fmla="*/ 71023 h 1654944"/>
              <a:gd name="connsiteX39" fmla="*/ 9348186 w 10497466"/>
              <a:gd name="connsiteY39" fmla="*/ 62145 h 1654944"/>
              <a:gd name="connsiteX40" fmla="*/ 9286043 w 10497466"/>
              <a:gd name="connsiteY40" fmla="*/ 53267 h 1654944"/>
              <a:gd name="connsiteX41" fmla="*/ 9179510 w 10497466"/>
              <a:gd name="connsiteY41" fmla="*/ 35512 h 1654944"/>
              <a:gd name="connsiteX42" fmla="*/ 9081856 w 10497466"/>
              <a:gd name="connsiteY42" fmla="*/ 17757 h 1654944"/>
              <a:gd name="connsiteX43" fmla="*/ 9083747 w 10497466"/>
              <a:gd name="connsiteY43" fmla="*/ 164393 h 1654944"/>
              <a:gd name="connsiteX44" fmla="*/ 8629095 w 10497466"/>
              <a:gd name="connsiteY44" fmla="*/ 8879 h 1654944"/>
              <a:gd name="connsiteX45" fmla="*/ 8416031 w 10497466"/>
              <a:gd name="connsiteY45" fmla="*/ 35512 h 1654944"/>
              <a:gd name="connsiteX46" fmla="*/ 6347534 w 10497466"/>
              <a:gd name="connsiteY46" fmla="*/ 26634 h 1654944"/>
              <a:gd name="connsiteX47" fmla="*/ 6196613 w 10497466"/>
              <a:gd name="connsiteY47" fmla="*/ 8879 h 1654944"/>
              <a:gd name="connsiteX48" fmla="*/ 6107837 w 10497466"/>
              <a:gd name="connsiteY48" fmla="*/ 1 h 1654944"/>
              <a:gd name="connsiteX49" fmla="*/ 5149048 w 10497466"/>
              <a:gd name="connsiteY49" fmla="*/ 17757 h 1654944"/>
              <a:gd name="connsiteX50" fmla="*/ 4891596 w 10497466"/>
              <a:gd name="connsiteY50" fmla="*/ 71023 h 1654944"/>
              <a:gd name="connsiteX51" fmla="*/ 4811697 w 10497466"/>
              <a:gd name="connsiteY51" fmla="*/ 79900 h 1654944"/>
              <a:gd name="connsiteX52" fmla="*/ 4705165 w 10497466"/>
              <a:gd name="connsiteY52" fmla="*/ 88778 h 1654944"/>
              <a:gd name="connsiteX53" fmla="*/ 4669654 w 10497466"/>
              <a:gd name="connsiteY53" fmla="*/ 62145 h 1654944"/>
              <a:gd name="connsiteX54" fmla="*/ 4554244 w 10497466"/>
              <a:gd name="connsiteY54" fmla="*/ 44390 h 1654944"/>
              <a:gd name="connsiteX55" fmla="*/ 4447712 w 10497466"/>
              <a:gd name="connsiteY55" fmla="*/ 26634 h 1654944"/>
              <a:gd name="connsiteX56" fmla="*/ 3453413 w 10497466"/>
              <a:gd name="connsiteY56" fmla="*/ 35512 h 1654944"/>
              <a:gd name="connsiteX57" fmla="*/ 2805343 w 10497466"/>
              <a:gd name="connsiteY57" fmla="*/ 44390 h 1654944"/>
              <a:gd name="connsiteX58" fmla="*/ 1793289 w 10497466"/>
              <a:gd name="connsiteY58" fmla="*/ 53267 h 1654944"/>
              <a:gd name="connsiteX59" fmla="*/ 1296140 w 10497466"/>
              <a:gd name="connsiteY59" fmla="*/ 159799 h 1654944"/>
              <a:gd name="connsiteX60" fmla="*/ 1180730 w 10497466"/>
              <a:gd name="connsiteY60" fmla="*/ 204188 h 1654944"/>
              <a:gd name="connsiteX61" fmla="*/ 1127464 w 10497466"/>
              <a:gd name="connsiteY61" fmla="*/ 221943 h 1654944"/>
              <a:gd name="connsiteX62" fmla="*/ 674703 w 10497466"/>
              <a:gd name="connsiteY62" fmla="*/ 230821 h 1654944"/>
              <a:gd name="connsiteX63" fmla="*/ 621437 w 10497466"/>
              <a:gd name="connsiteY63" fmla="*/ 239698 h 1654944"/>
              <a:gd name="connsiteX64" fmla="*/ 497149 w 10497466"/>
              <a:gd name="connsiteY64" fmla="*/ 248576 h 1654944"/>
              <a:gd name="connsiteX65" fmla="*/ 435006 w 10497466"/>
              <a:gd name="connsiteY65" fmla="*/ 266331 h 1654944"/>
              <a:gd name="connsiteX66" fmla="*/ 399495 w 10497466"/>
              <a:gd name="connsiteY66" fmla="*/ 275209 h 1654944"/>
              <a:gd name="connsiteX67" fmla="*/ 346229 w 10497466"/>
              <a:gd name="connsiteY67" fmla="*/ 284087 h 1654944"/>
              <a:gd name="connsiteX68" fmla="*/ 266330 w 10497466"/>
              <a:gd name="connsiteY68" fmla="*/ 301842 h 1654944"/>
              <a:gd name="connsiteX69" fmla="*/ 186431 w 10497466"/>
              <a:gd name="connsiteY69" fmla="*/ 355108 h 1654944"/>
              <a:gd name="connsiteX70" fmla="*/ 159798 w 10497466"/>
              <a:gd name="connsiteY70" fmla="*/ 381741 h 1654944"/>
              <a:gd name="connsiteX71" fmla="*/ 124287 w 10497466"/>
              <a:gd name="connsiteY71" fmla="*/ 461640 h 1654944"/>
              <a:gd name="connsiteX72" fmla="*/ 115410 w 10497466"/>
              <a:gd name="connsiteY72" fmla="*/ 488273 h 1654944"/>
              <a:gd name="connsiteX73" fmla="*/ 79899 w 10497466"/>
              <a:gd name="connsiteY73" fmla="*/ 541539 h 1654944"/>
              <a:gd name="connsiteX74" fmla="*/ 35510 w 10497466"/>
              <a:gd name="connsiteY74" fmla="*/ 594805 h 1654944"/>
              <a:gd name="connsiteX75" fmla="*/ 8877 w 10497466"/>
              <a:gd name="connsiteY75" fmla="*/ 683582 h 1654944"/>
              <a:gd name="connsiteX76" fmla="*/ 0 w 10497466"/>
              <a:gd name="connsiteY76" fmla="*/ 736848 h 1654944"/>
              <a:gd name="connsiteX77" fmla="*/ 17755 w 10497466"/>
              <a:gd name="connsiteY77" fmla="*/ 878891 h 1654944"/>
              <a:gd name="connsiteX78" fmla="*/ 26633 w 10497466"/>
              <a:gd name="connsiteY78" fmla="*/ 932157 h 1654944"/>
              <a:gd name="connsiteX79" fmla="*/ 44388 w 10497466"/>
              <a:gd name="connsiteY79" fmla="*/ 994300 h 1654944"/>
              <a:gd name="connsiteX80" fmla="*/ 62143 w 10497466"/>
              <a:gd name="connsiteY80" fmla="*/ 1038689 h 1654944"/>
              <a:gd name="connsiteX81" fmla="*/ 71021 w 10497466"/>
              <a:gd name="connsiteY81" fmla="*/ 1065322 h 1654944"/>
              <a:gd name="connsiteX82" fmla="*/ 88777 w 10497466"/>
              <a:gd name="connsiteY82" fmla="*/ 1083077 h 1654944"/>
              <a:gd name="connsiteX83" fmla="*/ 133165 w 10497466"/>
              <a:gd name="connsiteY83" fmla="*/ 1145221 h 1654944"/>
              <a:gd name="connsiteX84" fmla="*/ 168676 w 10497466"/>
              <a:gd name="connsiteY84" fmla="*/ 1171854 h 1654944"/>
              <a:gd name="connsiteX85" fmla="*/ 213064 w 10497466"/>
              <a:gd name="connsiteY85" fmla="*/ 1225120 h 1654944"/>
              <a:gd name="connsiteX86" fmla="*/ 230819 w 10497466"/>
              <a:gd name="connsiteY86" fmla="*/ 1251753 h 1654944"/>
              <a:gd name="connsiteX87" fmla="*/ 275208 w 10497466"/>
              <a:gd name="connsiteY87" fmla="*/ 1296141 h 1654944"/>
              <a:gd name="connsiteX88" fmla="*/ 346229 w 10497466"/>
              <a:gd name="connsiteY88" fmla="*/ 1384918 h 1654944"/>
              <a:gd name="connsiteX89" fmla="*/ 372862 w 10497466"/>
              <a:gd name="connsiteY89" fmla="*/ 1393795 h 1654944"/>
              <a:gd name="connsiteX90" fmla="*/ 417250 w 10497466"/>
              <a:gd name="connsiteY90" fmla="*/ 1420428 h 1654944"/>
              <a:gd name="connsiteX91" fmla="*/ 452761 w 10497466"/>
              <a:gd name="connsiteY91" fmla="*/ 1438184 h 1654944"/>
              <a:gd name="connsiteX92" fmla="*/ 497149 w 10497466"/>
              <a:gd name="connsiteY92" fmla="*/ 1455939 h 1654944"/>
              <a:gd name="connsiteX93" fmla="*/ 514905 w 10497466"/>
              <a:gd name="connsiteY93" fmla="*/ 1473694 h 1654944"/>
              <a:gd name="connsiteX94" fmla="*/ 550415 w 10497466"/>
              <a:gd name="connsiteY94" fmla="*/ 1482572 h 1654944"/>
              <a:gd name="connsiteX95" fmla="*/ 577048 w 10497466"/>
              <a:gd name="connsiteY95" fmla="*/ 1491450 h 1654944"/>
              <a:gd name="connsiteX96" fmla="*/ 612559 w 10497466"/>
              <a:gd name="connsiteY96" fmla="*/ 1500328 h 1654944"/>
              <a:gd name="connsiteX97" fmla="*/ 665825 w 10497466"/>
              <a:gd name="connsiteY97" fmla="*/ 1518083 h 1654944"/>
              <a:gd name="connsiteX98" fmla="*/ 719091 w 10497466"/>
              <a:gd name="connsiteY98" fmla="*/ 1535838 h 1654944"/>
              <a:gd name="connsiteX99" fmla="*/ 745724 w 10497466"/>
              <a:gd name="connsiteY99" fmla="*/ 1544716 h 1654944"/>
              <a:gd name="connsiteX100" fmla="*/ 790112 w 10497466"/>
              <a:gd name="connsiteY100" fmla="*/ 1553594 h 1654944"/>
              <a:gd name="connsiteX101" fmla="*/ 914400 w 10497466"/>
              <a:gd name="connsiteY101" fmla="*/ 1571349 h 1654944"/>
              <a:gd name="connsiteX102" fmla="*/ 1029810 w 10497466"/>
              <a:gd name="connsiteY102" fmla="*/ 1597982 h 1654944"/>
              <a:gd name="connsiteX103" fmla="*/ 1065320 w 10497466"/>
              <a:gd name="connsiteY103" fmla="*/ 1606860 h 1654944"/>
              <a:gd name="connsiteX104" fmla="*/ 1127464 w 10497466"/>
              <a:gd name="connsiteY104" fmla="*/ 1624615 h 1654944"/>
              <a:gd name="connsiteX105" fmla="*/ 1198485 w 10497466"/>
              <a:gd name="connsiteY105" fmla="*/ 1633493 h 1654944"/>
              <a:gd name="connsiteX106" fmla="*/ 1526959 w 10497466"/>
              <a:gd name="connsiteY106" fmla="*/ 1633493 h 1654944"/>
              <a:gd name="connsiteX107" fmla="*/ 1633491 w 10497466"/>
              <a:gd name="connsiteY107" fmla="*/ 1615737 h 1654944"/>
              <a:gd name="connsiteX108" fmla="*/ 1695635 w 10497466"/>
              <a:gd name="connsiteY108" fmla="*/ 1597982 h 1654944"/>
              <a:gd name="connsiteX109" fmla="*/ 1740023 w 10497466"/>
              <a:gd name="connsiteY109" fmla="*/ 1580227 h 1654944"/>
              <a:gd name="connsiteX110" fmla="*/ 1775534 w 10497466"/>
              <a:gd name="connsiteY110" fmla="*/ 1571349 h 1654944"/>
              <a:gd name="connsiteX111" fmla="*/ 1828800 w 10497466"/>
              <a:gd name="connsiteY111" fmla="*/ 1553594 h 1654944"/>
              <a:gd name="connsiteX112" fmla="*/ 1855433 w 10497466"/>
              <a:gd name="connsiteY112" fmla="*/ 1544716 h 1654944"/>
              <a:gd name="connsiteX113" fmla="*/ 1953087 w 10497466"/>
              <a:gd name="connsiteY113" fmla="*/ 1526961 h 1654944"/>
              <a:gd name="connsiteX114" fmla="*/ 1988598 w 10497466"/>
              <a:gd name="connsiteY114" fmla="*/ 1518083 h 1654944"/>
              <a:gd name="connsiteX115" fmla="*/ 2059619 w 10497466"/>
              <a:gd name="connsiteY115" fmla="*/ 1500328 h 1654944"/>
              <a:gd name="connsiteX116" fmla="*/ 2627790 w 10497466"/>
              <a:gd name="connsiteY116" fmla="*/ 1491450 h 1654944"/>
              <a:gd name="connsiteX117" fmla="*/ 2734322 w 10497466"/>
              <a:gd name="connsiteY117" fmla="*/ 1473694 h 1654944"/>
              <a:gd name="connsiteX118" fmla="*/ 2902998 w 10497466"/>
              <a:gd name="connsiteY118" fmla="*/ 1438184 h 1654944"/>
              <a:gd name="connsiteX119" fmla="*/ 3027285 w 10497466"/>
              <a:gd name="connsiteY119" fmla="*/ 1420428 h 1654944"/>
              <a:gd name="connsiteX120" fmla="*/ 3222594 w 10497466"/>
              <a:gd name="connsiteY120" fmla="*/ 1384918 h 1654944"/>
              <a:gd name="connsiteX121" fmla="*/ 3577701 w 10497466"/>
              <a:gd name="connsiteY121" fmla="*/ 1349407 h 1654944"/>
              <a:gd name="connsiteX122" fmla="*/ 3986074 w 10497466"/>
              <a:gd name="connsiteY122" fmla="*/ 1367162 h 1654944"/>
              <a:gd name="connsiteX123" fmla="*/ 4074850 w 10497466"/>
              <a:gd name="connsiteY123" fmla="*/ 1411551 h 1654944"/>
              <a:gd name="connsiteX124" fmla="*/ 4128116 w 10497466"/>
              <a:gd name="connsiteY124" fmla="*/ 1402673 h 1654944"/>
              <a:gd name="connsiteX125" fmla="*/ 4163627 w 10497466"/>
              <a:gd name="connsiteY125" fmla="*/ 1393795 h 1654944"/>
              <a:gd name="connsiteX126" fmla="*/ 4225771 w 10497466"/>
              <a:gd name="connsiteY126" fmla="*/ 1384918 h 1654944"/>
              <a:gd name="connsiteX127" fmla="*/ 4634143 w 10497466"/>
              <a:gd name="connsiteY127" fmla="*/ 1393795 h 1654944"/>
              <a:gd name="connsiteX128" fmla="*/ 4696287 w 10497466"/>
              <a:gd name="connsiteY128" fmla="*/ 1411551 h 1654944"/>
              <a:gd name="connsiteX129" fmla="*/ 4838330 w 10497466"/>
              <a:gd name="connsiteY129" fmla="*/ 1438184 h 1654944"/>
              <a:gd name="connsiteX130" fmla="*/ 5007006 w 10497466"/>
              <a:gd name="connsiteY130" fmla="*/ 1473694 h 1654944"/>
              <a:gd name="connsiteX131" fmla="*/ 5166804 w 10497466"/>
              <a:gd name="connsiteY131" fmla="*/ 1491450 h 1654944"/>
              <a:gd name="connsiteX132" fmla="*/ 5495277 w 10497466"/>
              <a:gd name="connsiteY132" fmla="*/ 1509205 h 1654944"/>
              <a:gd name="connsiteX133" fmla="*/ 5575177 w 10497466"/>
              <a:gd name="connsiteY133" fmla="*/ 1518083 h 1654944"/>
              <a:gd name="connsiteX134" fmla="*/ 6152225 w 10497466"/>
              <a:gd name="connsiteY134" fmla="*/ 1500328 h 1654944"/>
              <a:gd name="connsiteX135" fmla="*/ 6205491 w 10497466"/>
              <a:gd name="connsiteY135" fmla="*/ 1491450 h 1654944"/>
              <a:gd name="connsiteX136" fmla="*/ 6365289 w 10497466"/>
              <a:gd name="connsiteY136" fmla="*/ 1544715 h 1654944"/>
              <a:gd name="connsiteX137" fmla="*/ 6498455 w 10497466"/>
              <a:gd name="connsiteY137" fmla="*/ 1544716 h 1654944"/>
              <a:gd name="connsiteX138" fmla="*/ 6578353 w 10497466"/>
              <a:gd name="connsiteY138" fmla="*/ 1535838 h 1654944"/>
              <a:gd name="connsiteX139" fmla="*/ 6747029 w 10497466"/>
              <a:gd name="connsiteY139" fmla="*/ 1518083 h 1654944"/>
              <a:gd name="connsiteX140" fmla="*/ 6773662 w 10497466"/>
              <a:gd name="connsiteY140" fmla="*/ 1553593 h 1654944"/>
              <a:gd name="connsiteX141" fmla="*/ 6862438 w 10497466"/>
              <a:gd name="connsiteY141" fmla="*/ 1509205 h 1654944"/>
              <a:gd name="connsiteX142" fmla="*/ 6924582 w 10497466"/>
              <a:gd name="connsiteY142" fmla="*/ 1518083 h 1654944"/>
              <a:gd name="connsiteX143" fmla="*/ 7013358 w 10497466"/>
              <a:gd name="connsiteY143" fmla="*/ 1500327 h 1654944"/>
              <a:gd name="connsiteX144" fmla="*/ 7102136 w 10497466"/>
              <a:gd name="connsiteY144" fmla="*/ 1491450 h 1654944"/>
              <a:gd name="connsiteX145" fmla="*/ 7155402 w 10497466"/>
              <a:gd name="connsiteY145" fmla="*/ 1509206 h 1654944"/>
              <a:gd name="connsiteX146" fmla="*/ 7164280 w 10497466"/>
              <a:gd name="connsiteY146" fmla="*/ 1473694 h 1654944"/>
              <a:gd name="connsiteX147" fmla="*/ 7279690 w 10497466"/>
              <a:gd name="connsiteY147" fmla="*/ 1464817 h 1654944"/>
              <a:gd name="connsiteX148" fmla="*/ 7386221 w 10497466"/>
              <a:gd name="connsiteY148" fmla="*/ 1429306 h 1654944"/>
              <a:gd name="connsiteX149" fmla="*/ 7439488 w 10497466"/>
              <a:gd name="connsiteY149" fmla="*/ 1393795 h 1654944"/>
              <a:gd name="connsiteX150" fmla="*/ 7572652 w 10497466"/>
              <a:gd name="connsiteY150" fmla="*/ 1402674 h 1654944"/>
              <a:gd name="connsiteX151" fmla="*/ 7696939 w 10497466"/>
              <a:gd name="connsiteY151" fmla="*/ 1420429 h 1654944"/>
              <a:gd name="connsiteX152" fmla="*/ 7767961 w 10497466"/>
              <a:gd name="connsiteY152" fmla="*/ 1393795 h 1654944"/>
              <a:gd name="connsiteX153" fmla="*/ 7945514 w 10497466"/>
              <a:gd name="connsiteY153" fmla="*/ 1402673 h 1654944"/>
              <a:gd name="connsiteX154" fmla="*/ 8007658 w 10497466"/>
              <a:gd name="connsiteY154" fmla="*/ 1447062 h 1654944"/>
              <a:gd name="connsiteX155" fmla="*/ 8123068 w 10497466"/>
              <a:gd name="connsiteY155" fmla="*/ 1384918 h 1654944"/>
              <a:gd name="connsiteX156" fmla="*/ 8238478 w 10497466"/>
              <a:gd name="connsiteY156" fmla="*/ 1367162 h 1654944"/>
              <a:gd name="connsiteX157" fmla="*/ 8265110 w 10497466"/>
              <a:gd name="connsiteY157" fmla="*/ 1384918 h 1654944"/>
              <a:gd name="connsiteX158" fmla="*/ 8211844 w 10497466"/>
              <a:gd name="connsiteY158" fmla="*/ 1411551 h 1654944"/>
              <a:gd name="connsiteX159" fmla="*/ 8371643 w 10497466"/>
              <a:gd name="connsiteY159" fmla="*/ 1402673 h 1654944"/>
              <a:gd name="connsiteX160" fmla="*/ 8451542 w 10497466"/>
              <a:gd name="connsiteY160" fmla="*/ 1384918 h 1654944"/>
              <a:gd name="connsiteX161" fmla="*/ 8957569 w 10497466"/>
              <a:gd name="connsiteY161" fmla="*/ 1305019 h 1654944"/>
              <a:gd name="connsiteX162" fmla="*/ 8948691 w 10497466"/>
              <a:gd name="connsiteY162" fmla="*/ 1313896 h 1654944"/>
              <a:gd name="connsiteX163" fmla="*/ 8877670 w 10497466"/>
              <a:gd name="connsiteY163" fmla="*/ 1340529 h 1654944"/>
              <a:gd name="connsiteX164" fmla="*/ 8859914 w 10497466"/>
              <a:gd name="connsiteY164" fmla="*/ 1358285 h 1654944"/>
              <a:gd name="connsiteX165" fmla="*/ 8833281 w 10497466"/>
              <a:gd name="connsiteY165" fmla="*/ 1367162 h 1654944"/>
              <a:gd name="connsiteX166" fmla="*/ 8815526 w 10497466"/>
              <a:gd name="connsiteY166" fmla="*/ 1384918 h 1654944"/>
              <a:gd name="connsiteX167" fmla="*/ 8788893 w 10497466"/>
              <a:gd name="connsiteY167" fmla="*/ 1402673 h 1654944"/>
              <a:gd name="connsiteX168" fmla="*/ 8788893 w 10497466"/>
              <a:gd name="connsiteY168" fmla="*/ 1287263 h 1654944"/>
              <a:gd name="connsiteX0" fmla="*/ 8788893 w 10497466"/>
              <a:gd name="connsiteY0" fmla="*/ 1287261 h 1654942"/>
              <a:gd name="connsiteX1" fmla="*/ 8788893 w 10497466"/>
              <a:gd name="connsiteY1" fmla="*/ 1287261 h 1654942"/>
              <a:gd name="connsiteX2" fmla="*/ 9401452 w 10497466"/>
              <a:gd name="connsiteY2" fmla="*/ 1278384 h 1654942"/>
              <a:gd name="connsiteX3" fmla="*/ 9490229 w 10497466"/>
              <a:gd name="connsiteY3" fmla="*/ 1260628 h 1654942"/>
              <a:gd name="connsiteX4" fmla="*/ 9792070 w 10497466"/>
              <a:gd name="connsiteY4" fmla="*/ 1242873 h 1654942"/>
              <a:gd name="connsiteX5" fmla="*/ 9916357 w 10497466"/>
              <a:gd name="connsiteY5" fmla="*/ 1233995 h 1654942"/>
              <a:gd name="connsiteX6" fmla="*/ 9987378 w 10497466"/>
              <a:gd name="connsiteY6" fmla="*/ 1216240 h 1654942"/>
              <a:gd name="connsiteX7" fmla="*/ 10031767 w 10497466"/>
              <a:gd name="connsiteY7" fmla="*/ 1207362 h 1654942"/>
              <a:gd name="connsiteX8" fmla="*/ 10085033 w 10497466"/>
              <a:gd name="connsiteY8" fmla="*/ 1189607 h 1654942"/>
              <a:gd name="connsiteX9" fmla="*/ 10173810 w 10497466"/>
              <a:gd name="connsiteY9" fmla="*/ 1162974 h 1654942"/>
              <a:gd name="connsiteX10" fmla="*/ 10218198 w 10497466"/>
              <a:gd name="connsiteY10" fmla="*/ 1127463 h 1654942"/>
              <a:gd name="connsiteX11" fmla="*/ 10244831 w 10497466"/>
              <a:gd name="connsiteY11" fmla="*/ 1109708 h 1654942"/>
              <a:gd name="connsiteX12" fmla="*/ 10298097 w 10497466"/>
              <a:gd name="connsiteY12" fmla="*/ 1047564 h 1654942"/>
              <a:gd name="connsiteX13" fmla="*/ 10351363 w 10497466"/>
              <a:gd name="connsiteY13" fmla="*/ 1029809 h 1654942"/>
              <a:gd name="connsiteX14" fmla="*/ 10386874 w 10497466"/>
              <a:gd name="connsiteY14" fmla="*/ 1003176 h 1654942"/>
              <a:gd name="connsiteX15" fmla="*/ 10422384 w 10497466"/>
              <a:gd name="connsiteY15" fmla="*/ 994298 h 1654942"/>
              <a:gd name="connsiteX16" fmla="*/ 10466773 w 10497466"/>
              <a:gd name="connsiteY16" fmla="*/ 958788 h 1654942"/>
              <a:gd name="connsiteX17" fmla="*/ 10475650 w 10497466"/>
              <a:gd name="connsiteY17" fmla="*/ 603681 h 1654942"/>
              <a:gd name="connsiteX18" fmla="*/ 10440140 w 10497466"/>
              <a:gd name="connsiteY18" fmla="*/ 559292 h 1654942"/>
              <a:gd name="connsiteX19" fmla="*/ 10422384 w 10497466"/>
              <a:gd name="connsiteY19" fmla="*/ 532659 h 1654942"/>
              <a:gd name="connsiteX20" fmla="*/ 10360241 w 10497466"/>
              <a:gd name="connsiteY20" fmla="*/ 506026 h 1654942"/>
              <a:gd name="connsiteX21" fmla="*/ 10324730 w 10497466"/>
              <a:gd name="connsiteY21" fmla="*/ 452760 h 1654942"/>
              <a:gd name="connsiteX22" fmla="*/ 10306975 w 10497466"/>
              <a:gd name="connsiteY22" fmla="*/ 426127 h 1654942"/>
              <a:gd name="connsiteX23" fmla="*/ 10280342 w 10497466"/>
              <a:gd name="connsiteY23" fmla="*/ 417250 h 1654942"/>
              <a:gd name="connsiteX24" fmla="*/ 10218198 w 10497466"/>
              <a:gd name="connsiteY24" fmla="*/ 346228 h 1654942"/>
              <a:gd name="connsiteX25" fmla="*/ 10182687 w 10497466"/>
              <a:gd name="connsiteY25" fmla="*/ 328473 h 1654942"/>
              <a:gd name="connsiteX26" fmla="*/ 10093910 w 10497466"/>
              <a:gd name="connsiteY26" fmla="*/ 284085 h 1654942"/>
              <a:gd name="connsiteX27" fmla="*/ 10014011 w 10497466"/>
              <a:gd name="connsiteY27" fmla="*/ 257452 h 1654942"/>
              <a:gd name="connsiteX28" fmla="*/ 9978501 w 10497466"/>
              <a:gd name="connsiteY28" fmla="*/ 248574 h 1654942"/>
              <a:gd name="connsiteX29" fmla="*/ 9934112 w 10497466"/>
              <a:gd name="connsiteY29" fmla="*/ 239696 h 1654942"/>
              <a:gd name="connsiteX30" fmla="*/ 9898602 w 10497466"/>
              <a:gd name="connsiteY30" fmla="*/ 230819 h 1654942"/>
              <a:gd name="connsiteX31" fmla="*/ 9836458 w 10497466"/>
              <a:gd name="connsiteY31" fmla="*/ 221941 h 1654942"/>
              <a:gd name="connsiteX32" fmla="*/ 9783192 w 10497466"/>
              <a:gd name="connsiteY32" fmla="*/ 204186 h 1654942"/>
              <a:gd name="connsiteX33" fmla="*/ 9729926 w 10497466"/>
              <a:gd name="connsiteY33" fmla="*/ 177553 h 1654942"/>
              <a:gd name="connsiteX34" fmla="*/ 9676660 w 10497466"/>
              <a:gd name="connsiteY34" fmla="*/ 150920 h 1654942"/>
              <a:gd name="connsiteX35" fmla="*/ 9614516 w 10497466"/>
              <a:gd name="connsiteY35" fmla="*/ 115409 h 1654942"/>
              <a:gd name="connsiteX36" fmla="*/ 9570128 w 10497466"/>
              <a:gd name="connsiteY36" fmla="*/ 106531 h 1654942"/>
              <a:gd name="connsiteX37" fmla="*/ 9454718 w 10497466"/>
              <a:gd name="connsiteY37" fmla="*/ 79898 h 1654942"/>
              <a:gd name="connsiteX38" fmla="*/ 9419208 w 10497466"/>
              <a:gd name="connsiteY38" fmla="*/ 71021 h 1654942"/>
              <a:gd name="connsiteX39" fmla="*/ 9348186 w 10497466"/>
              <a:gd name="connsiteY39" fmla="*/ 62143 h 1654942"/>
              <a:gd name="connsiteX40" fmla="*/ 9286043 w 10497466"/>
              <a:gd name="connsiteY40" fmla="*/ 53265 h 1654942"/>
              <a:gd name="connsiteX41" fmla="*/ 9179510 w 10497466"/>
              <a:gd name="connsiteY41" fmla="*/ 35510 h 1654942"/>
              <a:gd name="connsiteX42" fmla="*/ 9281788 w 10497466"/>
              <a:gd name="connsiteY42" fmla="*/ 219922 h 1654942"/>
              <a:gd name="connsiteX43" fmla="*/ 9083747 w 10497466"/>
              <a:gd name="connsiteY43" fmla="*/ 164391 h 1654942"/>
              <a:gd name="connsiteX44" fmla="*/ 8629095 w 10497466"/>
              <a:gd name="connsiteY44" fmla="*/ 8877 h 1654942"/>
              <a:gd name="connsiteX45" fmla="*/ 8416031 w 10497466"/>
              <a:gd name="connsiteY45" fmla="*/ 35510 h 1654942"/>
              <a:gd name="connsiteX46" fmla="*/ 6347534 w 10497466"/>
              <a:gd name="connsiteY46" fmla="*/ 26632 h 1654942"/>
              <a:gd name="connsiteX47" fmla="*/ 6196613 w 10497466"/>
              <a:gd name="connsiteY47" fmla="*/ 8877 h 1654942"/>
              <a:gd name="connsiteX48" fmla="*/ 6107837 w 10497466"/>
              <a:gd name="connsiteY48" fmla="*/ -1 h 1654942"/>
              <a:gd name="connsiteX49" fmla="*/ 5149048 w 10497466"/>
              <a:gd name="connsiteY49" fmla="*/ 17755 h 1654942"/>
              <a:gd name="connsiteX50" fmla="*/ 4891596 w 10497466"/>
              <a:gd name="connsiteY50" fmla="*/ 71021 h 1654942"/>
              <a:gd name="connsiteX51" fmla="*/ 4811697 w 10497466"/>
              <a:gd name="connsiteY51" fmla="*/ 79898 h 1654942"/>
              <a:gd name="connsiteX52" fmla="*/ 4705165 w 10497466"/>
              <a:gd name="connsiteY52" fmla="*/ 88776 h 1654942"/>
              <a:gd name="connsiteX53" fmla="*/ 4669654 w 10497466"/>
              <a:gd name="connsiteY53" fmla="*/ 62143 h 1654942"/>
              <a:gd name="connsiteX54" fmla="*/ 4554244 w 10497466"/>
              <a:gd name="connsiteY54" fmla="*/ 44388 h 1654942"/>
              <a:gd name="connsiteX55" fmla="*/ 4447712 w 10497466"/>
              <a:gd name="connsiteY55" fmla="*/ 26632 h 1654942"/>
              <a:gd name="connsiteX56" fmla="*/ 3453413 w 10497466"/>
              <a:gd name="connsiteY56" fmla="*/ 35510 h 1654942"/>
              <a:gd name="connsiteX57" fmla="*/ 2805343 w 10497466"/>
              <a:gd name="connsiteY57" fmla="*/ 44388 h 1654942"/>
              <a:gd name="connsiteX58" fmla="*/ 1793289 w 10497466"/>
              <a:gd name="connsiteY58" fmla="*/ 53265 h 1654942"/>
              <a:gd name="connsiteX59" fmla="*/ 1296140 w 10497466"/>
              <a:gd name="connsiteY59" fmla="*/ 159797 h 1654942"/>
              <a:gd name="connsiteX60" fmla="*/ 1180730 w 10497466"/>
              <a:gd name="connsiteY60" fmla="*/ 204186 h 1654942"/>
              <a:gd name="connsiteX61" fmla="*/ 1127464 w 10497466"/>
              <a:gd name="connsiteY61" fmla="*/ 221941 h 1654942"/>
              <a:gd name="connsiteX62" fmla="*/ 674703 w 10497466"/>
              <a:gd name="connsiteY62" fmla="*/ 230819 h 1654942"/>
              <a:gd name="connsiteX63" fmla="*/ 621437 w 10497466"/>
              <a:gd name="connsiteY63" fmla="*/ 239696 h 1654942"/>
              <a:gd name="connsiteX64" fmla="*/ 497149 w 10497466"/>
              <a:gd name="connsiteY64" fmla="*/ 248574 h 1654942"/>
              <a:gd name="connsiteX65" fmla="*/ 435006 w 10497466"/>
              <a:gd name="connsiteY65" fmla="*/ 266329 h 1654942"/>
              <a:gd name="connsiteX66" fmla="*/ 399495 w 10497466"/>
              <a:gd name="connsiteY66" fmla="*/ 275207 h 1654942"/>
              <a:gd name="connsiteX67" fmla="*/ 346229 w 10497466"/>
              <a:gd name="connsiteY67" fmla="*/ 284085 h 1654942"/>
              <a:gd name="connsiteX68" fmla="*/ 266330 w 10497466"/>
              <a:gd name="connsiteY68" fmla="*/ 301840 h 1654942"/>
              <a:gd name="connsiteX69" fmla="*/ 186431 w 10497466"/>
              <a:gd name="connsiteY69" fmla="*/ 355106 h 1654942"/>
              <a:gd name="connsiteX70" fmla="*/ 159798 w 10497466"/>
              <a:gd name="connsiteY70" fmla="*/ 381739 h 1654942"/>
              <a:gd name="connsiteX71" fmla="*/ 124287 w 10497466"/>
              <a:gd name="connsiteY71" fmla="*/ 461638 h 1654942"/>
              <a:gd name="connsiteX72" fmla="*/ 115410 w 10497466"/>
              <a:gd name="connsiteY72" fmla="*/ 488271 h 1654942"/>
              <a:gd name="connsiteX73" fmla="*/ 79899 w 10497466"/>
              <a:gd name="connsiteY73" fmla="*/ 541537 h 1654942"/>
              <a:gd name="connsiteX74" fmla="*/ 35510 w 10497466"/>
              <a:gd name="connsiteY74" fmla="*/ 594803 h 1654942"/>
              <a:gd name="connsiteX75" fmla="*/ 8877 w 10497466"/>
              <a:gd name="connsiteY75" fmla="*/ 683580 h 1654942"/>
              <a:gd name="connsiteX76" fmla="*/ 0 w 10497466"/>
              <a:gd name="connsiteY76" fmla="*/ 736846 h 1654942"/>
              <a:gd name="connsiteX77" fmla="*/ 17755 w 10497466"/>
              <a:gd name="connsiteY77" fmla="*/ 878889 h 1654942"/>
              <a:gd name="connsiteX78" fmla="*/ 26633 w 10497466"/>
              <a:gd name="connsiteY78" fmla="*/ 932155 h 1654942"/>
              <a:gd name="connsiteX79" fmla="*/ 44388 w 10497466"/>
              <a:gd name="connsiteY79" fmla="*/ 994298 h 1654942"/>
              <a:gd name="connsiteX80" fmla="*/ 62143 w 10497466"/>
              <a:gd name="connsiteY80" fmla="*/ 1038687 h 1654942"/>
              <a:gd name="connsiteX81" fmla="*/ 71021 w 10497466"/>
              <a:gd name="connsiteY81" fmla="*/ 1065320 h 1654942"/>
              <a:gd name="connsiteX82" fmla="*/ 88777 w 10497466"/>
              <a:gd name="connsiteY82" fmla="*/ 1083075 h 1654942"/>
              <a:gd name="connsiteX83" fmla="*/ 133165 w 10497466"/>
              <a:gd name="connsiteY83" fmla="*/ 1145219 h 1654942"/>
              <a:gd name="connsiteX84" fmla="*/ 168676 w 10497466"/>
              <a:gd name="connsiteY84" fmla="*/ 1171852 h 1654942"/>
              <a:gd name="connsiteX85" fmla="*/ 213064 w 10497466"/>
              <a:gd name="connsiteY85" fmla="*/ 1225118 h 1654942"/>
              <a:gd name="connsiteX86" fmla="*/ 230819 w 10497466"/>
              <a:gd name="connsiteY86" fmla="*/ 1251751 h 1654942"/>
              <a:gd name="connsiteX87" fmla="*/ 275208 w 10497466"/>
              <a:gd name="connsiteY87" fmla="*/ 1296139 h 1654942"/>
              <a:gd name="connsiteX88" fmla="*/ 346229 w 10497466"/>
              <a:gd name="connsiteY88" fmla="*/ 1384916 h 1654942"/>
              <a:gd name="connsiteX89" fmla="*/ 372862 w 10497466"/>
              <a:gd name="connsiteY89" fmla="*/ 1393793 h 1654942"/>
              <a:gd name="connsiteX90" fmla="*/ 417250 w 10497466"/>
              <a:gd name="connsiteY90" fmla="*/ 1420426 h 1654942"/>
              <a:gd name="connsiteX91" fmla="*/ 452761 w 10497466"/>
              <a:gd name="connsiteY91" fmla="*/ 1438182 h 1654942"/>
              <a:gd name="connsiteX92" fmla="*/ 497149 w 10497466"/>
              <a:gd name="connsiteY92" fmla="*/ 1455937 h 1654942"/>
              <a:gd name="connsiteX93" fmla="*/ 514905 w 10497466"/>
              <a:gd name="connsiteY93" fmla="*/ 1473692 h 1654942"/>
              <a:gd name="connsiteX94" fmla="*/ 550415 w 10497466"/>
              <a:gd name="connsiteY94" fmla="*/ 1482570 h 1654942"/>
              <a:gd name="connsiteX95" fmla="*/ 577048 w 10497466"/>
              <a:gd name="connsiteY95" fmla="*/ 1491448 h 1654942"/>
              <a:gd name="connsiteX96" fmla="*/ 612559 w 10497466"/>
              <a:gd name="connsiteY96" fmla="*/ 1500326 h 1654942"/>
              <a:gd name="connsiteX97" fmla="*/ 665825 w 10497466"/>
              <a:gd name="connsiteY97" fmla="*/ 1518081 h 1654942"/>
              <a:gd name="connsiteX98" fmla="*/ 719091 w 10497466"/>
              <a:gd name="connsiteY98" fmla="*/ 1535836 h 1654942"/>
              <a:gd name="connsiteX99" fmla="*/ 745724 w 10497466"/>
              <a:gd name="connsiteY99" fmla="*/ 1544714 h 1654942"/>
              <a:gd name="connsiteX100" fmla="*/ 790112 w 10497466"/>
              <a:gd name="connsiteY100" fmla="*/ 1553592 h 1654942"/>
              <a:gd name="connsiteX101" fmla="*/ 914400 w 10497466"/>
              <a:gd name="connsiteY101" fmla="*/ 1571347 h 1654942"/>
              <a:gd name="connsiteX102" fmla="*/ 1029810 w 10497466"/>
              <a:gd name="connsiteY102" fmla="*/ 1597980 h 1654942"/>
              <a:gd name="connsiteX103" fmla="*/ 1065320 w 10497466"/>
              <a:gd name="connsiteY103" fmla="*/ 1606858 h 1654942"/>
              <a:gd name="connsiteX104" fmla="*/ 1127464 w 10497466"/>
              <a:gd name="connsiteY104" fmla="*/ 1624613 h 1654942"/>
              <a:gd name="connsiteX105" fmla="*/ 1198485 w 10497466"/>
              <a:gd name="connsiteY105" fmla="*/ 1633491 h 1654942"/>
              <a:gd name="connsiteX106" fmla="*/ 1526959 w 10497466"/>
              <a:gd name="connsiteY106" fmla="*/ 1633491 h 1654942"/>
              <a:gd name="connsiteX107" fmla="*/ 1633491 w 10497466"/>
              <a:gd name="connsiteY107" fmla="*/ 1615735 h 1654942"/>
              <a:gd name="connsiteX108" fmla="*/ 1695635 w 10497466"/>
              <a:gd name="connsiteY108" fmla="*/ 1597980 h 1654942"/>
              <a:gd name="connsiteX109" fmla="*/ 1740023 w 10497466"/>
              <a:gd name="connsiteY109" fmla="*/ 1580225 h 1654942"/>
              <a:gd name="connsiteX110" fmla="*/ 1775534 w 10497466"/>
              <a:gd name="connsiteY110" fmla="*/ 1571347 h 1654942"/>
              <a:gd name="connsiteX111" fmla="*/ 1828800 w 10497466"/>
              <a:gd name="connsiteY111" fmla="*/ 1553592 h 1654942"/>
              <a:gd name="connsiteX112" fmla="*/ 1855433 w 10497466"/>
              <a:gd name="connsiteY112" fmla="*/ 1544714 h 1654942"/>
              <a:gd name="connsiteX113" fmla="*/ 1953087 w 10497466"/>
              <a:gd name="connsiteY113" fmla="*/ 1526959 h 1654942"/>
              <a:gd name="connsiteX114" fmla="*/ 1988598 w 10497466"/>
              <a:gd name="connsiteY114" fmla="*/ 1518081 h 1654942"/>
              <a:gd name="connsiteX115" fmla="*/ 2059619 w 10497466"/>
              <a:gd name="connsiteY115" fmla="*/ 1500326 h 1654942"/>
              <a:gd name="connsiteX116" fmla="*/ 2627790 w 10497466"/>
              <a:gd name="connsiteY116" fmla="*/ 1491448 h 1654942"/>
              <a:gd name="connsiteX117" fmla="*/ 2734322 w 10497466"/>
              <a:gd name="connsiteY117" fmla="*/ 1473692 h 1654942"/>
              <a:gd name="connsiteX118" fmla="*/ 2902998 w 10497466"/>
              <a:gd name="connsiteY118" fmla="*/ 1438182 h 1654942"/>
              <a:gd name="connsiteX119" fmla="*/ 3027285 w 10497466"/>
              <a:gd name="connsiteY119" fmla="*/ 1420426 h 1654942"/>
              <a:gd name="connsiteX120" fmla="*/ 3222594 w 10497466"/>
              <a:gd name="connsiteY120" fmla="*/ 1384916 h 1654942"/>
              <a:gd name="connsiteX121" fmla="*/ 3577701 w 10497466"/>
              <a:gd name="connsiteY121" fmla="*/ 1349405 h 1654942"/>
              <a:gd name="connsiteX122" fmla="*/ 3986074 w 10497466"/>
              <a:gd name="connsiteY122" fmla="*/ 1367160 h 1654942"/>
              <a:gd name="connsiteX123" fmla="*/ 4074850 w 10497466"/>
              <a:gd name="connsiteY123" fmla="*/ 1411549 h 1654942"/>
              <a:gd name="connsiteX124" fmla="*/ 4128116 w 10497466"/>
              <a:gd name="connsiteY124" fmla="*/ 1402671 h 1654942"/>
              <a:gd name="connsiteX125" fmla="*/ 4163627 w 10497466"/>
              <a:gd name="connsiteY125" fmla="*/ 1393793 h 1654942"/>
              <a:gd name="connsiteX126" fmla="*/ 4225771 w 10497466"/>
              <a:gd name="connsiteY126" fmla="*/ 1384916 h 1654942"/>
              <a:gd name="connsiteX127" fmla="*/ 4634143 w 10497466"/>
              <a:gd name="connsiteY127" fmla="*/ 1393793 h 1654942"/>
              <a:gd name="connsiteX128" fmla="*/ 4696287 w 10497466"/>
              <a:gd name="connsiteY128" fmla="*/ 1411549 h 1654942"/>
              <a:gd name="connsiteX129" fmla="*/ 4838330 w 10497466"/>
              <a:gd name="connsiteY129" fmla="*/ 1438182 h 1654942"/>
              <a:gd name="connsiteX130" fmla="*/ 5007006 w 10497466"/>
              <a:gd name="connsiteY130" fmla="*/ 1473692 h 1654942"/>
              <a:gd name="connsiteX131" fmla="*/ 5166804 w 10497466"/>
              <a:gd name="connsiteY131" fmla="*/ 1491448 h 1654942"/>
              <a:gd name="connsiteX132" fmla="*/ 5495277 w 10497466"/>
              <a:gd name="connsiteY132" fmla="*/ 1509203 h 1654942"/>
              <a:gd name="connsiteX133" fmla="*/ 5575177 w 10497466"/>
              <a:gd name="connsiteY133" fmla="*/ 1518081 h 1654942"/>
              <a:gd name="connsiteX134" fmla="*/ 6152225 w 10497466"/>
              <a:gd name="connsiteY134" fmla="*/ 1500326 h 1654942"/>
              <a:gd name="connsiteX135" fmla="*/ 6205491 w 10497466"/>
              <a:gd name="connsiteY135" fmla="*/ 1491448 h 1654942"/>
              <a:gd name="connsiteX136" fmla="*/ 6365289 w 10497466"/>
              <a:gd name="connsiteY136" fmla="*/ 1544713 h 1654942"/>
              <a:gd name="connsiteX137" fmla="*/ 6498455 w 10497466"/>
              <a:gd name="connsiteY137" fmla="*/ 1544714 h 1654942"/>
              <a:gd name="connsiteX138" fmla="*/ 6578353 w 10497466"/>
              <a:gd name="connsiteY138" fmla="*/ 1535836 h 1654942"/>
              <a:gd name="connsiteX139" fmla="*/ 6747029 w 10497466"/>
              <a:gd name="connsiteY139" fmla="*/ 1518081 h 1654942"/>
              <a:gd name="connsiteX140" fmla="*/ 6773662 w 10497466"/>
              <a:gd name="connsiteY140" fmla="*/ 1553591 h 1654942"/>
              <a:gd name="connsiteX141" fmla="*/ 6862438 w 10497466"/>
              <a:gd name="connsiteY141" fmla="*/ 1509203 h 1654942"/>
              <a:gd name="connsiteX142" fmla="*/ 6924582 w 10497466"/>
              <a:gd name="connsiteY142" fmla="*/ 1518081 h 1654942"/>
              <a:gd name="connsiteX143" fmla="*/ 7013358 w 10497466"/>
              <a:gd name="connsiteY143" fmla="*/ 1500325 h 1654942"/>
              <a:gd name="connsiteX144" fmla="*/ 7102136 w 10497466"/>
              <a:gd name="connsiteY144" fmla="*/ 1491448 h 1654942"/>
              <a:gd name="connsiteX145" fmla="*/ 7155402 w 10497466"/>
              <a:gd name="connsiteY145" fmla="*/ 1509204 h 1654942"/>
              <a:gd name="connsiteX146" fmla="*/ 7164280 w 10497466"/>
              <a:gd name="connsiteY146" fmla="*/ 1473692 h 1654942"/>
              <a:gd name="connsiteX147" fmla="*/ 7279690 w 10497466"/>
              <a:gd name="connsiteY147" fmla="*/ 1464815 h 1654942"/>
              <a:gd name="connsiteX148" fmla="*/ 7386221 w 10497466"/>
              <a:gd name="connsiteY148" fmla="*/ 1429304 h 1654942"/>
              <a:gd name="connsiteX149" fmla="*/ 7439488 w 10497466"/>
              <a:gd name="connsiteY149" fmla="*/ 1393793 h 1654942"/>
              <a:gd name="connsiteX150" fmla="*/ 7572652 w 10497466"/>
              <a:gd name="connsiteY150" fmla="*/ 1402672 h 1654942"/>
              <a:gd name="connsiteX151" fmla="*/ 7696939 w 10497466"/>
              <a:gd name="connsiteY151" fmla="*/ 1420427 h 1654942"/>
              <a:gd name="connsiteX152" fmla="*/ 7767961 w 10497466"/>
              <a:gd name="connsiteY152" fmla="*/ 1393793 h 1654942"/>
              <a:gd name="connsiteX153" fmla="*/ 7945514 w 10497466"/>
              <a:gd name="connsiteY153" fmla="*/ 1402671 h 1654942"/>
              <a:gd name="connsiteX154" fmla="*/ 8007658 w 10497466"/>
              <a:gd name="connsiteY154" fmla="*/ 1447060 h 1654942"/>
              <a:gd name="connsiteX155" fmla="*/ 8123068 w 10497466"/>
              <a:gd name="connsiteY155" fmla="*/ 1384916 h 1654942"/>
              <a:gd name="connsiteX156" fmla="*/ 8238478 w 10497466"/>
              <a:gd name="connsiteY156" fmla="*/ 1367160 h 1654942"/>
              <a:gd name="connsiteX157" fmla="*/ 8265110 w 10497466"/>
              <a:gd name="connsiteY157" fmla="*/ 1384916 h 1654942"/>
              <a:gd name="connsiteX158" fmla="*/ 8211844 w 10497466"/>
              <a:gd name="connsiteY158" fmla="*/ 1411549 h 1654942"/>
              <a:gd name="connsiteX159" fmla="*/ 8371643 w 10497466"/>
              <a:gd name="connsiteY159" fmla="*/ 1402671 h 1654942"/>
              <a:gd name="connsiteX160" fmla="*/ 8451542 w 10497466"/>
              <a:gd name="connsiteY160" fmla="*/ 1384916 h 1654942"/>
              <a:gd name="connsiteX161" fmla="*/ 8957569 w 10497466"/>
              <a:gd name="connsiteY161" fmla="*/ 1305017 h 1654942"/>
              <a:gd name="connsiteX162" fmla="*/ 8948691 w 10497466"/>
              <a:gd name="connsiteY162" fmla="*/ 1313894 h 1654942"/>
              <a:gd name="connsiteX163" fmla="*/ 8877670 w 10497466"/>
              <a:gd name="connsiteY163" fmla="*/ 1340527 h 1654942"/>
              <a:gd name="connsiteX164" fmla="*/ 8859914 w 10497466"/>
              <a:gd name="connsiteY164" fmla="*/ 1358283 h 1654942"/>
              <a:gd name="connsiteX165" fmla="*/ 8833281 w 10497466"/>
              <a:gd name="connsiteY165" fmla="*/ 1367160 h 1654942"/>
              <a:gd name="connsiteX166" fmla="*/ 8815526 w 10497466"/>
              <a:gd name="connsiteY166" fmla="*/ 1384916 h 1654942"/>
              <a:gd name="connsiteX167" fmla="*/ 8788893 w 10497466"/>
              <a:gd name="connsiteY167" fmla="*/ 1402671 h 1654942"/>
              <a:gd name="connsiteX168" fmla="*/ 8788893 w 10497466"/>
              <a:gd name="connsiteY168" fmla="*/ 1287261 h 1654942"/>
              <a:gd name="connsiteX0" fmla="*/ 8788893 w 10497466"/>
              <a:gd name="connsiteY0" fmla="*/ 1287263 h 1654944"/>
              <a:gd name="connsiteX1" fmla="*/ 8788893 w 10497466"/>
              <a:gd name="connsiteY1" fmla="*/ 1287263 h 1654944"/>
              <a:gd name="connsiteX2" fmla="*/ 9401452 w 10497466"/>
              <a:gd name="connsiteY2" fmla="*/ 1278386 h 1654944"/>
              <a:gd name="connsiteX3" fmla="*/ 9490229 w 10497466"/>
              <a:gd name="connsiteY3" fmla="*/ 1260630 h 1654944"/>
              <a:gd name="connsiteX4" fmla="*/ 9792070 w 10497466"/>
              <a:gd name="connsiteY4" fmla="*/ 1242875 h 1654944"/>
              <a:gd name="connsiteX5" fmla="*/ 9916357 w 10497466"/>
              <a:gd name="connsiteY5" fmla="*/ 1233997 h 1654944"/>
              <a:gd name="connsiteX6" fmla="*/ 9987378 w 10497466"/>
              <a:gd name="connsiteY6" fmla="*/ 1216242 h 1654944"/>
              <a:gd name="connsiteX7" fmla="*/ 10031767 w 10497466"/>
              <a:gd name="connsiteY7" fmla="*/ 1207364 h 1654944"/>
              <a:gd name="connsiteX8" fmla="*/ 10085033 w 10497466"/>
              <a:gd name="connsiteY8" fmla="*/ 1189609 h 1654944"/>
              <a:gd name="connsiteX9" fmla="*/ 10173810 w 10497466"/>
              <a:gd name="connsiteY9" fmla="*/ 1162976 h 1654944"/>
              <a:gd name="connsiteX10" fmla="*/ 10218198 w 10497466"/>
              <a:gd name="connsiteY10" fmla="*/ 1127465 h 1654944"/>
              <a:gd name="connsiteX11" fmla="*/ 10244831 w 10497466"/>
              <a:gd name="connsiteY11" fmla="*/ 1109710 h 1654944"/>
              <a:gd name="connsiteX12" fmla="*/ 10298097 w 10497466"/>
              <a:gd name="connsiteY12" fmla="*/ 1047566 h 1654944"/>
              <a:gd name="connsiteX13" fmla="*/ 10351363 w 10497466"/>
              <a:gd name="connsiteY13" fmla="*/ 1029811 h 1654944"/>
              <a:gd name="connsiteX14" fmla="*/ 10386874 w 10497466"/>
              <a:gd name="connsiteY14" fmla="*/ 1003178 h 1654944"/>
              <a:gd name="connsiteX15" fmla="*/ 10422384 w 10497466"/>
              <a:gd name="connsiteY15" fmla="*/ 994300 h 1654944"/>
              <a:gd name="connsiteX16" fmla="*/ 10466773 w 10497466"/>
              <a:gd name="connsiteY16" fmla="*/ 958790 h 1654944"/>
              <a:gd name="connsiteX17" fmla="*/ 10475650 w 10497466"/>
              <a:gd name="connsiteY17" fmla="*/ 603683 h 1654944"/>
              <a:gd name="connsiteX18" fmla="*/ 10440140 w 10497466"/>
              <a:gd name="connsiteY18" fmla="*/ 559294 h 1654944"/>
              <a:gd name="connsiteX19" fmla="*/ 10422384 w 10497466"/>
              <a:gd name="connsiteY19" fmla="*/ 532661 h 1654944"/>
              <a:gd name="connsiteX20" fmla="*/ 10360241 w 10497466"/>
              <a:gd name="connsiteY20" fmla="*/ 506028 h 1654944"/>
              <a:gd name="connsiteX21" fmla="*/ 10324730 w 10497466"/>
              <a:gd name="connsiteY21" fmla="*/ 452762 h 1654944"/>
              <a:gd name="connsiteX22" fmla="*/ 10306975 w 10497466"/>
              <a:gd name="connsiteY22" fmla="*/ 426129 h 1654944"/>
              <a:gd name="connsiteX23" fmla="*/ 10280342 w 10497466"/>
              <a:gd name="connsiteY23" fmla="*/ 417252 h 1654944"/>
              <a:gd name="connsiteX24" fmla="*/ 10218198 w 10497466"/>
              <a:gd name="connsiteY24" fmla="*/ 346230 h 1654944"/>
              <a:gd name="connsiteX25" fmla="*/ 10182687 w 10497466"/>
              <a:gd name="connsiteY25" fmla="*/ 328475 h 1654944"/>
              <a:gd name="connsiteX26" fmla="*/ 10093910 w 10497466"/>
              <a:gd name="connsiteY26" fmla="*/ 284087 h 1654944"/>
              <a:gd name="connsiteX27" fmla="*/ 10014011 w 10497466"/>
              <a:gd name="connsiteY27" fmla="*/ 257454 h 1654944"/>
              <a:gd name="connsiteX28" fmla="*/ 9978501 w 10497466"/>
              <a:gd name="connsiteY28" fmla="*/ 248576 h 1654944"/>
              <a:gd name="connsiteX29" fmla="*/ 9934112 w 10497466"/>
              <a:gd name="connsiteY29" fmla="*/ 239698 h 1654944"/>
              <a:gd name="connsiteX30" fmla="*/ 9898602 w 10497466"/>
              <a:gd name="connsiteY30" fmla="*/ 230821 h 1654944"/>
              <a:gd name="connsiteX31" fmla="*/ 9836458 w 10497466"/>
              <a:gd name="connsiteY31" fmla="*/ 221943 h 1654944"/>
              <a:gd name="connsiteX32" fmla="*/ 9783192 w 10497466"/>
              <a:gd name="connsiteY32" fmla="*/ 204188 h 1654944"/>
              <a:gd name="connsiteX33" fmla="*/ 9729926 w 10497466"/>
              <a:gd name="connsiteY33" fmla="*/ 177555 h 1654944"/>
              <a:gd name="connsiteX34" fmla="*/ 9676660 w 10497466"/>
              <a:gd name="connsiteY34" fmla="*/ 150922 h 1654944"/>
              <a:gd name="connsiteX35" fmla="*/ 9614516 w 10497466"/>
              <a:gd name="connsiteY35" fmla="*/ 115411 h 1654944"/>
              <a:gd name="connsiteX36" fmla="*/ 9570128 w 10497466"/>
              <a:gd name="connsiteY36" fmla="*/ 106533 h 1654944"/>
              <a:gd name="connsiteX37" fmla="*/ 9454718 w 10497466"/>
              <a:gd name="connsiteY37" fmla="*/ 79900 h 1654944"/>
              <a:gd name="connsiteX38" fmla="*/ 9419208 w 10497466"/>
              <a:gd name="connsiteY38" fmla="*/ 71023 h 1654944"/>
              <a:gd name="connsiteX39" fmla="*/ 9348186 w 10497466"/>
              <a:gd name="connsiteY39" fmla="*/ 62145 h 1654944"/>
              <a:gd name="connsiteX40" fmla="*/ 9286043 w 10497466"/>
              <a:gd name="connsiteY40" fmla="*/ 53267 h 1654944"/>
              <a:gd name="connsiteX41" fmla="*/ 9397618 w 10497466"/>
              <a:gd name="connsiteY41" fmla="*/ 191026 h 1654944"/>
              <a:gd name="connsiteX42" fmla="*/ 9281788 w 10497466"/>
              <a:gd name="connsiteY42" fmla="*/ 219924 h 1654944"/>
              <a:gd name="connsiteX43" fmla="*/ 9083747 w 10497466"/>
              <a:gd name="connsiteY43" fmla="*/ 164393 h 1654944"/>
              <a:gd name="connsiteX44" fmla="*/ 8629095 w 10497466"/>
              <a:gd name="connsiteY44" fmla="*/ 8879 h 1654944"/>
              <a:gd name="connsiteX45" fmla="*/ 8416031 w 10497466"/>
              <a:gd name="connsiteY45" fmla="*/ 35512 h 1654944"/>
              <a:gd name="connsiteX46" fmla="*/ 6347534 w 10497466"/>
              <a:gd name="connsiteY46" fmla="*/ 26634 h 1654944"/>
              <a:gd name="connsiteX47" fmla="*/ 6196613 w 10497466"/>
              <a:gd name="connsiteY47" fmla="*/ 8879 h 1654944"/>
              <a:gd name="connsiteX48" fmla="*/ 6107837 w 10497466"/>
              <a:gd name="connsiteY48" fmla="*/ 1 h 1654944"/>
              <a:gd name="connsiteX49" fmla="*/ 5149048 w 10497466"/>
              <a:gd name="connsiteY49" fmla="*/ 17757 h 1654944"/>
              <a:gd name="connsiteX50" fmla="*/ 4891596 w 10497466"/>
              <a:gd name="connsiteY50" fmla="*/ 71023 h 1654944"/>
              <a:gd name="connsiteX51" fmla="*/ 4811697 w 10497466"/>
              <a:gd name="connsiteY51" fmla="*/ 79900 h 1654944"/>
              <a:gd name="connsiteX52" fmla="*/ 4705165 w 10497466"/>
              <a:gd name="connsiteY52" fmla="*/ 88778 h 1654944"/>
              <a:gd name="connsiteX53" fmla="*/ 4669654 w 10497466"/>
              <a:gd name="connsiteY53" fmla="*/ 62145 h 1654944"/>
              <a:gd name="connsiteX54" fmla="*/ 4554244 w 10497466"/>
              <a:gd name="connsiteY54" fmla="*/ 44390 h 1654944"/>
              <a:gd name="connsiteX55" fmla="*/ 4447712 w 10497466"/>
              <a:gd name="connsiteY55" fmla="*/ 26634 h 1654944"/>
              <a:gd name="connsiteX56" fmla="*/ 3453413 w 10497466"/>
              <a:gd name="connsiteY56" fmla="*/ 35512 h 1654944"/>
              <a:gd name="connsiteX57" fmla="*/ 2805343 w 10497466"/>
              <a:gd name="connsiteY57" fmla="*/ 44390 h 1654944"/>
              <a:gd name="connsiteX58" fmla="*/ 1793289 w 10497466"/>
              <a:gd name="connsiteY58" fmla="*/ 53267 h 1654944"/>
              <a:gd name="connsiteX59" fmla="*/ 1296140 w 10497466"/>
              <a:gd name="connsiteY59" fmla="*/ 159799 h 1654944"/>
              <a:gd name="connsiteX60" fmla="*/ 1180730 w 10497466"/>
              <a:gd name="connsiteY60" fmla="*/ 204188 h 1654944"/>
              <a:gd name="connsiteX61" fmla="*/ 1127464 w 10497466"/>
              <a:gd name="connsiteY61" fmla="*/ 221943 h 1654944"/>
              <a:gd name="connsiteX62" fmla="*/ 674703 w 10497466"/>
              <a:gd name="connsiteY62" fmla="*/ 230821 h 1654944"/>
              <a:gd name="connsiteX63" fmla="*/ 621437 w 10497466"/>
              <a:gd name="connsiteY63" fmla="*/ 239698 h 1654944"/>
              <a:gd name="connsiteX64" fmla="*/ 497149 w 10497466"/>
              <a:gd name="connsiteY64" fmla="*/ 248576 h 1654944"/>
              <a:gd name="connsiteX65" fmla="*/ 435006 w 10497466"/>
              <a:gd name="connsiteY65" fmla="*/ 266331 h 1654944"/>
              <a:gd name="connsiteX66" fmla="*/ 399495 w 10497466"/>
              <a:gd name="connsiteY66" fmla="*/ 275209 h 1654944"/>
              <a:gd name="connsiteX67" fmla="*/ 346229 w 10497466"/>
              <a:gd name="connsiteY67" fmla="*/ 284087 h 1654944"/>
              <a:gd name="connsiteX68" fmla="*/ 266330 w 10497466"/>
              <a:gd name="connsiteY68" fmla="*/ 301842 h 1654944"/>
              <a:gd name="connsiteX69" fmla="*/ 186431 w 10497466"/>
              <a:gd name="connsiteY69" fmla="*/ 355108 h 1654944"/>
              <a:gd name="connsiteX70" fmla="*/ 159798 w 10497466"/>
              <a:gd name="connsiteY70" fmla="*/ 381741 h 1654944"/>
              <a:gd name="connsiteX71" fmla="*/ 124287 w 10497466"/>
              <a:gd name="connsiteY71" fmla="*/ 461640 h 1654944"/>
              <a:gd name="connsiteX72" fmla="*/ 115410 w 10497466"/>
              <a:gd name="connsiteY72" fmla="*/ 488273 h 1654944"/>
              <a:gd name="connsiteX73" fmla="*/ 79899 w 10497466"/>
              <a:gd name="connsiteY73" fmla="*/ 541539 h 1654944"/>
              <a:gd name="connsiteX74" fmla="*/ 35510 w 10497466"/>
              <a:gd name="connsiteY74" fmla="*/ 594805 h 1654944"/>
              <a:gd name="connsiteX75" fmla="*/ 8877 w 10497466"/>
              <a:gd name="connsiteY75" fmla="*/ 683582 h 1654944"/>
              <a:gd name="connsiteX76" fmla="*/ 0 w 10497466"/>
              <a:gd name="connsiteY76" fmla="*/ 736848 h 1654944"/>
              <a:gd name="connsiteX77" fmla="*/ 17755 w 10497466"/>
              <a:gd name="connsiteY77" fmla="*/ 878891 h 1654944"/>
              <a:gd name="connsiteX78" fmla="*/ 26633 w 10497466"/>
              <a:gd name="connsiteY78" fmla="*/ 932157 h 1654944"/>
              <a:gd name="connsiteX79" fmla="*/ 44388 w 10497466"/>
              <a:gd name="connsiteY79" fmla="*/ 994300 h 1654944"/>
              <a:gd name="connsiteX80" fmla="*/ 62143 w 10497466"/>
              <a:gd name="connsiteY80" fmla="*/ 1038689 h 1654944"/>
              <a:gd name="connsiteX81" fmla="*/ 71021 w 10497466"/>
              <a:gd name="connsiteY81" fmla="*/ 1065322 h 1654944"/>
              <a:gd name="connsiteX82" fmla="*/ 88777 w 10497466"/>
              <a:gd name="connsiteY82" fmla="*/ 1083077 h 1654944"/>
              <a:gd name="connsiteX83" fmla="*/ 133165 w 10497466"/>
              <a:gd name="connsiteY83" fmla="*/ 1145221 h 1654944"/>
              <a:gd name="connsiteX84" fmla="*/ 168676 w 10497466"/>
              <a:gd name="connsiteY84" fmla="*/ 1171854 h 1654944"/>
              <a:gd name="connsiteX85" fmla="*/ 213064 w 10497466"/>
              <a:gd name="connsiteY85" fmla="*/ 1225120 h 1654944"/>
              <a:gd name="connsiteX86" fmla="*/ 230819 w 10497466"/>
              <a:gd name="connsiteY86" fmla="*/ 1251753 h 1654944"/>
              <a:gd name="connsiteX87" fmla="*/ 275208 w 10497466"/>
              <a:gd name="connsiteY87" fmla="*/ 1296141 h 1654944"/>
              <a:gd name="connsiteX88" fmla="*/ 346229 w 10497466"/>
              <a:gd name="connsiteY88" fmla="*/ 1384918 h 1654944"/>
              <a:gd name="connsiteX89" fmla="*/ 372862 w 10497466"/>
              <a:gd name="connsiteY89" fmla="*/ 1393795 h 1654944"/>
              <a:gd name="connsiteX90" fmla="*/ 417250 w 10497466"/>
              <a:gd name="connsiteY90" fmla="*/ 1420428 h 1654944"/>
              <a:gd name="connsiteX91" fmla="*/ 452761 w 10497466"/>
              <a:gd name="connsiteY91" fmla="*/ 1438184 h 1654944"/>
              <a:gd name="connsiteX92" fmla="*/ 497149 w 10497466"/>
              <a:gd name="connsiteY92" fmla="*/ 1455939 h 1654944"/>
              <a:gd name="connsiteX93" fmla="*/ 514905 w 10497466"/>
              <a:gd name="connsiteY93" fmla="*/ 1473694 h 1654944"/>
              <a:gd name="connsiteX94" fmla="*/ 550415 w 10497466"/>
              <a:gd name="connsiteY94" fmla="*/ 1482572 h 1654944"/>
              <a:gd name="connsiteX95" fmla="*/ 577048 w 10497466"/>
              <a:gd name="connsiteY95" fmla="*/ 1491450 h 1654944"/>
              <a:gd name="connsiteX96" fmla="*/ 612559 w 10497466"/>
              <a:gd name="connsiteY96" fmla="*/ 1500328 h 1654944"/>
              <a:gd name="connsiteX97" fmla="*/ 665825 w 10497466"/>
              <a:gd name="connsiteY97" fmla="*/ 1518083 h 1654944"/>
              <a:gd name="connsiteX98" fmla="*/ 719091 w 10497466"/>
              <a:gd name="connsiteY98" fmla="*/ 1535838 h 1654944"/>
              <a:gd name="connsiteX99" fmla="*/ 745724 w 10497466"/>
              <a:gd name="connsiteY99" fmla="*/ 1544716 h 1654944"/>
              <a:gd name="connsiteX100" fmla="*/ 790112 w 10497466"/>
              <a:gd name="connsiteY100" fmla="*/ 1553594 h 1654944"/>
              <a:gd name="connsiteX101" fmla="*/ 914400 w 10497466"/>
              <a:gd name="connsiteY101" fmla="*/ 1571349 h 1654944"/>
              <a:gd name="connsiteX102" fmla="*/ 1029810 w 10497466"/>
              <a:gd name="connsiteY102" fmla="*/ 1597982 h 1654944"/>
              <a:gd name="connsiteX103" fmla="*/ 1065320 w 10497466"/>
              <a:gd name="connsiteY103" fmla="*/ 1606860 h 1654944"/>
              <a:gd name="connsiteX104" fmla="*/ 1127464 w 10497466"/>
              <a:gd name="connsiteY104" fmla="*/ 1624615 h 1654944"/>
              <a:gd name="connsiteX105" fmla="*/ 1198485 w 10497466"/>
              <a:gd name="connsiteY105" fmla="*/ 1633493 h 1654944"/>
              <a:gd name="connsiteX106" fmla="*/ 1526959 w 10497466"/>
              <a:gd name="connsiteY106" fmla="*/ 1633493 h 1654944"/>
              <a:gd name="connsiteX107" fmla="*/ 1633491 w 10497466"/>
              <a:gd name="connsiteY107" fmla="*/ 1615737 h 1654944"/>
              <a:gd name="connsiteX108" fmla="*/ 1695635 w 10497466"/>
              <a:gd name="connsiteY108" fmla="*/ 1597982 h 1654944"/>
              <a:gd name="connsiteX109" fmla="*/ 1740023 w 10497466"/>
              <a:gd name="connsiteY109" fmla="*/ 1580227 h 1654944"/>
              <a:gd name="connsiteX110" fmla="*/ 1775534 w 10497466"/>
              <a:gd name="connsiteY110" fmla="*/ 1571349 h 1654944"/>
              <a:gd name="connsiteX111" fmla="*/ 1828800 w 10497466"/>
              <a:gd name="connsiteY111" fmla="*/ 1553594 h 1654944"/>
              <a:gd name="connsiteX112" fmla="*/ 1855433 w 10497466"/>
              <a:gd name="connsiteY112" fmla="*/ 1544716 h 1654944"/>
              <a:gd name="connsiteX113" fmla="*/ 1953087 w 10497466"/>
              <a:gd name="connsiteY113" fmla="*/ 1526961 h 1654944"/>
              <a:gd name="connsiteX114" fmla="*/ 1988598 w 10497466"/>
              <a:gd name="connsiteY114" fmla="*/ 1518083 h 1654944"/>
              <a:gd name="connsiteX115" fmla="*/ 2059619 w 10497466"/>
              <a:gd name="connsiteY115" fmla="*/ 1500328 h 1654944"/>
              <a:gd name="connsiteX116" fmla="*/ 2627790 w 10497466"/>
              <a:gd name="connsiteY116" fmla="*/ 1491450 h 1654944"/>
              <a:gd name="connsiteX117" fmla="*/ 2734322 w 10497466"/>
              <a:gd name="connsiteY117" fmla="*/ 1473694 h 1654944"/>
              <a:gd name="connsiteX118" fmla="*/ 2902998 w 10497466"/>
              <a:gd name="connsiteY118" fmla="*/ 1438184 h 1654944"/>
              <a:gd name="connsiteX119" fmla="*/ 3027285 w 10497466"/>
              <a:gd name="connsiteY119" fmla="*/ 1420428 h 1654944"/>
              <a:gd name="connsiteX120" fmla="*/ 3222594 w 10497466"/>
              <a:gd name="connsiteY120" fmla="*/ 1384918 h 1654944"/>
              <a:gd name="connsiteX121" fmla="*/ 3577701 w 10497466"/>
              <a:gd name="connsiteY121" fmla="*/ 1349407 h 1654944"/>
              <a:gd name="connsiteX122" fmla="*/ 3986074 w 10497466"/>
              <a:gd name="connsiteY122" fmla="*/ 1367162 h 1654944"/>
              <a:gd name="connsiteX123" fmla="*/ 4074850 w 10497466"/>
              <a:gd name="connsiteY123" fmla="*/ 1411551 h 1654944"/>
              <a:gd name="connsiteX124" fmla="*/ 4128116 w 10497466"/>
              <a:gd name="connsiteY124" fmla="*/ 1402673 h 1654944"/>
              <a:gd name="connsiteX125" fmla="*/ 4163627 w 10497466"/>
              <a:gd name="connsiteY125" fmla="*/ 1393795 h 1654944"/>
              <a:gd name="connsiteX126" fmla="*/ 4225771 w 10497466"/>
              <a:gd name="connsiteY126" fmla="*/ 1384918 h 1654944"/>
              <a:gd name="connsiteX127" fmla="*/ 4634143 w 10497466"/>
              <a:gd name="connsiteY127" fmla="*/ 1393795 h 1654944"/>
              <a:gd name="connsiteX128" fmla="*/ 4696287 w 10497466"/>
              <a:gd name="connsiteY128" fmla="*/ 1411551 h 1654944"/>
              <a:gd name="connsiteX129" fmla="*/ 4838330 w 10497466"/>
              <a:gd name="connsiteY129" fmla="*/ 1438184 h 1654944"/>
              <a:gd name="connsiteX130" fmla="*/ 5007006 w 10497466"/>
              <a:gd name="connsiteY130" fmla="*/ 1473694 h 1654944"/>
              <a:gd name="connsiteX131" fmla="*/ 5166804 w 10497466"/>
              <a:gd name="connsiteY131" fmla="*/ 1491450 h 1654944"/>
              <a:gd name="connsiteX132" fmla="*/ 5495277 w 10497466"/>
              <a:gd name="connsiteY132" fmla="*/ 1509205 h 1654944"/>
              <a:gd name="connsiteX133" fmla="*/ 5575177 w 10497466"/>
              <a:gd name="connsiteY133" fmla="*/ 1518083 h 1654944"/>
              <a:gd name="connsiteX134" fmla="*/ 6152225 w 10497466"/>
              <a:gd name="connsiteY134" fmla="*/ 1500328 h 1654944"/>
              <a:gd name="connsiteX135" fmla="*/ 6205491 w 10497466"/>
              <a:gd name="connsiteY135" fmla="*/ 1491450 h 1654944"/>
              <a:gd name="connsiteX136" fmla="*/ 6365289 w 10497466"/>
              <a:gd name="connsiteY136" fmla="*/ 1544715 h 1654944"/>
              <a:gd name="connsiteX137" fmla="*/ 6498455 w 10497466"/>
              <a:gd name="connsiteY137" fmla="*/ 1544716 h 1654944"/>
              <a:gd name="connsiteX138" fmla="*/ 6578353 w 10497466"/>
              <a:gd name="connsiteY138" fmla="*/ 1535838 h 1654944"/>
              <a:gd name="connsiteX139" fmla="*/ 6747029 w 10497466"/>
              <a:gd name="connsiteY139" fmla="*/ 1518083 h 1654944"/>
              <a:gd name="connsiteX140" fmla="*/ 6773662 w 10497466"/>
              <a:gd name="connsiteY140" fmla="*/ 1553593 h 1654944"/>
              <a:gd name="connsiteX141" fmla="*/ 6862438 w 10497466"/>
              <a:gd name="connsiteY141" fmla="*/ 1509205 h 1654944"/>
              <a:gd name="connsiteX142" fmla="*/ 6924582 w 10497466"/>
              <a:gd name="connsiteY142" fmla="*/ 1518083 h 1654944"/>
              <a:gd name="connsiteX143" fmla="*/ 7013358 w 10497466"/>
              <a:gd name="connsiteY143" fmla="*/ 1500327 h 1654944"/>
              <a:gd name="connsiteX144" fmla="*/ 7102136 w 10497466"/>
              <a:gd name="connsiteY144" fmla="*/ 1491450 h 1654944"/>
              <a:gd name="connsiteX145" fmla="*/ 7155402 w 10497466"/>
              <a:gd name="connsiteY145" fmla="*/ 1509206 h 1654944"/>
              <a:gd name="connsiteX146" fmla="*/ 7164280 w 10497466"/>
              <a:gd name="connsiteY146" fmla="*/ 1473694 h 1654944"/>
              <a:gd name="connsiteX147" fmla="*/ 7279690 w 10497466"/>
              <a:gd name="connsiteY147" fmla="*/ 1464817 h 1654944"/>
              <a:gd name="connsiteX148" fmla="*/ 7386221 w 10497466"/>
              <a:gd name="connsiteY148" fmla="*/ 1429306 h 1654944"/>
              <a:gd name="connsiteX149" fmla="*/ 7439488 w 10497466"/>
              <a:gd name="connsiteY149" fmla="*/ 1393795 h 1654944"/>
              <a:gd name="connsiteX150" fmla="*/ 7572652 w 10497466"/>
              <a:gd name="connsiteY150" fmla="*/ 1402674 h 1654944"/>
              <a:gd name="connsiteX151" fmla="*/ 7696939 w 10497466"/>
              <a:gd name="connsiteY151" fmla="*/ 1420429 h 1654944"/>
              <a:gd name="connsiteX152" fmla="*/ 7767961 w 10497466"/>
              <a:gd name="connsiteY152" fmla="*/ 1393795 h 1654944"/>
              <a:gd name="connsiteX153" fmla="*/ 7945514 w 10497466"/>
              <a:gd name="connsiteY153" fmla="*/ 1402673 h 1654944"/>
              <a:gd name="connsiteX154" fmla="*/ 8007658 w 10497466"/>
              <a:gd name="connsiteY154" fmla="*/ 1447062 h 1654944"/>
              <a:gd name="connsiteX155" fmla="*/ 8123068 w 10497466"/>
              <a:gd name="connsiteY155" fmla="*/ 1384918 h 1654944"/>
              <a:gd name="connsiteX156" fmla="*/ 8238478 w 10497466"/>
              <a:gd name="connsiteY156" fmla="*/ 1367162 h 1654944"/>
              <a:gd name="connsiteX157" fmla="*/ 8265110 w 10497466"/>
              <a:gd name="connsiteY157" fmla="*/ 1384918 h 1654944"/>
              <a:gd name="connsiteX158" fmla="*/ 8211844 w 10497466"/>
              <a:gd name="connsiteY158" fmla="*/ 1411551 h 1654944"/>
              <a:gd name="connsiteX159" fmla="*/ 8371643 w 10497466"/>
              <a:gd name="connsiteY159" fmla="*/ 1402673 h 1654944"/>
              <a:gd name="connsiteX160" fmla="*/ 8451542 w 10497466"/>
              <a:gd name="connsiteY160" fmla="*/ 1384918 h 1654944"/>
              <a:gd name="connsiteX161" fmla="*/ 8957569 w 10497466"/>
              <a:gd name="connsiteY161" fmla="*/ 1305019 h 1654944"/>
              <a:gd name="connsiteX162" fmla="*/ 8948691 w 10497466"/>
              <a:gd name="connsiteY162" fmla="*/ 1313896 h 1654944"/>
              <a:gd name="connsiteX163" fmla="*/ 8877670 w 10497466"/>
              <a:gd name="connsiteY163" fmla="*/ 1340529 h 1654944"/>
              <a:gd name="connsiteX164" fmla="*/ 8859914 w 10497466"/>
              <a:gd name="connsiteY164" fmla="*/ 1358285 h 1654944"/>
              <a:gd name="connsiteX165" fmla="*/ 8833281 w 10497466"/>
              <a:gd name="connsiteY165" fmla="*/ 1367162 h 1654944"/>
              <a:gd name="connsiteX166" fmla="*/ 8815526 w 10497466"/>
              <a:gd name="connsiteY166" fmla="*/ 1384918 h 1654944"/>
              <a:gd name="connsiteX167" fmla="*/ 8788893 w 10497466"/>
              <a:gd name="connsiteY167" fmla="*/ 1402673 h 1654944"/>
              <a:gd name="connsiteX168" fmla="*/ 8788893 w 10497466"/>
              <a:gd name="connsiteY168" fmla="*/ 1287263 h 1654944"/>
              <a:gd name="connsiteX0" fmla="*/ 8788893 w 10497466"/>
              <a:gd name="connsiteY0" fmla="*/ 1287261 h 1654942"/>
              <a:gd name="connsiteX1" fmla="*/ 8788893 w 10497466"/>
              <a:gd name="connsiteY1" fmla="*/ 1287261 h 1654942"/>
              <a:gd name="connsiteX2" fmla="*/ 9401452 w 10497466"/>
              <a:gd name="connsiteY2" fmla="*/ 1278384 h 1654942"/>
              <a:gd name="connsiteX3" fmla="*/ 9490229 w 10497466"/>
              <a:gd name="connsiteY3" fmla="*/ 1260628 h 1654942"/>
              <a:gd name="connsiteX4" fmla="*/ 9792070 w 10497466"/>
              <a:gd name="connsiteY4" fmla="*/ 1242873 h 1654942"/>
              <a:gd name="connsiteX5" fmla="*/ 9916357 w 10497466"/>
              <a:gd name="connsiteY5" fmla="*/ 1233995 h 1654942"/>
              <a:gd name="connsiteX6" fmla="*/ 9987378 w 10497466"/>
              <a:gd name="connsiteY6" fmla="*/ 1216240 h 1654942"/>
              <a:gd name="connsiteX7" fmla="*/ 10031767 w 10497466"/>
              <a:gd name="connsiteY7" fmla="*/ 1207362 h 1654942"/>
              <a:gd name="connsiteX8" fmla="*/ 10085033 w 10497466"/>
              <a:gd name="connsiteY8" fmla="*/ 1189607 h 1654942"/>
              <a:gd name="connsiteX9" fmla="*/ 10173810 w 10497466"/>
              <a:gd name="connsiteY9" fmla="*/ 1162974 h 1654942"/>
              <a:gd name="connsiteX10" fmla="*/ 10218198 w 10497466"/>
              <a:gd name="connsiteY10" fmla="*/ 1127463 h 1654942"/>
              <a:gd name="connsiteX11" fmla="*/ 10244831 w 10497466"/>
              <a:gd name="connsiteY11" fmla="*/ 1109708 h 1654942"/>
              <a:gd name="connsiteX12" fmla="*/ 10298097 w 10497466"/>
              <a:gd name="connsiteY12" fmla="*/ 1047564 h 1654942"/>
              <a:gd name="connsiteX13" fmla="*/ 10351363 w 10497466"/>
              <a:gd name="connsiteY13" fmla="*/ 1029809 h 1654942"/>
              <a:gd name="connsiteX14" fmla="*/ 10386874 w 10497466"/>
              <a:gd name="connsiteY14" fmla="*/ 1003176 h 1654942"/>
              <a:gd name="connsiteX15" fmla="*/ 10422384 w 10497466"/>
              <a:gd name="connsiteY15" fmla="*/ 994298 h 1654942"/>
              <a:gd name="connsiteX16" fmla="*/ 10466773 w 10497466"/>
              <a:gd name="connsiteY16" fmla="*/ 958788 h 1654942"/>
              <a:gd name="connsiteX17" fmla="*/ 10475650 w 10497466"/>
              <a:gd name="connsiteY17" fmla="*/ 603681 h 1654942"/>
              <a:gd name="connsiteX18" fmla="*/ 10440140 w 10497466"/>
              <a:gd name="connsiteY18" fmla="*/ 559292 h 1654942"/>
              <a:gd name="connsiteX19" fmla="*/ 10422384 w 10497466"/>
              <a:gd name="connsiteY19" fmla="*/ 532659 h 1654942"/>
              <a:gd name="connsiteX20" fmla="*/ 10360241 w 10497466"/>
              <a:gd name="connsiteY20" fmla="*/ 506026 h 1654942"/>
              <a:gd name="connsiteX21" fmla="*/ 10324730 w 10497466"/>
              <a:gd name="connsiteY21" fmla="*/ 452760 h 1654942"/>
              <a:gd name="connsiteX22" fmla="*/ 10306975 w 10497466"/>
              <a:gd name="connsiteY22" fmla="*/ 426127 h 1654942"/>
              <a:gd name="connsiteX23" fmla="*/ 10280342 w 10497466"/>
              <a:gd name="connsiteY23" fmla="*/ 417250 h 1654942"/>
              <a:gd name="connsiteX24" fmla="*/ 10218198 w 10497466"/>
              <a:gd name="connsiteY24" fmla="*/ 346228 h 1654942"/>
              <a:gd name="connsiteX25" fmla="*/ 10182687 w 10497466"/>
              <a:gd name="connsiteY25" fmla="*/ 328473 h 1654942"/>
              <a:gd name="connsiteX26" fmla="*/ 10093910 w 10497466"/>
              <a:gd name="connsiteY26" fmla="*/ 284085 h 1654942"/>
              <a:gd name="connsiteX27" fmla="*/ 10014011 w 10497466"/>
              <a:gd name="connsiteY27" fmla="*/ 257452 h 1654942"/>
              <a:gd name="connsiteX28" fmla="*/ 9978501 w 10497466"/>
              <a:gd name="connsiteY28" fmla="*/ 248574 h 1654942"/>
              <a:gd name="connsiteX29" fmla="*/ 9934112 w 10497466"/>
              <a:gd name="connsiteY29" fmla="*/ 239696 h 1654942"/>
              <a:gd name="connsiteX30" fmla="*/ 9898602 w 10497466"/>
              <a:gd name="connsiteY30" fmla="*/ 230819 h 1654942"/>
              <a:gd name="connsiteX31" fmla="*/ 9836458 w 10497466"/>
              <a:gd name="connsiteY31" fmla="*/ 221941 h 1654942"/>
              <a:gd name="connsiteX32" fmla="*/ 9783192 w 10497466"/>
              <a:gd name="connsiteY32" fmla="*/ 204186 h 1654942"/>
              <a:gd name="connsiteX33" fmla="*/ 9729926 w 10497466"/>
              <a:gd name="connsiteY33" fmla="*/ 177553 h 1654942"/>
              <a:gd name="connsiteX34" fmla="*/ 9676660 w 10497466"/>
              <a:gd name="connsiteY34" fmla="*/ 150920 h 1654942"/>
              <a:gd name="connsiteX35" fmla="*/ 9614516 w 10497466"/>
              <a:gd name="connsiteY35" fmla="*/ 115409 h 1654942"/>
              <a:gd name="connsiteX36" fmla="*/ 9570128 w 10497466"/>
              <a:gd name="connsiteY36" fmla="*/ 106531 h 1654942"/>
              <a:gd name="connsiteX37" fmla="*/ 9454718 w 10497466"/>
              <a:gd name="connsiteY37" fmla="*/ 79898 h 1654942"/>
              <a:gd name="connsiteX38" fmla="*/ 9419208 w 10497466"/>
              <a:gd name="connsiteY38" fmla="*/ 71021 h 1654942"/>
              <a:gd name="connsiteX39" fmla="*/ 9348186 w 10497466"/>
              <a:gd name="connsiteY39" fmla="*/ 62143 h 1654942"/>
              <a:gd name="connsiteX40" fmla="*/ 9567765 w 10497466"/>
              <a:gd name="connsiteY40" fmla="*/ 239880 h 1654942"/>
              <a:gd name="connsiteX41" fmla="*/ 9397618 w 10497466"/>
              <a:gd name="connsiteY41" fmla="*/ 191024 h 1654942"/>
              <a:gd name="connsiteX42" fmla="*/ 9281788 w 10497466"/>
              <a:gd name="connsiteY42" fmla="*/ 219922 h 1654942"/>
              <a:gd name="connsiteX43" fmla="*/ 9083747 w 10497466"/>
              <a:gd name="connsiteY43" fmla="*/ 164391 h 1654942"/>
              <a:gd name="connsiteX44" fmla="*/ 8629095 w 10497466"/>
              <a:gd name="connsiteY44" fmla="*/ 8877 h 1654942"/>
              <a:gd name="connsiteX45" fmla="*/ 8416031 w 10497466"/>
              <a:gd name="connsiteY45" fmla="*/ 35510 h 1654942"/>
              <a:gd name="connsiteX46" fmla="*/ 6347534 w 10497466"/>
              <a:gd name="connsiteY46" fmla="*/ 26632 h 1654942"/>
              <a:gd name="connsiteX47" fmla="*/ 6196613 w 10497466"/>
              <a:gd name="connsiteY47" fmla="*/ 8877 h 1654942"/>
              <a:gd name="connsiteX48" fmla="*/ 6107837 w 10497466"/>
              <a:gd name="connsiteY48" fmla="*/ -1 h 1654942"/>
              <a:gd name="connsiteX49" fmla="*/ 5149048 w 10497466"/>
              <a:gd name="connsiteY49" fmla="*/ 17755 h 1654942"/>
              <a:gd name="connsiteX50" fmla="*/ 4891596 w 10497466"/>
              <a:gd name="connsiteY50" fmla="*/ 71021 h 1654942"/>
              <a:gd name="connsiteX51" fmla="*/ 4811697 w 10497466"/>
              <a:gd name="connsiteY51" fmla="*/ 79898 h 1654942"/>
              <a:gd name="connsiteX52" fmla="*/ 4705165 w 10497466"/>
              <a:gd name="connsiteY52" fmla="*/ 88776 h 1654942"/>
              <a:gd name="connsiteX53" fmla="*/ 4669654 w 10497466"/>
              <a:gd name="connsiteY53" fmla="*/ 62143 h 1654942"/>
              <a:gd name="connsiteX54" fmla="*/ 4554244 w 10497466"/>
              <a:gd name="connsiteY54" fmla="*/ 44388 h 1654942"/>
              <a:gd name="connsiteX55" fmla="*/ 4447712 w 10497466"/>
              <a:gd name="connsiteY55" fmla="*/ 26632 h 1654942"/>
              <a:gd name="connsiteX56" fmla="*/ 3453413 w 10497466"/>
              <a:gd name="connsiteY56" fmla="*/ 35510 h 1654942"/>
              <a:gd name="connsiteX57" fmla="*/ 2805343 w 10497466"/>
              <a:gd name="connsiteY57" fmla="*/ 44388 h 1654942"/>
              <a:gd name="connsiteX58" fmla="*/ 1793289 w 10497466"/>
              <a:gd name="connsiteY58" fmla="*/ 53265 h 1654942"/>
              <a:gd name="connsiteX59" fmla="*/ 1296140 w 10497466"/>
              <a:gd name="connsiteY59" fmla="*/ 159797 h 1654942"/>
              <a:gd name="connsiteX60" fmla="*/ 1180730 w 10497466"/>
              <a:gd name="connsiteY60" fmla="*/ 204186 h 1654942"/>
              <a:gd name="connsiteX61" fmla="*/ 1127464 w 10497466"/>
              <a:gd name="connsiteY61" fmla="*/ 221941 h 1654942"/>
              <a:gd name="connsiteX62" fmla="*/ 674703 w 10497466"/>
              <a:gd name="connsiteY62" fmla="*/ 230819 h 1654942"/>
              <a:gd name="connsiteX63" fmla="*/ 621437 w 10497466"/>
              <a:gd name="connsiteY63" fmla="*/ 239696 h 1654942"/>
              <a:gd name="connsiteX64" fmla="*/ 497149 w 10497466"/>
              <a:gd name="connsiteY64" fmla="*/ 248574 h 1654942"/>
              <a:gd name="connsiteX65" fmla="*/ 435006 w 10497466"/>
              <a:gd name="connsiteY65" fmla="*/ 266329 h 1654942"/>
              <a:gd name="connsiteX66" fmla="*/ 399495 w 10497466"/>
              <a:gd name="connsiteY66" fmla="*/ 275207 h 1654942"/>
              <a:gd name="connsiteX67" fmla="*/ 346229 w 10497466"/>
              <a:gd name="connsiteY67" fmla="*/ 284085 h 1654942"/>
              <a:gd name="connsiteX68" fmla="*/ 266330 w 10497466"/>
              <a:gd name="connsiteY68" fmla="*/ 301840 h 1654942"/>
              <a:gd name="connsiteX69" fmla="*/ 186431 w 10497466"/>
              <a:gd name="connsiteY69" fmla="*/ 355106 h 1654942"/>
              <a:gd name="connsiteX70" fmla="*/ 159798 w 10497466"/>
              <a:gd name="connsiteY70" fmla="*/ 381739 h 1654942"/>
              <a:gd name="connsiteX71" fmla="*/ 124287 w 10497466"/>
              <a:gd name="connsiteY71" fmla="*/ 461638 h 1654942"/>
              <a:gd name="connsiteX72" fmla="*/ 115410 w 10497466"/>
              <a:gd name="connsiteY72" fmla="*/ 488271 h 1654942"/>
              <a:gd name="connsiteX73" fmla="*/ 79899 w 10497466"/>
              <a:gd name="connsiteY73" fmla="*/ 541537 h 1654942"/>
              <a:gd name="connsiteX74" fmla="*/ 35510 w 10497466"/>
              <a:gd name="connsiteY74" fmla="*/ 594803 h 1654942"/>
              <a:gd name="connsiteX75" fmla="*/ 8877 w 10497466"/>
              <a:gd name="connsiteY75" fmla="*/ 683580 h 1654942"/>
              <a:gd name="connsiteX76" fmla="*/ 0 w 10497466"/>
              <a:gd name="connsiteY76" fmla="*/ 736846 h 1654942"/>
              <a:gd name="connsiteX77" fmla="*/ 17755 w 10497466"/>
              <a:gd name="connsiteY77" fmla="*/ 878889 h 1654942"/>
              <a:gd name="connsiteX78" fmla="*/ 26633 w 10497466"/>
              <a:gd name="connsiteY78" fmla="*/ 932155 h 1654942"/>
              <a:gd name="connsiteX79" fmla="*/ 44388 w 10497466"/>
              <a:gd name="connsiteY79" fmla="*/ 994298 h 1654942"/>
              <a:gd name="connsiteX80" fmla="*/ 62143 w 10497466"/>
              <a:gd name="connsiteY80" fmla="*/ 1038687 h 1654942"/>
              <a:gd name="connsiteX81" fmla="*/ 71021 w 10497466"/>
              <a:gd name="connsiteY81" fmla="*/ 1065320 h 1654942"/>
              <a:gd name="connsiteX82" fmla="*/ 88777 w 10497466"/>
              <a:gd name="connsiteY82" fmla="*/ 1083075 h 1654942"/>
              <a:gd name="connsiteX83" fmla="*/ 133165 w 10497466"/>
              <a:gd name="connsiteY83" fmla="*/ 1145219 h 1654942"/>
              <a:gd name="connsiteX84" fmla="*/ 168676 w 10497466"/>
              <a:gd name="connsiteY84" fmla="*/ 1171852 h 1654942"/>
              <a:gd name="connsiteX85" fmla="*/ 213064 w 10497466"/>
              <a:gd name="connsiteY85" fmla="*/ 1225118 h 1654942"/>
              <a:gd name="connsiteX86" fmla="*/ 230819 w 10497466"/>
              <a:gd name="connsiteY86" fmla="*/ 1251751 h 1654942"/>
              <a:gd name="connsiteX87" fmla="*/ 275208 w 10497466"/>
              <a:gd name="connsiteY87" fmla="*/ 1296139 h 1654942"/>
              <a:gd name="connsiteX88" fmla="*/ 346229 w 10497466"/>
              <a:gd name="connsiteY88" fmla="*/ 1384916 h 1654942"/>
              <a:gd name="connsiteX89" fmla="*/ 372862 w 10497466"/>
              <a:gd name="connsiteY89" fmla="*/ 1393793 h 1654942"/>
              <a:gd name="connsiteX90" fmla="*/ 417250 w 10497466"/>
              <a:gd name="connsiteY90" fmla="*/ 1420426 h 1654942"/>
              <a:gd name="connsiteX91" fmla="*/ 452761 w 10497466"/>
              <a:gd name="connsiteY91" fmla="*/ 1438182 h 1654942"/>
              <a:gd name="connsiteX92" fmla="*/ 497149 w 10497466"/>
              <a:gd name="connsiteY92" fmla="*/ 1455937 h 1654942"/>
              <a:gd name="connsiteX93" fmla="*/ 514905 w 10497466"/>
              <a:gd name="connsiteY93" fmla="*/ 1473692 h 1654942"/>
              <a:gd name="connsiteX94" fmla="*/ 550415 w 10497466"/>
              <a:gd name="connsiteY94" fmla="*/ 1482570 h 1654942"/>
              <a:gd name="connsiteX95" fmla="*/ 577048 w 10497466"/>
              <a:gd name="connsiteY95" fmla="*/ 1491448 h 1654942"/>
              <a:gd name="connsiteX96" fmla="*/ 612559 w 10497466"/>
              <a:gd name="connsiteY96" fmla="*/ 1500326 h 1654942"/>
              <a:gd name="connsiteX97" fmla="*/ 665825 w 10497466"/>
              <a:gd name="connsiteY97" fmla="*/ 1518081 h 1654942"/>
              <a:gd name="connsiteX98" fmla="*/ 719091 w 10497466"/>
              <a:gd name="connsiteY98" fmla="*/ 1535836 h 1654942"/>
              <a:gd name="connsiteX99" fmla="*/ 745724 w 10497466"/>
              <a:gd name="connsiteY99" fmla="*/ 1544714 h 1654942"/>
              <a:gd name="connsiteX100" fmla="*/ 790112 w 10497466"/>
              <a:gd name="connsiteY100" fmla="*/ 1553592 h 1654942"/>
              <a:gd name="connsiteX101" fmla="*/ 914400 w 10497466"/>
              <a:gd name="connsiteY101" fmla="*/ 1571347 h 1654942"/>
              <a:gd name="connsiteX102" fmla="*/ 1029810 w 10497466"/>
              <a:gd name="connsiteY102" fmla="*/ 1597980 h 1654942"/>
              <a:gd name="connsiteX103" fmla="*/ 1065320 w 10497466"/>
              <a:gd name="connsiteY103" fmla="*/ 1606858 h 1654942"/>
              <a:gd name="connsiteX104" fmla="*/ 1127464 w 10497466"/>
              <a:gd name="connsiteY104" fmla="*/ 1624613 h 1654942"/>
              <a:gd name="connsiteX105" fmla="*/ 1198485 w 10497466"/>
              <a:gd name="connsiteY105" fmla="*/ 1633491 h 1654942"/>
              <a:gd name="connsiteX106" fmla="*/ 1526959 w 10497466"/>
              <a:gd name="connsiteY106" fmla="*/ 1633491 h 1654942"/>
              <a:gd name="connsiteX107" fmla="*/ 1633491 w 10497466"/>
              <a:gd name="connsiteY107" fmla="*/ 1615735 h 1654942"/>
              <a:gd name="connsiteX108" fmla="*/ 1695635 w 10497466"/>
              <a:gd name="connsiteY108" fmla="*/ 1597980 h 1654942"/>
              <a:gd name="connsiteX109" fmla="*/ 1740023 w 10497466"/>
              <a:gd name="connsiteY109" fmla="*/ 1580225 h 1654942"/>
              <a:gd name="connsiteX110" fmla="*/ 1775534 w 10497466"/>
              <a:gd name="connsiteY110" fmla="*/ 1571347 h 1654942"/>
              <a:gd name="connsiteX111" fmla="*/ 1828800 w 10497466"/>
              <a:gd name="connsiteY111" fmla="*/ 1553592 h 1654942"/>
              <a:gd name="connsiteX112" fmla="*/ 1855433 w 10497466"/>
              <a:gd name="connsiteY112" fmla="*/ 1544714 h 1654942"/>
              <a:gd name="connsiteX113" fmla="*/ 1953087 w 10497466"/>
              <a:gd name="connsiteY113" fmla="*/ 1526959 h 1654942"/>
              <a:gd name="connsiteX114" fmla="*/ 1988598 w 10497466"/>
              <a:gd name="connsiteY114" fmla="*/ 1518081 h 1654942"/>
              <a:gd name="connsiteX115" fmla="*/ 2059619 w 10497466"/>
              <a:gd name="connsiteY115" fmla="*/ 1500326 h 1654942"/>
              <a:gd name="connsiteX116" fmla="*/ 2627790 w 10497466"/>
              <a:gd name="connsiteY116" fmla="*/ 1491448 h 1654942"/>
              <a:gd name="connsiteX117" fmla="*/ 2734322 w 10497466"/>
              <a:gd name="connsiteY117" fmla="*/ 1473692 h 1654942"/>
              <a:gd name="connsiteX118" fmla="*/ 2902998 w 10497466"/>
              <a:gd name="connsiteY118" fmla="*/ 1438182 h 1654942"/>
              <a:gd name="connsiteX119" fmla="*/ 3027285 w 10497466"/>
              <a:gd name="connsiteY119" fmla="*/ 1420426 h 1654942"/>
              <a:gd name="connsiteX120" fmla="*/ 3222594 w 10497466"/>
              <a:gd name="connsiteY120" fmla="*/ 1384916 h 1654942"/>
              <a:gd name="connsiteX121" fmla="*/ 3577701 w 10497466"/>
              <a:gd name="connsiteY121" fmla="*/ 1349405 h 1654942"/>
              <a:gd name="connsiteX122" fmla="*/ 3986074 w 10497466"/>
              <a:gd name="connsiteY122" fmla="*/ 1367160 h 1654942"/>
              <a:gd name="connsiteX123" fmla="*/ 4074850 w 10497466"/>
              <a:gd name="connsiteY123" fmla="*/ 1411549 h 1654942"/>
              <a:gd name="connsiteX124" fmla="*/ 4128116 w 10497466"/>
              <a:gd name="connsiteY124" fmla="*/ 1402671 h 1654942"/>
              <a:gd name="connsiteX125" fmla="*/ 4163627 w 10497466"/>
              <a:gd name="connsiteY125" fmla="*/ 1393793 h 1654942"/>
              <a:gd name="connsiteX126" fmla="*/ 4225771 w 10497466"/>
              <a:gd name="connsiteY126" fmla="*/ 1384916 h 1654942"/>
              <a:gd name="connsiteX127" fmla="*/ 4634143 w 10497466"/>
              <a:gd name="connsiteY127" fmla="*/ 1393793 h 1654942"/>
              <a:gd name="connsiteX128" fmla="*/ 4696287 w 10497466"/>
              <a:gd name="connsiteY128" fmla="*/ 1411549 h 1654942"/>
              <a:gd name="connsiteX129" fmla="*/ 4838330 w 10497466"/>
              <a:gd name="connsiteY129" fmla="*/ 1438182 h 1654942"/>
              <a:gd name="connsiteX130" fmla="*/ 5007006 w 10497466"/>
              <a:gd name="connsiteY130" fmla="*/ 1473692 h 1654942"/>
              <a:gd name="connsiteX131" fmla="*/ 5166804 w 10497466"/>
              <a:gd name="connsiteY131" fmla="*/ 1491448 h 1654942"/>
              <a:gd name="connsiteX132" fmla="*/ 5495277 w 10497466"/>
              <a:gd name="connsiteY132" fmla="*/ 1509203 h 1654942"/>
              <a:gd name="connsiteX133" fmla="*/ 5575177 w 10497466"/>
              <a:gd name="connsiteY133" fmla="*/ 1518081 h 1654942"/>
              <a:gd name="connsiteX134" fmla="*/ 6152225 w 10497466"/>
              <a:gd name="connsiteY134" fmla="*/ 1500326 h 1654942"/>
              <a:gd name="connsiteX135" fmla="*/ 6205491 w 10497466"/>
              <a:gd name="connsiteY135" fmla="*/ 1491448 h 1654942"/>
              <a:gd name="connsiteX136" fmla="*/ 6365289 w 10497466"/>
              <a:gd name="connsiteY136" fmla="*/ 1544713 h 1654942"/>
              <a:gd name="connsiteX137" fmla="*/ 6498455 w 10497466"/>
              <a:gd name="connsiteY137" fmla="*/ 1544714 h 1654942"/>
              <a:gd name="connsiteX138" fmla="*/ 6578353 w 10497466"/>
              <a:gd name="connsiteY138" fmla="*/ 1535836 h 1654942"/>
              <a:gd name="connsiteX139" fmla="*/ 6747029 w 10497466"/>
              <a:gd name="connsiteY139" fmla="*/ 1518081 h 1654942"/>
              <a:gd name="connsiteX140" fmla="*/ 6773662 w 10497466"/>
              <a:gd name="connsiteY140" fmla="*/ 1553591 h 1654942"/>
              <a:gd name="connsiteX141" fmla="*/ 6862438 w 10497466"/>
              <a:gd name="connsiteY141" fmla="*/ 1509203 h 1654942"/>
              <a:gd name="connsiteX142" fmla="*/ 6924582 w 10497466"/>
              <a:gd name="connsiteY142" fmla="*/ 1518081 h 1654942"/>
              <a:gd name="connsiteX143" fmla="*/ 7013358 w 10497466"/>
              <a:gd name="connsiteY143" fmla="*/ 1500325 h 1654942"/>
              <a:gd name="connsiteX144" fmla="*/ 7102136 w 10497466"/>
              <a:gd name="connsiteY144" fmla="*/ 1491448 h 1654942"/>
              <a:gd name="connsiteX145" fmla="*/ 7155402 w 10497466"/>
              <a:gd name="connsiteY145" fmla="*/ 1509204 h 1654942"/>
              <a:gd name="connsiteX146" fmla="*/ 7164280 w 10497466"/>
              <a:gd name="connsiteY146" fmla="*/ 1473692 h 1654942"/>
              <a:gd name="connsiteX147" fmla="*/ 7279690 w 10497466"/>
              <a:gd name="connsiteY147" fmla="*/ 1464815 h 1654942"/>
              <a:gd name="connsiteX148" fmla="*/ 7386221 w 10497466"/>
              <a:gd name="connsiteY148" fmla="*/ 1429304 h 1654942"/>
              <a:gd name="connsiteX149" fmla="*/ 7439488 w 10497466"/>
              <a:gd name="connsiteY149" fmla="*/ 1393793 h 1654942"/>
              <a:gd name="connsiteX150" fmla="*/ 7572652 w 10497466"/>
              <a:gd name="connsiteY150" fmla="*/ 1402672 h 1654942"/>
              <a:gd name="connsiteX151" fmla="*/ 7696939 w 10497466"/>
              <a:gd name="connsiteY151" fmla="*/ 1420427 h 1654942"/>
              <a:gd name="connsiteX152" fmla="*/ 7767961 w 10497466"/>
              <a:gd name="connsiteY152" fmla="*/ 1393793 h 1654942"/>
              <a:gd name="connsiteX153" fmla="*/ 7945514 w 10497466"/>
              <a:gd name="connsiteY153" fmla="*/ 1402671 h 1654942"/>
              <a:gd name="connsiteX154" fmla="*/ 8007658 w 10497466"/>
              <a:gd name="connsiteY154" fmla="*/ 1447060 h 1654942"/>
              <a:gd name="connsiteX155" fmla="*/ 8123068 w 10497466"/>
              <a:gd name="connsiteY155" fmla="*/ 1384916 h 1654942"/>
              <a:gd name="connsiteX156" fmla="*/ 8238478 w 10497466"/>
              <a:gd name="connsiteY156" fmla="*/ 1367160 h 1654942"/>
              <a:gd name="connsiteX157" fmla="*/ 8265110 w 10497466"/>
              <a:gd name="connsiteY157" fmla="*/ 1384916 h 1654942"/>
              <a:gd name="connsiteX158" fmla="*/ 8211844 w 10497466"/>
              <a:gd name="connsiteY158" fmla="*/ 1411549 h 1654942"/>
              <a:gd name="connsiteX159" fmla="*/ 8371643 w 10497466"/>
              <a:gd name="connsiteY159" fmla="*/ 1402671 h 1654942"/>
              <a:gd name="connsiteX160" fmla="*/ 8451542 w 10497466"/>
              <a:gd name="connsiteY160" fmla="*/ 1384916 h 1654942"/>
              <a:gd name="connsiteX161" fmla="*/ 8957569 w 10497466"/>
              <a:gd name="connsiteY161" fmla="*/ 1305017 h 1654942"/>
              <a:gd name="connsiteX162" fmla="*/ 8948691 w 10497466"/>
              <a:gd name="connsiteY162" fmla="*/ 1313894 h 1654942"/>
              <a:gd name="connsiteX163" fmla="*/ 8877670 w 10497466"/>
              <a:gd name="connsiteY163" fmla="*/ 1340527 h 1654942"/>
              <a:gd name="connsiteX164" fmla="*/ 8859914 w 10497466"/>
              <a:gd name="connsiteY164" fmla="*/ 1358283 h 1654942"/>
              <a:gd name="connsiteX165" fmla="*/ 8833281 w 10497466"/>
              <a:gd name="connsiteY165" fmla="*/ 1367160 h 1654942"/>
              <a:gd name="connsiteX166" fmla="*/ 8815526 w 10497466"/>
              <a:gd name="connsiteY166" fmla="*/ 1384916 h 1654942"/>
              <a:gd name="connsiteX167" fmla="*/ 8788893 w 10497466"/>
              <a:gd name="connsiteY167" fmla="*/ 1402671 h 1654942"/>
              <a:gd name="connsiteX168" fmla="*/ 8788893 w 10497466"/>
              <a:gd name="connsiteY168" fmla="*/ 1287261 h 1654942"/>
              <a:gd name="connsiteX0" fmla="*/ 8788893 w 10497466"/>
              <a:gd name="connsiteY0" fmla="*/ 1287263 h 1654944"/>
              <a:gd name="connsiteX1" fmla="*/ 8788893 w 10497466"/>
              <a:gd name="connsiteY1" fmla="*/ 1287263 h 1654944"/>
              <a:gd name="connsiteX2" fmla="*/ 9401452 w 10497466"/>
              <a:gd name="connsiteY2" fmla="*/ 1278386 h 1654944"/>
              <a:gd name="connsiteX3" fmla="*/ 9490229 w 10497466"/>
              <a:gd name="connsiteY3" fmla="*/ 1260630 h 1654944"/>
              <a:gd name="connsiteX4" fmla="*/ 9792070 w 10497466"/>
              <a:gd name="connsiteY4" fmla="*/ 1242875 h 1654944"/>
              <a:gd name="connsiteX5" fmla="*/ 9916357 w 10497466"/>
              <a:gd name="connsiteY5" fmla="*/ 1233997 h 1654944"/>
              <a:gd name="connsiteX6" fmla="*/ 9987378 w 10497466"/>
              <a:gd name="connsiteY6" fmla="*/ 1216242 h 1654944"/>
              <a:gd name="connsiteX7" fmla="*/ 10031767 w 10497466"/>
              <a:gd name="connsiteY7" fmla="*/ 1207364 h 1654944"/>
              <a:gd name="connsiteX8" fmla="*/ 10085033 w 10497466"/>
              <a:gd name="connsiteY8" fmla="*/ 1189609 h 1654944"/>
              <a:gd name="connsiteX9" fmla="*/ 10173810 w 10497466"/>
              <a:gd name="connsiteY9" fmla="*/ 1162976 h 1654944"/>
              <a:gd name="connsiteX10" fmla="*/ 10218198 w 10497466"/>
              <a:gd name="connsiteY10" fmla="*/ 1127465 h 1654944"/>
              <a:gd name="connsiteX11" fmla="*/ 10244831 w 10497466"/>
              <a:gd name="connsiteY11" fmla="*/ 1109710 h 1654944"/>
              <a:gd name="connsiteX12" fmla="*/ 10298097 w 10497466"/>
              <a:gd name="connsiteY12" fmla="*/ 1047566 h 1654944"/>
              <a:gd name="connsiteX13" fmla="*/ 10351363 w 10497466"/>
              <a:gd name="connsiteY13" fmla="*/ 1029811 h 1654944"/>
              <a:gd name="connsiteX14" fmla="*/ 10386874 w 10497466"/>
              <a:gd name="connsiteY14" fmla="*/ 1003178 h 1654944"/>
              <a:gd name="connsiteX15" fmla="*/ 10422384 w 10497466"/>
              <a:gd name="connsiteY15" fmla="*/ 994300 h 1654944"/>
              <a:gd name="connsiteX16" fmla="*/ 10466773 w 10497466"/>
              <a:gd name="connsiteY16" fmla="*/ 958790 h 1654944"/>
              <a:gd name="connsiteX17" fmla="*/ 10475650 w 10497466"/>
              <a:gd name="connsiteY17" fmla="*/ 603683 h 1654944"/>
              <a:gd name="connsiteX18" fmla="*/ 10440140 w 10497466"/>
              <a:gd name="connsiteY18" fmla="*/ 559294 h 1654944"/>
              <a:gd name="connsiteX19" fmla="*/ 10422384 w 10497466"/>
              <a:gd name="connsiteY19" fmla="*/ 532661 h 1654944"/>
              <a:gd name="connsiteX20" fmla="*/ 10360241 w 10497466"/>
              <a:gd name="connsiteY20" fmla="*/ 506028 h 1654944"/>
              <a:gd name="connsiteX21" fmla="*/ 10324730 w 10497466"/>
              <a:gd name="connsiteY21" fmla="*/ 452762 h 1654944"/>
              <a:gd name="connsiteX22" fmla="*/ 10306975 w 10497466"/>
              <a:gd name="connsiteY22" fmla="*/ 426129 h 1654944"/>
              <a:gd name="connsiteX23" fmla="*/ 10280342 w 10497466"/>
              <a:gd name="connsiteY23" fmla="*/ 417252 h 1654944"/>
              <a:gd name="connsiteX24" fmla="*/ 10218198 w 10497466"/>
              <a:gd name="connsiteY24" fmla="*/ 346230 h 1654944"/>
              <a:gd name="connsiteX25" fmla="*/ 10182687 w 10497466"/>
              <a:gd name="connsiteY25" fmla="*/ 328475 h 1654944"/>
              <a:gd name="connsiteX26" fmla="*/ 10093910 w 10497466"/>
              <a:gd name="connsiteY26" fmla="*/ 284087 h 1654944"/>
              <a:gd name="connsiteX27" fmla="*/ 10014011 w 10497466"/>
              <a:gd name="connsiteY27" fmla="*/ 257454 h 1654944"/>
              <a:gd name="connsiteX28" fmla="*/ 9978501 w 10497466"/>
              <a:gd name="connsiteY28" fmla="*/ 248576 h 1654944"/>
              <a:gd name="connsiteX29" fmla="*/ 9934112 w 10497466"/>
              <a:gd name="connsiteY29" fmla="*/ 239698 h 1654944"/>
              <a:gd name="connsiteX30" fmla="*/ 9898602 w 10497466"/>
              <a:gd name="connsiteY30" fmla="*/ 230821 h 1654944"/>
              <a:gd name="connsiteX31" fmla="*/ 9836458 w 10497466"/>
              <a:gd name="connsiteY31" fmla="*/ 221943 h 1654944"/>
              <a:gd name="connsiteX32" fmla="*/ 9783192 w 10497466"/>
              <a:gd name="connsiteY32" fmla="*/ 204188 h 1654944"/>
              <a:gd name="connsiteX33" fmla="*/ 9729926 w 10497466"/>
              <a:gd name="connsiteY33" fmla="*/ 177555 h 1654944"/>
              <a:gd name="connsiteX34" fmla="*/ 9676660 w 10497466"/>
              <a:gd name="connsiteY34" fmla="*/ 150922 h 1654944"/>
              <a:gd name="connsiteX35" fmla="*/ 9614516 w 10497466"/>
              <a:gd name="connsiteY35" fmla="*/ 115411 h 1654944"/>
              <a:gd name="connsiteX36" fmla="*/ 9570128 w 10497466"/>
              <a:gd name="connsiteY36" fmla="*/ 106533 h 1654944"/>
              <a:gd name="connsiteX37" fmla="*/ 9454718 w 10497466"/>
              <a:gd name="connsiteY37" fmla="*/ 79900 h 1654944"/>
              <a:gd name="connsiteX38" fmla="*/ 9419208 w 10497466"/>
              <a:gd name="connsiteY38" fmla="*/ 71023 h 1654944"/>
              <a:gd name="connsiteX39" fmla="*/ 9757138 w 10497466"/>
              <a:gd name="connsiteY39" fmla="*/ 342067 h 1654944"/>
              <a:gd name="connsiteX40" fmla="*/ 9567765 w 10497466"/>
              <a:gd name="connsiteY40" fmla="*/ 239882 h 1654944"/>
              <a:gd name="connsiteX41" fmla="*/ 9397618 w 10497466"/>
              <a:gd name="connsiteY41" fmla="*/ 191026 h 1654944"/>
              <a:gd name="connsiteX42" fmla="*/ 9281788 w 10497466"/>
              <a:gd name="connsiteY42" fmla="*/ 219924 h 1654944"/>
              <a:gd name="connsiteX43" fmla="*/ 9083747 w 10497466"/>
              <a:gd name="connsiteY43" fmla="*/ 164393 h 1654944"/>
              <a:gd name="connsiteX44" fmla="*/ 8629095 w 10497466"/>
              <a:gd name="connsiteY44" fmla="*/ 8879 h 1654944"/>
              <a:gd name="connsiteX45" fmla="*/ 8416031 w 10497466"/>
              <a:gd name="connsiteY45" fmla="*/ 35512 h 1654944"/>
              <a:gd name="connsiteX46" fmla="*/ 6347534 w 10497466"/>
              <a:gd name="connsiteY46" fmla="*/ 26634 h 1654944"/>
              <a:gd name="connsiteX47" fmla="*/ 6196613 w 10497466"/>
              <a:gd name="connsiteY47" fmla="*/ 8879 h 1654944"/>
              <a:gd name="connsiteX48" fmla="*/ 6107837 w 10497466"/>
              <a:gd name="connsiteY48" fmla="*/ 1 h 1654944"/>
              <a:gd name="connsiteX49" fmla="*/ 5149048 w 10497466"/>
              <a:gd name="connsiteY49" fmla="*/ 17757 h 1654944"/>
              <a:gd name="connsiteX50" fmla="*/ 4891596 w 10497466"/>
              <a:gd name="connsiteY50" fmla="*/ 71023 h 1654944"/>
              <a:gd name="connsiteX51" fmla="*/ 4811697 w 10497466"/>
              <a:gd name="connsiteY51" fmla="*/ 79900 h 1654944"/>
              <a:gd name="connsiteX52" fmla="*/ 4705165 w 10497466"/>
              <a:gd name="connsiteY52" fmla="*/ 88778 h 1654944"/>
              <a:gd name="connsiteX53" fmla="*/ 4669654 w 10497466"/>
              <a:gd name="connsiteY53" fmla="*/ 62145 h 1654944"/>
              <a:gd name="connsiteX54" fmla="*/ 4554244 w 10497466"/>
              <a:gd name="connsiteY54" fmla="*/ 44390 h 1654944"/>
              <a:gd name="connsiteX55" fmla="*/ 4447712 w 10497466"/>
              <a:gd name="connsiteY55" fmla="*/ 26634 h 1654944"/>
              <a:gd name="connsiteX56" fmla="*/ 3453413 w 10497466"/>
              <a:gd name="connsiteY56" fmla="*/ 35512 h 1654944"/>
              <a:gd name="connsiteX57" fmla="*/ 2805343 w 10497466"/>
              <a:gd name="connsiteY57" fmla="*/ 44390 h 1654944"/>
              <a:gd name="connsiteX58" fmla="*/ 1793289 w 10497466"/>
              <a:gd name="connsiteY58" fmla="*/ 53267 h 1654944"/>
              <a:gd name="connsiteX59" fmla="*/ 1296140 w 10497466"/>
              <a:gd name="connsiteY59" fmla="*/ 159799 h 1654944"/>
              <a:gd name="connsiteX60" fmla="*/ 1180730 w 10497466"/>
              <a:gd name="connsiteY60" fmla="*/ 204188 h 1654944"/>
              <a:gd name="connsiteX61" fmla="*/ 1127464 w 10497466"/>
              <a:gd name="connsiteY61" fmla="*/ 221943 h 1654944"/>
              <a:gd name="connsiteX62" fmla="*/ 674703 w 10497466"/>
              <a:gd name="connsiteY62" fmla="*/ 230821 h 1654944"/>
              <a:gd name="connsiteX63" fmla="*/ 621437 w 10497466"/>
              <a:gd name="connsiteY63" fmla="*/ 239698 h 1654944"/>
              <a:gd name="connsiteX64" fmla="*/ 497149 w 10497466"/>
              <a:gd name="connsiteY64" fmla="*/ 248576 h 1654944"/>
              <a:gd name="connsiteX65" fmla="*/ 435006 w 10497466"/>
              <a:gd name="connsiteY65" fmla="*/ 266331 h 1654944"/>
              <a:gd name="connsiteX66" fmla="*/ 399495 w 10497466"/>
              <a:gd name="connsiteY66" fmla="*/ 275209 h 1654944"/>
              <a:gd name="connsiteX67" fmla="*/ 346229 w 10497466"/>
              <a:gd name="connsiteY67" fmla="*/ 284087 h 1654944"/>
              <a:gd name="connsiteX68" fmla="*/ 266330 w 10497466"/>
              <a:gd name="connsiteY68" fmla="*/ 301842 h 1654944"/>
              <a:gd name="connsiteX69" fmla="*/ 186431 w 10497466"/>
              <a:gd name="connsiteY69" fmla="*/ 355108 h 1654944"/>
              <a:gd name="connsiteX70" fmla="*/ 159798 w 10497466"/>
              <a:gd name="connsiteY70" fmla="*/ 381741 h 1654944"/>
              <a:gd name="connsiteX71" fmla="*/ 124287 w 10497466"/>
              <a:gd name="connsiteY71" fmla="*/ 461640 h 1654944"/>
              <a:gd name="connsiteX72" fmla="*/ 115410 w 10497466"/>
              <a:gd name="connsiteY72" fmla="*/ 488273 h 1654944"/>
              <a:gd name="connsiteX73" fmla="*/ 79899 w 10497466"/>
              <a:gd name="connsiteY73" fmla="*/ 541539 h 1654944"/>
              <a:gd name="connsiteX74" fmla="*/ 35510 w 10497466"/>
              <a:gd name="connsiteY74" fmla="*/ 594805 h 1654944"/>
              <a:gd name="connsiteX75" fmla="*/ 8877 w 10497466"/>
              <a:gd name="connsiteY75" fmla="*/ 683582 h 1654944"/>
              <a:gd name="connsiteX76" fmla="*/ 0 w 10497466"/>
              <a:gd name="connsiteY76" fmla="*/ 736848 h 1654944"/>
              <a:gd name="connsiteX77" fmla="*/ 17755 w 10497466"/>
              <a:gd name="connsiteY77" fmla="*/ 878891 h 1654944"/>
              <a:gd name="connsiteX78" fmla="*/ 26633 w 10497466"/>
              <a:gd name="connsiteY78" fmla="*/ 932157 h 1654944"/>
              <a:gd name="connsiteX79" fmla="*/ 44388 w 10497466"/>
              <a:gd name="connsiteY79" fmla="*/ 994300 h 1654944"/>
              <a:gd name="connsiteX80" fmla="*/ 62143 w 10497466"/>
              <a:gd name="connsiteY80" fmla="*/ 1038689 h 1654944"/>
              <a:gd name="connsiteX81" fmla="*/ 71021 w 10497466"/>
              <a:gd name="connsiteY81" fmla="*/ 1065322 h 1654944"/>
              <a:gd name="connsiteX82" fmla="*/ 88777 w 10497466"/>
              <a:gd name="connsiteY82" fmla="*/ 1083077 h 1654944"/>
              <a:gd name="connsiteX83" fmla="*/ 133165 w 10497466"/>
              <a:gd name="connsiteY83" fmla="*/ 1145221 h 1654944"/>
              <a:gd name="connsiteX84" fmla="*/ 168676 w 10497466"/>
              <a:gd name="connsiteY84" fmla="*/ 1171854 h 1654944"/>
              <a:gd name="connsiteX85" fmla="*/ 213064 w 10497466"/>
              <a:gd name="connsiteY85" fmla="*/ 1225120 h 1654944"/>
              <a:gd name="connsiteX86" fmla="*/ 230819 w 10497466"/>
              <a:gd name="connsiteY86" fmla="*/ 1251753 h 1654944"/>
              <a:gd name="connsiteX87" fmla="*/ 275208 w 10497466"/>
              <a:gd name="connsiteY87" fmla="*/ 1296141 h 1654944"/>
              <a:gd name="connsiteX88" fmla="*/ 346229 w 10497466"/>
              <a:gd name="connsiteY88" fmla="*/ 1384918 h 1654944"/>
              <a:gd name="connsiteX89" fmla="*/ 372862 w 10497466"/>
              <a:gd name="connsiteY89" fmla="*/ 1393795 h 1654944"/>
              <a:gd name="connsiteX90" fmla="*/ 417250 w 10497466"/>
              <a:gd name="connsiteY90" fmla="*/ 1420428 h 1654944"/>
              <a:gd name="connsiteX91" fmla="*/ 452761 w 10497466"/>
              <a:gd name="connsiteY91" fmla="*/ 1438184 h 1654944"/>
              <a:gd name="connsiteX92" fmla="*/ 497149 w 10497466"/>
              <a:gd name="connsiteY92" fmla="*/ 1455939 h 1654944"/>
              <a:gd name="connsiteX93" fmla="*/ 514905 w 10497466"/>
              <a:gd name="connsiteY93" fmla="*/ 1473694 h 1654944"/>
              <a:gd name="connsiteX94" fmla="*/ 550415 w 10497466"/>
              <a:gd name="connsiteY94" fmla="*/ 1482572 h 1654944"/>
              <a:gd name="connsiteX95" fmla="*/ 577048 w 10497466"/>
              <a:gd name="connsiteY95" fmla="*/ 1491450 h 1654944"/>
              <a:gd name="connsiteX96" fmla="*/ 612559 w 10497466"/>
              <a:gd name="connsiteY96" fmla="*/ 1500328 h 1654944"/>
              <a:gd name="connsiteX97" fmla="*/ 665825 w 10497466"/>
              <a:gd name="connsiteY97" fmla="*/ 1518083 h 1654944"/>
              <a:gd name="connsiteX98" fmla="*/ 719091 w 10497466"/>
              <a:gd name="connsiteY98" fmla="*/ 1535838 h 1654944"/>
              <a:gd name="connsiteX99" fmla="*/ 745724 w 10497466"/>
              <a:gd name="connsiteY99" fmla="*/ 1544716 h 1654944"/>
              <a:gd name="connsiteX100" fmla="*/ 790112 w 10497466"/>
              <a:gd name="connsiteY100" fmla="*/ 1553594 h 1654944"/>
              <a:gd name="connsiteX101" fmla="*/ 914400 w 10497466"/>
              <a:gd name="connsiteY101" fmla="*/ 1571349 h 1654944"/>
              <a:gd name="connsiteX102" fmla="*/ 1029810 w 10497466"/>
              <a:gd name="connsiteY102" fmla="*/ 1597982 h 1654944"/>
              <a:gd name="connsiteX103" fmla="*/ 1065320 w 10497466"/>
              <a:gd name="connsiteY103" fmla="*/ 1606860 h 1654944"/>
              <a:gd name="connsiteX104" fmla="*/ 1127464 w 10497466"/>
              <a:gd name="connsiteY104" fmla="*/ 1624615 h 1654944"/>
              <a:gd name="connsiteX105" fmla="*/ 1198485 w 10497466"/>
              <a:gd name="connsiteY105" fmla="*/ 1633493 h 1654944"/>
              <a:gd name="connsiteX106" fmla="*/ 1526959 w 10497466"/>
              <a:gd name="connsiteY106" fmla="*/ 1633493 h 1654944"/>
              <a:gd name="connsiteX107" fmla="*/ 1633491 w 10497466"/>
              <a:gd name="connsiteY107" fmla="*/ 1615737 h 1654944"/>
              <a:gd name="connsiteX108" fmla="*/ 1695635 w 10497466"/>
              <a:gd name="connsiteY108" fmla="*/ 1597982 h 1654944"/>
              <a:gd name="connsiteX109" fmla="*/ 1740023 w 10497466"/>
              <a:gd name="connsiteY109" fmla="*/ 1580227 h 1654944"/>
              <a:gd name="connsiteX110" fmla="*/ 1775534 w 10497466"/>
              <a:gd name="connsiteY110" fmla="*/ 1571349 h 1654944"/>
              <a:gd name="connsiteX111" fmla="*/ 1828800 w 10497466"/>
              <a:gd name="connsiteY111" fmla="*/ 1553594 h 1654944"/>
              <a:gd name="connsiteX112" fmla="*/ 1855433 w 10497466"/>
              <a:gd name="connsiteY112" fmla="*/ 1544716 h 1654944"/>
              <a:gd name="connsiteX113" fmla="*/ 1953087 w 10497466"/>
              <a:gd name="connsiteY113" fmla="*/ 1526961 h 1654944"/>
              <a:gd name="connsiteX114" fmla="*/ 1988598 w 10497466"/>
              <a:gd name="connsiteY114" fmla="*/ 1518083 h 1654944"/>
              <a:gd name="connsiteX115" fmla="*/ 2059619 w 10497466"/>
              <a:gd name="connsiteY115" fmla="*/ 1500328 h 1654944"/>
              <a:gd name="connsiteX116" fmla="*/ 2627790 w 10497466"/>
              <a:gd name="connsiteY116" fmla="*/ 1491450 h 1654944"/>
              <a:gd name="connsiteX117" fmla="*/ 2734322 w 10497466"/>
              <a:gd name="connsiteY117" fmla="*/ 1473694 h 1654944"/>
              <a:gd name="connsiteX118" fmla="*/ 2902998 w 10497466"/>
              <a:gd name="connsiteY118" fmla="*/ 1438184 h 1654944"/>
              <a:gd name="connsiteX119" fmla="*/ 3027285 w 10497466"/>
              <a:gd name="connsiteY119" fmla="*/ 1420428 h 1654944"/>
              <a:gd name="connsiteX120" fmla="*/ 3222594 w 10497466"/>
              <a:gd name="connsiteY120" fmla="*/ 1384918 h 1654944"/>
              <a:gd name="connsiteX121" fmla="*/ 3577701 w 10497466"/>
              <a:gd name="connsiteY121" fmla="*/ 1349407 h 1654944"/>
              <a:gd name="connsiteX122" fmla="*/ 3986074 w 10497466"/>
              <a:gd name="connsiteY122" fmla="*/ 1367162 h 1654944"/>
              <a:gd name="connsiteX123" fmla="*/ 4074850 w 10497466"/>
              <a:gd name="connsiteY123" fmla="*/ 1411551 h 1654944"/>
              <a:gd name="connsiteX124" fmla="*/ 4128116 w 10497466"/>
              <a:gd name="connsiteY124" fmla="*/ 1402673 h 1654944"/>
              <a:gd name="connsiteX125" fmla="*/ 4163627 w 10497466"/>
              <a:gd name="connsiteY125" fmla="*/ 1393795 h 1654944"/>
              <a:gd name="connsiteX126" fmla="*/ 4225771 w 10497466"/>
              <a:gd name="connsiteY126" fmla="*/ 1384918 h 1654944"/>
              <a:gd name="connsiteX127" fmla="*/ 4634143 w 10497466"/>
              <a:gd name="connsiteY127" fmla="*/ 1393795 h 1654944"/>
              <a:gd name="connsiteX128" fmla="*/ 4696287 w 10497466"/>
              <a:gd name="connsiteY128" fmla="*/ 1411551 h 1654944"/>
              <a:gd name="connsiteX129" fmla="*/ 4838330 w 10497466"/>
              <a:gd name="connsiteY129" fmla="*/ 1438184 h 1654944"/>
              <a:gd name="connsiteX130" fmla="*/ 5007006 w 10497466"/>
              <a:gd name="connsiteY130" fmla="*/ 1473694 h 1654944"/>
              <a:gd name="connsiteX131" fmla="*/ 5166804 w 10497466"/>
              <a:gd name="connsiteY131" fmla="*/ 1491450 h 1654944"/>
              <a:gd name="connsiteX132" fmla="*/ 5495277 w 10497466"/>
              <a:gd name="connsiteY132" fmla="*/ 1509205 h 1654944"/>
              <a:gd name="connsiteX133" fmla="*/ 5575177 w 10497466"/>
              <a:gd name="connsiteY133" fmla="*/ 1518083 h 1654944"/>
              <a:gd name="connsiteX134" fmla="*/ 6152225 w 10497466"/>
              <a:gd name="connsiteY134" fmla="*/ 1500328 h 1654944"/>
              <a:gd name="connsiteX135" fmla="*/ 6205491 w 10497466"/>
              <a:gd name="connsiteY135" fmla="*/ 1491450 h 1654944"/>
              <a:gd name="connsiteX136" fmla="*/ 6365289 w 10497466"/>
              <a:gd name="connsiteY136" fmla="*/ 1544715 h 1654944"/>
              <a:gd name="connsiteX137" fmla="*/ 6498455 w 10497466"/>
              <a:gd name="connsiteY137" fmla="*/ 1544716 h 1654944"/>
              <a:gd name="connsiteX138" fmla="*/ 6578353 w 10497466"/>
              <a:gd name="connsiteY138" fmla="*/ 1535838 h 1654944"/>
              <a:gd name="connsiteX139" fmla="*/ 6747029 w 10497466"/>
              <a:gd name="connsiteY139" fmla="*/ 1518083 h 1654944"/>
              <a:gd name="connsiteX140" fmla="*/ 6773662 w 10497466"/>
              <a:gd name="connsiteY140" fmla="*/ 1553593 h 1654944"/>
              <a:gd name="connsiteX141" fmla="*/ 6862438 w 10497466"/>
              <a:gd name="connsiteY141" fmla="*/ 1509205 h 1654944"/>
              <a:gd name="connsiteX142" fmla="*/ 6924582 w 10497466"/>
              <a:gd name="connsiteY142" fmla="*/ 1518083 h 1654944"/>
              <a:gd name="connsiteX143" fmla="*/ 7013358 w 10497466"/>
              <a:gd name="connsiteY143" fmla="*/ 1500327 h 1654944"/>
              <a:gd name="connsiteX144" fmla="*/ 7102136 w 10497466"/>
              <a:gd name="connsiteY144" fmla="*/ 1491450 h 1654944"/>
              <a:gd name="connsiteX145" fmla="*/ 7155402 w 10497466"/>
              <a:gd name="connsiteY145" fmla="*/ 1509206 h 1654944"/>
              <a:gd name="connsiteX146" fmla="*/ 7164280 w 10497466"/>
              <a:gd name="connsiteY146" fmla="*/ 1473694 h 1654944"/>
              <a:gd name="connsiteX147" fmla="*/ 7279690 w 10497466"/>
              <a:gd name="connsiteY147" fmla="*/ 1464817 h 1654944"/>
              <a:gd name="connsiteX148" fmla="*/ 7386221 w 10497466"/>
              <a:gd name="connsiteY148" fmla="*/ 1429306 h 1654944"/>
              <a:gd name="connsiteX149" fmla="*/ 7439488 w 10497466"/>
              <a:gd name="connsiteY149" fmla="*/ 1393795 h 1654944"/>
              <a:gd name="connsiteX150" fmla="*/ 7572652 w 10497466"/>
              <a:gd name="connsiteY150" fmla="*/ 1402674 h 1654944"/>
              <a:gd name="connsiteX151" fmla="*/ 7696939 w 10497466"/>
              <a:gd name="connsiteY151" fmla="*/ 1420429 h 1654944"/>
              <a:gd name="connsiteX152" fmla="*/ 7767961 w 10497466"/>
              <a:gd name="connsiteY152" fmla="*/ 1393795 h 1654944"/>
              <a:gd name="connsiteX153" fmla="*/ 7945514 w 10497466"/>
              <a:gd name="connsiteY153" fmla="*/ 1402673 h 1654944"/>
              <a:gd name="connsiteX154" fmla="*/ 8007658 w 10497466"/>
              <a:gd name="connsiteY154" fmla="*/ 1447062 h 1654944"/>
              <a:gd name="connsiteX155" fmla="*/ 8123068 w 10497466"/>
              <a:gd name="connsiteY155" fmla="*/ 1384918 h 1654944"/>
              <a:gd name="connsiteX156" fmla="*/ 8238478 w 10497466"/>
              <a:gd name="connsiteY156" fmla="*/ 1367162 h 1654944"/>
              <a:gd name="connsiteX157" fmla="*/ 8265110 w 10497466"/>
              <a:gd name="connsiteY157" fmla="*/ 1384918 h 1654944"/>
              <a:gd name="connsiteX158" fmla="*/ 8211844 w 10497466"/>
              <a:gd name="connsiteY158" fmla="*/ 1411551 h 1654944"/>
              <a:gd name="connsiteX159" fmla="*/ 8371643 w 10497466"/>
              <a:gd name="connsiteY159" fmla="*/ 1402673 h 1654944"/>
              <a:gd name="connsiteX160" fmla="*/ 8451542 w 10497466"/>
              <a:gd name="connsiteY160" fmla="*/ 1384918 h 1654944"/>
              <a:gd name="connsiteX161" fmla="*/ 8957569 w 10497466"/>
              <a:gd name="connsiteY161" fmla="*/ 1305019 h 1654944"/>
              <a:gd name="connsiteX162" fmla="*/ 8948691 w 10497466"/>
              <a:gd name="connsiteY162" fmla="*/ 1313896 h 1654944"/>
              <a:gd name="connsiteX163" fmla="*/ 8877670 w 10497466"/>
              <a:gd name="connsiteY163" fmla="*/ 1340529 h 1654944"/>
              <a:gd name="connsiteX164" fmla="*/ 8859914 w 10497466"/>
              <a:gd name="connsiteY164" fmla="*/ 1358285 h 1654944"/>
              <a:gd name="connsiteX165" fmla="*/ 8833281 w 10497466"/>
              <a:gd name="connsiteY165" fmla="*/ 1367162 h 1654944"/>
              <a:gd name="connsiteX166" fmla="*/ 8815526 w 10497466"/>
              <a:gd name="connsiteY166" fmla="*/ 1384918 h 1654944"/>
              <a:gd name="connsiteX167" fmla="*/ 8788893 w 10497466"/>
              <a:gd name="connsiteY167" fmla="*/ 1402673 h 1654944"/>
              <a:gd name="connsiteX168" fmla="*/ 8788893 w 10497466"/>
              <a:gd name="connsiteY168" fmla="*/ 1287263 h 1654944"/>
              <a:gd name="connsiteX0" fmla="*/ 8788893 w 10497466"/>
              <a:gd name="connsiteY0" fmla="*/ 1287261 h 1654942"/>
              <a:gd name="connsiteX1" fmla="*/ 8788893 w 10497466"/>
              <a:gd name="connsiteY1" fmla="*/ 1287261 h 1654942"/>
              <a:gd name="connsiteX2" fmla="*/ 9401452 w 10497466"/>
              <a:gd name="connsiteY2" fmla="*/ 1278384 h 1654942"/>
              <a:gd name="connsiteX3" fmla="*/ 9490229 w 10497466"/>
              <a:gd name="connsiteY3" fmla="*/ 1260628 h 1654942"/>
              <a:gd name="connsiteX4" fmla="*/ 9792070 w 10497466"/>
              <a:gd name="connsiteY4" fmla="*/ 1242873 h 1654942"/>
              <a:gd name="connsiteX5" fmla="*/ 9916357 w 10497466"/>
              <a:gd name="connsiteY5" fmla="*/ 1233995 h 1654942"/>
              <a:gd name="connsiteX6" fmla="*/ 9987378 w 10497466"/>
              <a:gd name="connsiteY6" fmla="*/ 1216240 h 1654942"/>
              <a:gd name="connsiteX7" fmla="*/ 10031767 w 10497466"/>
              <a:gd name="connsiteY7" fmla="*/ 1207362 h 1654942"/>
              <a:gd name="connsiteX8" fmla="*/ 10085033 w 10497466"/>
              <a:gd name="connsiteY8" fmla="*/ 1189607 h 1654942"/>
              <a:gd name="connsiteX9" fmla="*/ 10173810 w 10497466"/>
              <a:gd name="connsiteY9" fmla="*/ 1162974 h 1654942"/>
              <a:gd name="connsiteX10" fmla="*/ 10218198 w 10497466"/>
              <a:gd name="connsiteY10" fmla="*/ 1127463 h 1654942"/>
              <a:gd name="connsiteX11" fmla="*/ 10244831 w 10497466"/>
              <a:gd name="connsiteY11" fmla="*/ 1109708 h 1654942"/>
              <a:gd name="connsiteX12" fmla="*/ 10298097 w 10497466"/>
              <a:gd name="connsiteY12" fmla="*/ 1047564 h 1654942"/>
              <a:gd name="connsiteX13" fmla="*/ 10351363 w 10497466"/>
              <a:gd name="connsiteY13" fmla="*/ 1029809 h 1654942"/>
              <a:gd name="connsiteX14" fmla="*/ 10386874 w 10497466"/>
              <a:gd name="connsiteY14" fmla="*/ 1003176 h 1654942"/>
              <a:gd name="connsiteX15" fmla="*/ 10422384 w 10497466"/>
              <a:gd name="connsiteY15" fmla="*/ 994298 h 1654942"/>
              <a:gd name="connsiteX16" fmla="*/ 10466773 w 10497466"/>
              <a:gd name="connsiteY16" fmla="*/ 958788 h 1654942"/>
              <a:gd name="connsiteX17" fmla="*/ 10475650 w 10497466"/>
              <a:gd name="connsiteY17" fmla="*/ 603681 h 1654942"/>
              <a:gd name="connsiteX18" fmla="*/ 10440140 w 10497466"/>
              <a:gd name="connsiteY18" fmla="*/ 559292 h 1654942"/>
              <a:gd name="connsiteX19" fmla="*/ 10422384 w 10497466"/>
              <a:gd name="connsiteY19" fmla="*/ 532659 h 1654942"/>
              <a:gd name="connsiteX20" fmla="*/ 10360241 w 10497466"/>
              <a:gd name="connsiteY20" fmla="*/ 506026 h 1654942"/>
              <a:gd name="connsiteX21" fmla="*/ 10324730 w 10497466"/>
              <a:gd name="connsiteY21" fmla="*/ 452760 h 1654942"/>
              <a:gd name="connsiteX22" fmla="*/ 10306975 w 10497466"/>
              <a:gd name="connsiteY22" fmla="*/ 426127 h 1654942"/>
              <a:gd name="connsiteX23" fmla="*/ 10280342 w 10497466"/>
              <a:gd name="connsiteY23" fmla="*/ 417250 h 1654942"/>
              <a:gd name="connsiteX24" fmla="*/ 10218198 w 10497466"/>
              <a:gd name="connsiteY24" fmla="*/ 346228 h 1654942"/>
              <a:gd name="connsiteX25" fmla="*/ 10182687 w 10497466"/>
              <a:gd name="connsiteY25" fmla="*/ 328473 h 1654942"/>
              <a:gd name="connsiteX26" fmla="*/ 10093910 w 10497466"/>
              <a:gd name="connsiteY26" fmla="*/ 284085 h 1654942"/>
              <a:gd name="connsiteX27" fmla="*/ 10014011 w 10497466"/>
              <a:gd name="connsiteY27" fmla="*/ 257452 h 1654942"/>
              <a:gd name="connsiteX28" fmla="*/ 9978501 w 10497466"/>
              <a:gd name="connsiteY28" fmla="*/ 248574 h 1654942"/>
              <a:gd name="connsiteX29" fmla="*/ 9934112 w 10497466"/>
              <a:gd name="connsiteY29" fmla="*/ 239696 h 1654942"/>
              <a:gd name="connsiteX30" fmla="*/ 9898602 w 10497466"/>
              <a:gd name="connsiteY30" fmla="*/ 230819 h 1654942"/>
              <a:gd name="connsiteX31" fmla="*/ 9836458 w 10497466"/>
              <a:gd name="connsiteY31" fmla="*/ 221941 h 1654942"/>
              <a:gd name="connsiteX32" fmla="*/ 9783192 w 10497466"/>
              <a:gd name="connsiteY32" fmla="*/ 204186 h 1654942"/>
              <a:gd name="connsiteX33" fmla="*/ 9729926 w 10497466"/>
              <a:gd name="connsiteY33" fmla="*/ 177553 h 1654942"/>
              <a:gd name="connsiteX34" fmla="*/ 9676660 w 10497466"/>
              <a:gd name="connsiteY34" fmla="*/ 150920 h 1654942"/>
              <a:gd name="connsiteX35" fmla="*/ 9614516 w 10497466"/>
              <a:gd name="connsiteY35" fmla="*/ 115409 h 1654942"/>
              <a:gd name="connsiteX36" fmla="*/ 9570128 w 10497466"/>
              <a:gd name="connsiteY36" fmla="*/ 106531 h 1654942"/>
              <a:gd name="connsiteX37" fmla="*/ 9454718 w 10497466"/>
              <a:gd name="connsiteY37" fmla="*/ 79898 h 1654942"/>
              <a:gd name="connsiteX38" fmla="*/ 9900863 w 10497466"/>
              <a:gd name="connsiteY38" fmla="*/ 397599 h 1654942"/>
              <a:gd name="connsiteX39" fmla="*/ 9757138 w 10497466"/>
              <a:gd name="connsiteY39" fmla="*/ 342065 h 1654942"/>
              <a:gd name="connsiteX40" fmla="*/ 9567765 w 10497466"/>
              <a:gd name="connsiteY40" fmla="*/ 239880 h 1654942"/>
              <a:gd name="connsiteX41" fmla="*/ 9397618 w 10497466"/>
              <a:gd name="connsiteY41" fmla="*/ 191024 h 1654942"/>
              <a:gd name="connsiteX42" fmla="*/ 9281788 w 10497466"/>
              <a:gd name="connsiteY42" fmla="*/ 219922 h 1654942"/>
              <a:gd name="connsiteX43" fmla="*/ 9083747 w 10497466"/>
              <a:gd name="connsiteY43" fmla="*/ 164391 h 1654942"/>
              <a:gd name="connsiteX44" fmla="*/ 8629095 w 10497466"/>
              <a:gd name="connsiteY44" fmla="*/ 8877 h 1654942"/>
              <a:gd name="connsiteX45" fmla="*/ 8416031 w 10497466"/>
              <a:gd name="connsiteY45" fmla="*/ 35510 h 1654942"/>
              <a:gd name="connsiteX46" fmla="*/ 6347534 w 10497466"/>
              <a:gd name="connsiteY46" fmla="*/ 26632 h 1654942"/>
              <a:gd name="connsiteX47" fmla="*/ 6196613 w 10497466"/>
              <a:gd name="connsiteY47" fmla="*/ 8877 h 1654942"/>
              <a:gd name="connsiteX48" fmla="*/ 6107837 w 10497466"/>
              <a:gd name="connsiteY48" fmla="*/ -1 h 1654942"/>
              <a:gd name="connsiteX49" fmla="*/ 5149048 w 10497466"/>
              <a:gd name="connsiteY49" fmla="*/ 17755 h 1654942"/>
              <a:gd name="connsiteX50" fmla="*/ 4891596 w 10497466"/>
              <a:gd name="connsiteY50" fmla="*/ 71021 h 1654942"/>
              <a:gd name="connsiteX51" fmla="*/ 4811697 w 10497466"/>
              <a:gd name="connsiteY51" fmla="*/ 79898 h 1654942"/>
              <a:gd name="connsiteX52" fmla="*/ 4705165 w 10497466"/>
              <a:gd name="connsiteY52" fmla="*/ 88776 h 1654942"/>
              <a:gd name="connsiteX53" fmla="*/ 4669654 w 10497466"/>
              <a:gd name="connsiteY53" fmla="*/ 62143 h 1654942"/>
              <a:gd name="connsiteX54" fmla="*/ 4554244 w 10497466"/>
              <a:gd name="connsiteY54" fmla="*/ 44388 h 1654942"/>
              <a:gd name="connsiteX55" fmla="*/ 4447712 w 10497466"/>
              <a:gd name="connsiteY55" fmla="*/ 26632 h 1654942"/>
              <a:gd name="connsiteX56" fmla="*/ 3453413 w 10497466"/>
              <a:gd name="connsiteY56" fmla="*/ 35510 h 1654942"/>
              <a:gd name="connsiteX57" fmla="*/ 2805343 w 10497466"/>
              <a:gd name="connsiteY57" fmla="*/ 44388 h 1654942"/>
              <a:gd name="connsiteX58" fmla="*/ 1793289 w 10497466"/>
              <a:gd name="connsiteY58" fmla="*/ 53265 h 1654942"/>
              <a:gd name="connsiteX59" fmla="*/ 1296140 w 10497466"/>
              <a:gd name="connsiteY59" fmla="*/ 159797 h 1654942"/>
              <a:gd name="connsiteX60" fmla="*/ 1180730 w 10497466"/>
              <a:gd name="connsiteY60" fmla="*/ 204186 h 1654942"/>
              <a:gd name="connsiteX61" fmla="*/ 1127464 w 10497466"/>
              <a:gd name="connsiteY61" fmla="*/ 221941 h 1654942"/>
              <a:gd name="connsiteX62" fmla="*/ 674703 w 10497466"/>
              <a:gd name="connsiteY62" fmla="*/ 230819 h 1654942"/>
              <a:gd name="connsiteX63" fmla="*/ 621437 w 10497466"/>
              <a:gd name="connsiteY63" fmla="*/ 239696 h 1654942"/>
              <a:gd name="connsiteX64" fmla="*/ 497149 w 10497466"/>
              <a:gd name="connsiteY64" fmla="*/ 248574 h 1654942"/>
              <a:gd name="connsiteX65" fmla="*/ 435006 w 10497466"/>
              <a:gd name="connsiteY65" fmla="*/ 266329 h 1654942"/>
              <a:gd name="connsiteX66" fmla="*/ 399495 w 10497466"/>
              <a:gd name="connsiteY66" fmla="*/ 275207 h 1654942"/>
              <a:gd name="connsiteX67" fmla="*/ 346229 w 10497466"/>
              <a:gd name="connsiteY67" fmla="*/ 284085 h 1654942"/>
              <a:gd name="connsiteX68" fmla="*/ 266330 w 10497466"/>
              <a:gd name="connsiteY68" fmla="*/ 301840 h 1654942"/>
              <a:gd name="connsiteX69" fmla="*/ 186431 w 10497466"/>
              <a:gd name="connsiteY69" fmla="*/ 355106 h 1654942"/>
              <a:gd name="connsiteX70" fmla="*/ 159798 w 10497466"/>
              <a:gd name="connsiteY70" fmla="*/ 381739 h 1654942"/>
              <a:gd name="connsiteX71" fmla="*/ 124287 w 10497466"/>
              <a:gd name="connsiteY71" fmla="*/ 461638 h 1654942"/>
              <a:gd name="connsiteX72" fmla="*/ 115410 w 10497466"/>
              <a:gd name="connsiteY72" fmla="*/ 488271 h 1654942"/>
              <a:gd name="connsiteX73" fmla="*/ 79899 w 10497466"/>
              <a:gd name="connsiteY73" fmla="*/ 541537 h 1654942"/>
              <a:gd name="connsiteX74" fmla="*/ 35510 w 10497466"/>
              <a:gd name="connsiteY74" fmla="*/ 594803 h 1654942"/>
              <a:gd name="connsiteX75" fmla="*/ 8877 w 10497466"/>
              <a:gd name="connsiteY75" fmla="*/ 683580 h 1654942"/>
              <a:gd name="connsiteX76" fmla="*/ 0 w 10497466"/>
              <a:gd name="connsiteY76" fmla="*/ 736846 h 1654942"/>
              <a:gd name="connsiteX77" fmla="*/ 17755 w 10497466"/>
              <a:gd name="connsiteY77" fmla="*/ 878889 h 1654942"/>
              <a:gd name="connsiteX78" fmla="*/ 26633 w 10497466"/>
              <a:gd name="connsiteY78" fmla="*/ 932155 h 1654942"/>
              <a:gd name="connsiteX79" fmla="*/ 44388 w 10497466"/>
              <a:gd name="connsiteY79" fmla="*/ 994298 h 1654942"/>
              <a:gd name="connsiteX80" fmla="*/ 62143 w 10497466"/>
              <a:gd name="connsiteY80" fmla="*/ 1038687 h 1654942"/>
              <a:gd name="connsiteX81" fmla="*/ 71021 w 10497466"/>
              <a:gd name="connsiteY81" fmla="*/ 1065320 h 1654942"/>
              <a:gd name="connsiteX82" fmla="*/ 88777 w 10497466"/>
              <a:gd name="connsiteY82" fmla="*/ 1083075 h 1654942"/>
              <a:gd name="connsiteX83" fmla="*/ 133165 w 10497466"/>
              <a:gd name="connsiteY83" fmla="*/ 1145219 h 1654942"/>
              <a:gd name="connsiteX84" fmla="*/ 168676 w 10497466"/>
              <a:gd name="connsiteY84" fmla="*/ 1171852 h 1654942"/>
              <a:gd name="connsiteX85" fmla="*/ 213064 w 10497466"/>
              <a:gd name="connsiteY85" fmla="*/ 1225118 h 1654942"/>
              <a:gd name="connsiteX86" fmla="*/ 230819 w 10497466"/>
              <a:gd name="connsiteY86" fmla="*/ 1251751 h 1654942"/>
              <a:gd name="connsiteX87" fmla="*/ 275208 w 10497466"/>
              <a:gd name="connsiteY87" fmla="*/ 1296139 h 1654942"/>
              <a:gd name="connsiteX88" fmla="*/ 346229 w 10497466"/>
              <a:gd name="connsiteY88" fmla="*/ 1384916 h 1654942"/>
              <a:gd name="connsiteX89" fmla="*/ 372862 w 10497466"/>
              <a:gd name="connsiteY89" fmla="*/ 1393793 h 1654942"/>
              <a:gd name="connsiteX90" fmla="*/ 417250 w 10497466"/>
              <a:gd name="connsiteY90" fmla="*/ 1420426 h 1654942"/>
              <a:gd name="connsiteX91" fmla="*/ 452761 w 10497466"/>
              <a:gd name="connsiteY91" fmla="*/ 1438182 h 1654942"/>
              <a:gd name="connsiteX92" fmla="*/ 497149 w 10497466"/>
              <a:gd name="connsiteY92" fmla="*/ 1455937 h 1654942"/>
              <a:gd name="connsiteX93" fmla="*/ 514905 w 10497466"/>
              <a:gd name="connsiteY93" fmla="*/ 1473692 h 1654942"/>
              <a:gd name="connsiteX94" fmla="*/ 550415 w 10497466"/>
              <a:gd name="connsiteY94" fmla="*/ 1482570 h 1654942"/>
              <a:gd name="connsiteX95" fmla="*/ 577048 w 10497466"/>
              <a:gd name="connsiteY95" fmla="*/ 1491448 h 1654942"/>
              <a:gd name="connsiteX96" fmla="*/ 612559 w 10497466"/>
              <a:gd name="connsiteY96" fmla="*/ 1500326 h 1654942"/>
              <a:gd name="connsiteX97" fmla="*/ 665825 w 10497466"/>
              <a:gd name="connsiteY97" fmla="*/ 1518081 h 1654942"/>
              <a:gd name="connsiteX98" fmla="*/ 719091 w 10497466"/>
              <a:gd name="connsiteY98" fmla="*/ 1535836 h 1654942"/>
              <a:gd name="connsiteX99" fmla="*/ 745724 w 10497466"/>
              <a:gd name="connsiteY99" fmla="*/ 1544714 h 1654942"/>
              <a:gd name="connsiteX100" fmla="*/ 790112 w 10497466"/>
              <a:gd name="connsiteY100" fmla="*/ 1553592 h 1654942"/>
              <a:gd name="connsiteX101" fmla="*/ 914400 w 10497466"/>
              <a:gd name="connsiteY101" fmla="*/ 1571347 h 1654942"/>
              <a:gd name="connsiteX102" fmla="*/ 1029810 w 10497466"/>
              <a:gd name="connsiteY102" fmla="*/ 1597980 h 1654942"/>
              <a:gd name="connsiteX103" fmla="*/ 1065320 w 10497466"/>
              <a:gd name="connsiteY103" fmla="*/ 1606858 h 1654942"/>
              <a:gd name="connsiteX104" fmla="*/ 1127464 w 10497466"/>
              <a:gd name="connsiteY104" fmla="*/ 1624613 h 1654942"/>
              <a:gd name="connsiteX105" fmla="*/ 1198485 w 10497466"/>
              <a:gd name="connsiteY105" fmla="*/ 1633491 h 1654942"/>
              <a:gd name="connsiteX106" fmla="*/ 1526959 w 10497466"/>
              <a:gd name="connsiteY106" fmla="*/ 1633491 h 1654942"/>
              <a:gd name="connsiteX107" fmla="*/ 1633491 w 10497466"/>
              <a:gd name="connsiteY107" fmla="*/ 1615735 h 1654942"/>
              <a:gd name="connsiteX108" fmla="*/ 1695635 w 10497466"/>
              <a:gd name="connsiteY108" fmla="*/ 1597980 h 1654942"/>
              <a:gd name="connsiteX109" fmla="*/ 1740023 w 10497466"/>
              <a:gd name="connsiteY109" fmla="*/ 1580225 h 1654942"/>
              <a:gd name="connsiteX110" fmla="*/ 1775534 w 10497466"/>
              <a:gd name="connsiteY110" fmla="*/ 1571347 h 1654942"/>
              <a:gd name="connsiteX111" fmla="*/ 1828800 w 10497466"/>
              <a:gd name="connsiteY111" fmla="*/ 1553592 h 1654942"/>
              <a:gd name="connsiteX112" fmla="*/ 1855433 w 10497466"/>
              <a:gd name="connsiteY112" fmla="*/ 1544714 h 1654942"/>
              <a:gd name="connsiteX113" fmla="*/ 1953087 w 10497466"/>
              <a:gd name="connsiteY113" fmla="*/ 1526959 h 1654942"/>
              <a:gd name="connsiteX114" fmla="*/ 1988598 w 10497466"/>
              <a:gd name="connsiteY114" fmla="*/ 1518081 h 1654942"/>
              <a:gd name="connsiteX115" fmla="*/ 2059619 w 10497466"/>
              <a:gd name="connsiteY115" fmla="*/ 1500326 h 1654942"/>
              <a:gd name="connsiteX116" fmla="*/ 2627790 w 10497466"/>
              <a:gd name="connsiteY116" fmla="*/ 1491448 h 1654942"/>
              <a:gd name="connsiteX117" fmla="*/ 2734322 w 10497466"/>
              <a:gd name="connsiteY117" fmla="*/ 1473692 h 1654942"/>
              <a:gd name="connsiteX118" fmla="*/ 2902998 w 10497466"/>
              <a:gd name="connsiteY118" fmla="*/ 1438182 h 1654942"/>
              <a:gd name="connsiteX119" fmla="*/ 3027285 w 10497466"/>
              <a:gd name="connsiteY119" fmla="*/ 1420426 h 1654942"/>
              <a:gd name="connsiteX120" fmla="*/ 3222594 w 10497466"/>
              <a:gd name="connsiteY120" fmla="*/ 1384916 h 1654942"/>
              <a:gd name="connsiteX121" fmla="*/ 3577701 w 10497466"/>
              <a:gd name="connsiteY121" fmla="*/ 1349405 h 1654942"/>
              <a:gd name="connsiteX122" fmla="*/ 3986074 w 10497466"/>
              <a:gd name="connsiteY122" fmla="*/ 1367160 h 1654942"/>
              <a:gd name="connsiteX123" fmla="*/ 4074850 w 10497466"/>
              <a:gd name="connsiteY123" fmla="*/ 1411549 h 1654942"/>
              <a:gd name="connsiteX124" fmla="*/ 4128116 w 10497466"/>
              <a:gd name="connsiteY124" fmla="*/ 1402671 h 1654942"/>
              <a:gd name="connsiteX125" fmla="*/ 4163627 w 10497466"/>
              <a:gd name="connsiteY125" fmla="*/ 1393793 h 1654942"/>
              <a:gd name="connsiteX126" fmla="*/ 4225771 w 10497466"/>
              <a:gd name="connsiteY126" fmla="*/ 1384916 h 1654942"/>
              <a:gd name="connsiteX127" fmla="*/ 4634143 w 10497466"/>
              <a:gd name="connsiteY127" fmla="*/ 1393793 h 1654942"/>
              <a:gd name="connsiteX128" fmla="*/ 4696287 w 10497466"/>
              <a:gd name="connsiteY128" fmla="*/ 1411549 h 1654942"/>
              <a:gd name="connsiteX129" fmla="*/ 4838330 w 10497466"/>
              <a:gd name="connsiteY129" fmla="*/ 1438182 h 1654942"/>
              <a:gd name="connsiteX130" fmla="*/ 5007006 w 10497466"/>
              <a:gd name="connsiteY130" fmla="*/ 1473692 h 1654942"/>
              <a:gd name="connsiteX131" fmla="*/ 5166804 w 10497466"/>
              <a:gd name="connsiteY131" fmla="*/ 1491448 h 1654942"/>
              <a:gd name="connsiteX132" fmla="*/ 5495277 w 10497466"/>
              <a:gd name="connsiteY132" fmla="*/ 1509203 h 1654942"/>
              <a:gd name="connsiteX133" fmla="*/ 5575177 w 10497466"/>
              <a:gd name="connsiteY133" fmla="*/ 1518081 h 1654942"/>
              <a:gd name="connsiteX134" fmla="*/ 6152225 w 10497466"/>
              <a:gd name="connsiteY134" fmla="*/ 1500326 h 1654942"/>
              <a:gd name="connsiteX135" fmla="*/ 6205491 w 10497466"/>
              <a:gd name="connsiteY135" fmla="*/ 1491448 h 1654942"/>
              <a:gd name="connsiteX136" fmla="*/ 6365289 w 10497466"/>
              <a:gd name="connsiteY136" fmla="*/ 1544713 h 1654942"/>
              <a:gd name="connsiteX137" fmla="*/ 6498455 w 10497466"/>
              <a:gd name="connsiteY137" fmla="*/ 1544714 h 1654942"/>
              <a:gd name="connsiteX138" fmla="*/ 6578353 w 10497466"/>
              <a:gd name="connsiteY138" fmla="*/ 1535836 h 1654942"/>
              <a:gd name="connsiteX139" fmla="*/ 6747029 w 10497466"/>
              <a:gd name="connsiteY139" fmla="*/ 1518081 h 1654942"/>
              <a:gd name="connsiteX140" fmla="*/ 6773662 w 10497466"/>
              <a:gd name="connsiteY140" fmla="*/ 1553591 h 1654942"/>
              <a:gd name="connsiteX141" fmla="*/ 6862438 w 10497466"/>
              <a:gd name="connsiteY141" fmla="*/ 1509203 h 1654942"/>
              <a:gd name="connsiteX142" fmla="*/ 6924582 w 10497466"/>
              <a:gd name="connsiteY142" fmla="*/ 1518081 h 1654942"/>
              <a:gd name="connsiteX143" fmla="*/ 7013358 w 10497466"/>
              <a:gd name="connsiteY143" fmla="*/ 1500325 h 1654942"/>
              <a:gd name="connsiteX144" fmla="*/ 7102136 w 10497466"/>
              <a:gd name="connsiteY144" fmla="*/ 1491448 h 1654942"/>
              <a:gd name="connsiteX145" fmla="*/ 7155402 w 10497466"/>
              <a:gd name="connsiteY145" fmla="*/ 1509204 h 1654942"/>
              <a:gd name="connsiteX146" fmla="*/ 7164280 w 10497466"/>
              <a:gd name="connsiteY146" fmla="*/ 1473692 h 1654942"/>
              <a:gd name="connsiteX147" fmla="*/ 7279690 w 10497466"/>
              <a:gd name="connsiteY147" fmla="*/ 1464815 h 1654942"/>
              <a:gd name="connsiteX148" fmla="*/ 7386221 w 10497466"/>
              <a:gd name="connsiteY148" fmla="*/ 1429304 h 1654942"/>
              <a:gd name="connsiteX149" fmla="*/ 7439488 w 10497466"/>
              <a:gd name="connsiteY149" fmla="*/ 1393793 h 1654942"/>
              <a:gd name="connsiteX150" fmla="*/ 7572652 w 10497466"/>
              <a:gd name="connsiteY150" fmla="*/ 1402672 h 1654942"/>
              <a:gd name="connsiteX151" fmla="*/ 7696939 w 10497466"/>
              <a:gd name="connsiteY151" fmla="*/ 1420427 h 1654942"/>
              <a:gd name="connsiteX152" fmla="*/ 7767961 w 10497466"/>
              <a:gd name="connsiteY152" fmla="*/ 1393793 h 1654942"/>
              <a:gd name="connsiteX153" fmla="*/ 7945514 w 10497466"/>
              <a:gd name="connsiteY153" fmla="*/ 1402671 h 1654942"/>
              <a:gd name="connsiteX154" fmla="*/ 8007658 w 10497466"/>
              <a:gd name="connsiteY154" fmla="*/ 1447060 h 1654942"/>
              <a:gd name="connsiteX155" fmla="*/ 8123068 w 10497466"/>
              <a:gd name="connsiteY155" fmla="*/ 1384916 h 1654942"/>
              <a:gd name="connsiteX156" fmla="*/ 8238478 w 10497466"/>
              <a:gd name="connsiteY156" fmla="*/ 1367160 h 1654942"/>
              <a:gd name="connsiteX157" fmla="*/ 8265110 w 10497466"/>
              <a:gd name="connsiteY157" fmla="*/ 1384916 h 1654942"/>
              <a:gd name="connsiteX158" fmla="*/ 8211844 w 10497466"/>
              <a:gd name="connsiteY158" fmla="*/ 1411549 h 1654942"/>
              <a:gd name="connsiteX159" fmla="*/ 8371643 w 10497466"/>
              <a:gd name="connsiteY159" fmla="*/ 1402671 h 1654942"/>
              <a:gd name="connsiteX160" fmla="*/ 8451542 w 10497466"/>
              <a:gd name="connsiteY160" fmla="*/ 1384916 h 1654942"/>
              <a:gd name="connsiteX161" fmla="*/ 8957569 w 10497466"/>
              <a:gd name="connsiteY161" fmla="*/ 1305017 h 1654942"/>
              <a:gd name="connsiteX162" fmla="*/ 8948691 w 10497466"/>
              <a:gd name="connsiteY162" fmla="*/ 1313894 h 1654942"/>
              <a:gd name="connsiteX163" fmla="*/ 8877670 w 10497466"/>
              <a:gd name="connsiteY163" fmla="*/ 1340527 h 1654942"/>
              <a:gd name="connsiteX164" fmla="*/ 8859914 w 10497466"/>
              <a:gd name="connsiteY164" fmla="*/ 1358283 h 1654942"/>
              <a:gd name="connsiteX165" fmla="*/ 8833281 w 10497466"/>
              <a:gd name="connsiteY165" fmla="*/ 1367160 h 1654942"/>
              <a:gd name="connsiteX166" fmla="*/ 8815526 w 10497466"/>
              <a:gd name="connsiteY166" fmla="*/ 1384916 h 1654942"/>
              <a:gd name="connsiteX167" fmla="*/ 8788893 w 10497466"/>
              <a:gd name="connsiteY167" fmla="*/ 1402671 h 1654942"/>
              <a:gd name="connsiteX168" fmla="*/ 8788893 w 10497466"/>
              <a:gd name="connsiteY168" fmla="*/ 1287261 h 1654942"/>
              <a:gd name="connsiteX0" fmla="*/ 8788893 w 10497466"/>
              <a:gd name="connsiteY0" fmla="*/ 1287263 h 1654944"/>
              <a:gd name="connsiteX1" fmla="*/ 8788893 w 10497466"/>
              <a:gd name="connsiteY1" fmla="*/ 1287263 h 1654944"/>
              <a:gd name="connsiteX2" fmla="*/ 9401452 w 10497466"/>
              <a:gd name="connsiteY2" fmla="*/ 1278386 h 1654944"/>
              <a:gd name="connsiteX3" fmla="*/ 9490229 w 10497466"/>
              <a:gd name="connsiteY3" fmla="*/ 1260630 h 1654944"/>
              <a:gd name="connsiteX4" fmla="*/ 9792070 w 10497466"/>
              <a:gd name="connsiteY4" fmla="*/ 1242875 h 1654944"/>
              <a:gd name="connsiteX5" fmla="*/ 9916357 w 10497466"/>
              <a:gd name="connsiteY5" fmla="*/ 1233997 h 1654944"/>
              <a:gd name="connsiteX6" fmla="*/ 9987378 w 10497466"/>
              <a:gd name="connsiteY6" fmla="*/ 1216242 h 1654944"/>
              <a:gd name="connsiteX7" fmla="*/ 10031767 w 10497466"/>
              <a:gd name="connsiteY7" fmla="*/ 1207364 h 1654944"/>
              <a:gd name="connsiteX8" fmla="*/ 10085033 w 10497466"/>
              <a:gd name="connsiteY8" fmla="*/ 1189609 h 1654944"/>
              <a:gd name="connsiteX9" fmla="*/ 10173810 w 10497466"/>
              <a:gd name="connsiteY9" fmla="*/ 1162976 h 1654944"/>
              <a:gd name="connsiteX10" fmla="*/ 10218198 w 10497466"/>
              <a:gd name="connsiteY10" fmla="*/ 1127465 h 1654944"/>
              <a:gd name="connsiteX11" fmla="*/ 10244831 w 10497466"/>
              <a:gd name="connsiteY11" fmla="*/ 1109710 h 1654944"/>
              <a:gd name="connsiteX12" fmla="*/ 10298097 w 10497466"/>
              <a:gd name="connsiteY12" fmla="*/ 1047566 h 1654944"/>
              <a:gd name="connsiteX13" fmla="*/ 10351363 w 10497466"/>
              <a:gd name="connsiteY13" fmla="*/ 1029811 h 1654944"/>
              <a:gd name="connsiteX14" fmla="*/ 10386874 w 10497466"/>
              <a:gd name="connsiteY14" fmla="*/ 1003178 h 1654944"/>
              <a:gd name="connsiteX15" fmla="*/ 10422384 w 10497466"/>
              <a:gd name="connsiteY15" fmla="*/ 994300 h 1654944"/>
              <a:gd name="connsiteX16" fmla="*/ 10466773 w 10497466"/>
              <a:gd name="connsiteY16" fmla="*/ 958790 h 1654944"/>
              <a:gd name="connsiteX17" fmla="*/ 10475650 w 10497466"/>
              <a:gd name="connsiteY17" fmla="*/ 603683 h 1654944"/>
              <a:gd name="connsiteX18" fmla="*/ 10440140 w 10497466"/>
              <a:gd name="connsiteY18" fmla="*/ 559294 h 1654944"/>
              <a:gd name="connsiteX19" fmla="*/ 10422384 w 10497466"/>
              <a:gd name="connsiteY19" fmla="*/ 532661 h 1654944"/>
              <a:gd name="connsiteX20" fmla="*/ 10360241 w 10497466"/>
              <a:gd name="connsiteY20" fmla="*/ 506028 h 1654944"/>
              <a:gd name="connsiteX21" fmla="*/ 10324730 w 10497466"/>
              <a:gd name="connsiteY21" fmla="*/ 452762 h 1654944"/>
              <a:gd name="connsiteX22" fmla="*/ 10306975 w 10497466"/>
              <a:gd name="connsiteY22" fmla="*/ 426129 h 1654944"/>
              <a:gd name="connsiteX23" fmla="*/ 10280342 w 10497466"/>
              <a:gd name="connsiteY23" fmla="*/ 417252 h 1654944"/>
              <a:gd name="connsiteX24" fmla="*/ 10218198 w 10497466"/>
              <a:gd name="connsiteY24" fmla="*/ 346230 h 1654944"/>
              <a:gd name="connsiteX25" fmla="*/ 10182687 w 10497466"/>
              <a:gd name="connsiteY25" fmla="*/ 328475 h 1654944"/>
              <a:gd name="connsiteX26" fmla="*/ 10093910 w 10497466"/>
              <a:gd name="connsiteY26" fmla="*/ 284087 h 1654944"/>
              <a:gd name="connsiteX27" fmla="*/ 10014011 w 10497466"/>
              <a:gd name="connsiteY27" fmla="*/ 257454 h 1654944"/>
              <a:gd name="connsiteX28" fmla="*/ 9978501 w 10497466"/>
              <a:gd name="connsiteY28" fmla="*/ 248576 h 1654944"/>
              <a:gd name="connsiteX29" fmla="*/ 9934112 w 10497466"/>
              <a:gd name="connsiteY29" fmla="*/ 239698 h 1654944"/>
              <a:gd name="connsiteX30" fmla="*/ 9898602 w 10497466"/>
              <a:gd name="connsiteY30" fmla="*/ 230821 h 1654944"/>
              <a:gd name="connsiteX31" fmla="*/ 9836458 w 10497466"/>
              <a:gd name="connsiteY31" fmla="*/ 221943 h 1654944"/>
              <a:gd name="connsiteX32" fmla="*/ 9783192 w 10497466"/>
              <a:gd name="connsiteY32" fmla="*/ 204188 h 1654944"/>
              <a:gd name="connsiteX33" fmla="*/ 9729926 w 10497466"/>
              <a:gd name="connsiteY33" fmla="*/ 177555 h 1654944"/>
              <a:gd name="connsiteX34" fmla="*/ 9676660 w 10497466"/>
              <a:gd name="connsiteY34" fmla="*/ 150922 h 1654944"/>
              <a:gd name="connsiteX35" fmla="*/ 9614516 w 10497466"/>
              <a:gd name="connsiteY35" fmla="*/ 115411 h 1654944"/>
              <a:gd name="connsiteX36" fmla="*/ 9570128 w 10497466"/>
              <a:gd name="connsiteY36" fmla="*/ 106533 h 1654944"/>
              <a:gd name="connsiteX37" fmla="*/ 10045426 w 10497466"/>
              <a:gd name="connsiteY37" fmla="*/ 468682 h 1654944"/>
              <a:gd name="connsiteX38" fmla="*/ 9900863 w 10497466"/>
              <a:gd name="connsiteY38" fmla="*/ 397601 h 1654944"/>
              <a:gd name="connsiteX39" fmla="*/ 9757138 w 10497466"/>
              <a:gd name="connsiteY39" fmla="*/ 342067 h 1654944"/>
              <a:gd name="connsiteX40" fmla="*/ 9567765 w 10497466"/>
              <a:gd name="connsiteY40" fmla="*/ 239882 h 1654944"/>
              <a:gd name="connsiteX41" fmla="*/ 9397618 w 10497466"/>
              <a:gd name="connsiteY41" fmla="*/ 191026 h 1654944"/>
              <a:gd name="connsiteX42" fmla="*/ 9281788 w 10497466"/>
              <a:gd name="connsiteY42" fmla="*/ 219924 h 1654944"/>
              <a:gd name="connsiteX43" fmla="*/ 9083747 w 10497466"/>
              <a:gd name="connsiteY43" fmla="*/ 164393 h 1654944"/>
              <a:gd name="connsiteX44" fmla="*/ 8629095 w 10497466"/>
              <a:gd name="connsiteY44" fmla="*/ 8879 h 1654944"/>
              <a:gd name="connsiteX45" fmla="*/ 8416031 w 10497466"/>
              <a:gd name="connsiteY45" fmla="*/ 35512 h 1654944"/>
              <a:gd name="connsiteX46" fmla="*/ 6347534 w 10497466"/>
              <a:gd name="connsiteY46" fmla="*/ 26634 h 1654944"/>
              <a:gd name="connsiteX47" fmla="*/ 6196613 w 10497466"/>
              <a:gd name="connsiteY47" fmla="*/ 8879 h 1654944"/>
              <a:gd name="connsiteX48" fmla="*/ 6107837 w 10497466"/>
              <a:gd name="connsiteY48" fmla="*/ 1 h 1654944"/>
              <a:gd name="connsiteX49" fmla="*/ 5149048 w 10497466"/>
              <a:gd name="connsiteY49" fmla="*/ 17757 h 1654944"/>
              <a:gd name="connsiteX50" fmla="*/ 4891596 w 10497466"/>
              <a:gd name="connsiteY50" fmla="*/ 71023 h 1654944"/>
              <a:gd name="connsiteX51" fmla="*/ 4811697 w 10497466"/>
              <a:gd name="connsiteY51" fmla="*/ 79900 h 1654944"/>
              <a:gd name="connsiteX52" fmla="*/ 4705165 w 10497466"/>
              <a:gd name="connsiteY52" fmla="*/ 88778 h 1654944"/>
              <a:gd name="connsiteX53" fmla="*/ 4669654 w 10497466"/>
              <a:gd name="connsiteY53" fmla="*/ 62145 h 1654944"/>
              <a:gd name="connsiteX54" fmla="*/ 4554244 w 10497466"/>
              <a:gd name="connsiteY54" fmla="*/ 44390 h 1654944"/>
              <a:gd name="connsiteX55" fmla="*/ 4447712 w 10497466"/>
              <a:gd name="connsiteY55" fmla="*/ 26634 h 1654944"/>
              <a:gd name="connsiteX56" fmla="*/ 3453413 w 10497466"/>
              <a:gd name="connsiteY56" fmla="*/ 35512 h 1654944"/>
              <a:gd name="connsiteX57" fmla="*/ 2805343 w 10497466"/>
              <a:gd name="connsiteY57" fmla="*/ 44390 h 1654944"/>
              <a:gd name="connsiteX58" fmla="*/ 1793289 w 10497466"/>
              <a:gd name="connsiteY58" fmla="*/ 53267 h 1654944"/>
              <a:gd name="connsiteX59" fmla="*/ 1296140 w 10497466"/>
              <a:gd name="connsiteY59" fmla="*/ 159799 h 1654944"/>
              <a:gd name="connsiteX60" fmla="*/ 1180730 w 10497466"/>
              <a:gd name="connsiteY60" fmla="*/ 204188 h 1654944"/>
              <a:gd name="connsiteX61" fmla="*/ 1127464 w 10497466"/>
              <a:gd name="connsiteY61" fmla="*/ 221943 h 1654944"/>
              <a:gd name="connsiteX62" fmla="*/ 674703 w 10497466"/>
              <a:gd name="connsiteY62" fmla="*/ 230821 h 1654944"/>
              <a:gd name="connsiteX63" fmla="*/ 621437 w 10497466"/>
              <a:gd name="connsiteY63" fmla="*/ 239698 h 1654944"/>
              <a:gd name="connsiteX64" fmla="*/ 497149 w 10497466"/>
              <a:gd name="connsiteY64" fmla="*/ 248576 h 1654944"/>
              <a:gd name="connsiteX65" fmla="*/ 435006 w 10497466"/>
              <a:gd name="connsiteY65" fmla="*/ 266331 h 1654944"/>
              <a:gd name="connsiteX66" fmla="*/ 399495 w 10497466"/>
              <a:gd name="connsiteY66" fmla="*/ 275209 h 1654944"/>
              <a:gd name="connsiteX67" fmla="*/ 346229 w 10497466"/>
              <a:gd name="connsiteY67" fmla="*/ 284087 h 1654944"/>
              <a:gd name="connsiteX68" fmla="*/ 266330 w 10497466"/>
              <a:gd name="connsiteY68" fmla="*/ 301842 h 1654944"/>
              <a:gd name="connsiteX69" fmla="*/ 186431 w 10497466"/>
              <a:gd name="connsiteY69" fmla="*/ 355108 h 1654944"/>
              <a:gd name="connsiteX70" fmla="*/ 159798 w 10497466"/>
              <a:gd name="connsiteY70" fmla="*/ 381741 h 1654944"/>
              <a:gd name="connsiteX71" fmla="*/ 124287 w 10497466"/>
              <a:gd name="connsiteY71" fmla="*/ 461640 h 1654944"/>
              <a:gd name="connsiteX72" fmla="*/ 115410 w 10497466"/>
              <a:gd name="connsiteY72" fmla="*/ 488273 h 1654944"/>
              <a:gd name="connsiteX73" fmla="*/ 79899 w 10497466"/>
              <a:gd name="connsiteY73" fmla="*/ 541539 h 1654944"/>
              <a:gd name="connsiteX74" fmla="*/ 35510 w 10497466"/>
              <a:gd name="connsiteY74" fmla="*/ 594805 h 1654944"/>
              <a:gd name="connsiteX75" fmla="*/ 8877 w 10497466"/>
              <a:gd name="connsiteY75" fmla="*/ 683582 h 1654944"/>
              <a:gd name="connsiteX76" fmla="*/ 0 w 10497466"/>
              <a:gd name="connsiteY76" fmla="*/ 736848 h 1654944"/>
              <a:gd name="connsiteX77" fmla="*/ 17755 w 10497466"/>
              <a:gd name="connsiteY77" fmla="*/ 878891 h 1654944"/>
              <a:gd name="connsiteX78" fmla="*/ 26633 w 10497466"/>
              <a:gd name="connsiteY78" fmla="*/ 932157 h 1654944"/>
              <a:gd name="connsiteX79" fmla="*/ 44388 w 10497466"/>
              <a:gd name="connsiteY79" fmla="*/ 994300 h 1654944"/>
              <a:gd name="connsiteX80" fmla="*/ 62143 w 10497466"/>
              <a:gd name="connsiteY80" fmla="*/ 1038689 h 1654944"/>
              <a:gd name="connsiteX81" fmla="*/ 71021 w 10497466"/>
              <a:gd name="connsiteY81" fmla="*/ 1065322 h 1654944"/>
              <a:gd name="connsiteX82" fmla="*/ 88777 w 10497466"/>
              <a:gd name="connsiteY82" fmla="*/ 1083077 h 1654944"/>
              <a:gd name="connsiteX83" fmla="*/ 133165 w 10497466"/>
              <a:gd name="connsiteY83" fmla="*/ 1145221 h 1654944"/>
              <a:gd name="connsiteX84" fmla="*/ 168676 w 10497466"/>
              <a:gd name="connsiteY84" fmla="*/ 1171854 h 1654944"/>
              <a:gd name="connsiteX85" fmla="*/ 213064 w 10497466"/>
              <a:gd name="connsiteY85" fmla="*/ 1225120 h 1654944"/>
              <a:gd name="connsiteX86" fmla="*/ 230819 w 10497466"/>
              <a:gd name="connsiteY86" fmla="*/ 1251753 h 1654944"/>
              <a:gd name="connsiteX87" fmla="*/ 275208 w 10497466"/>
              <a:gd name="connsiteY87" fmla="*/ 1296141 h 1654944"/>
              <a:gd name="connsiteX88" fmla="*/ 346229 w 10497466"/>
              <a:gd name="connsiteY88" fmla="*/ 1384918 h 1654944"/>
              <a:gd name="connsiteX89" fmla="*/ 372862 w 10497466"/>
              <a:gd name="connsiteY89" fmla="*/ 1393795 h 1654944"/>
              <a:gd name="connsiteX90" fmla="*/ 417250 w 10497466"/>
              <a:gd name="connsiteY90" fmla="*/ 1420428 h 1654944"/>
              <a:gd name="connsiteX91" fmla="*/ 452761 w 10497466"/>
              <a:gd name="connsiteY91" fmla="*/ 1438184 h 1654944"/>
              <a:gd name="connsiteX92" fmla="*/ 497149 w 10497466"/>
              <a:gd name="connsiteY92" fmla="*/ 1455939 h 1654944"/>
              <a:gd name="connsiteX93" fmla="*/ 514905 w 10497466"/>
              <a:gd name="connsiteY93" fmla="*/ 1473694 h 1654944"/>
              <a:gd name="connsiteX94" fmla="*/ 550415 w 10497466"/>
              <a:gd name="connsiteY94" fmla="*/ 1482572 h 1654944"/>
              <a:gd name="connsiteX95" fmla="*/ 577048 w 10497466"/>
              <a:gd name="connsiteY95" fmla="*/ 1491450 h 1654944"/>
              <a:gd name="connsiteX96" fmla="*/ 612559 w 10497466"/>
              <a:gd name="connsiteY96" fmla="*/ 1500328 h 1654944"/>
              <a:gd name="connsiteX97" fmla="*/ 665825 w 10497466"/>
              <a:gd name="connsiteY97" fmla="*/ 1518083 h 1654944"/>
              <a:gd name="connsiteX98" fmla="*/ 719091 w 10497466"/>
              <a:gd name="connsiteY98" fmla="*/ 1535838 h 1654944"/>
              <a:gd name="connsiteX99" fmla="*/ 745724 w 10497466"/>
              <a:gd name="connsiteY99" fmla="*/ 1544716 h 1654944"/>
              <a:gd name="connsiteX100" fmla="*/ 790112 w 10497466"/>
              <a:gd name="connsiteY100" fmla="*/ 1553594 h 1654944"/>
              <a:gd name="connsiteX101" fmla="*/ 914400 w 10497466"/>
              <a:gd name="connsiteY101" fmla="*/ 1571349 h 1654944"/>
              <a:gd name="connsiteX102" fmla="*/ 1029810 w 10497466"/>
              <a:gd name="connsiteY102" fmla="*/ 1597982 h 1654944"/>
              <a:gd name="connsiteX103" fmla="*/ 1065320 w 10497466"/>
              <a:gd name="connsiteY103" fmla="*/ 1606860 h 1654944"/>
              <a:gd name="connsiteX104" fmla="*/ 1127464 w 10497466"/>
              <a:gd name="connsiteY104" fmla="*/ 1624615 h 1654944"/>
              <a:gd name="connsiteX105" fmla="*/ 1198485 w 10497466"/>
              <a:gd name="connsiteY105" fmla="*/ 1633493 h 1654944"/>
              <a:gd name="connsiteX106" fmla="*/ 1526959 w 10497466"/>
              <a:gd name="connsiteY106" fmla="*/ 1633493 h 1654944"/>
              <a:gd name="connsiteX107" fmla="*/ 1633491 w 10497466"/>
              <a:gd name="connsiteY107" fmla="*/ 1615737 h 1654944"/>
              <a:gd name="connsiteX108" fmla="*/ 1695635 w 10497466"/>
              <a:gd name="connsiteY108" fmla="*/ 1597982 h 1654944"/>
              <a:gd name="connsiteX109" fmla="*/ 1740023 w 10497466"/>
              <a:gd name="connsiteY109" fmla="*/ 1580227 h 1654944"/>
              <a:gd name="connsiteX110" fmla="*/ 1775534 w 10497466"/>
              <a:gd name="connsiteY110" fmla="*/ 1571349 h 1654944"/>
              <a:gd name="connsiteX111" fmla="*/ 1828800 w 10497466"/>
              <a:gd name="connsiteY111" fmla="*/ 1553594 h 1654944"/>
              <a:gd name="connsiteX112" fmla="*/ 1855433 w 10497466"/>
              <a:gd name="connsiteY112" fmla="*/ 1544716 h 1654944"/>
              <a:gd name="connsiteX113" fmla="*/ 1953087 w 10497466"/>
              <a:gd name="connsiteY113" fmla="*/ 1526961 h 1654944"/>
              <a:gd name="connsiteX114" fmla="*/ 1988598 w 10497466"/>
              <a:gd name="connsiteY114" fmla="*/ 1518083 h 1654944"/>
              <a:gd name="connsiteX115" fmla="*/ 2059619 w 10497466"/>
              <a:gd name="connsiteY115" fmla="*/ 1500328 h 1654944"/>
              <a:gd name="connsiteX116" fmla="*/ 2627790 w 10497466"/>
              <a:gd name="connsiteY116" fmla="*/ 1491450 h 1654944"/>
              <a:gd name="connsiteX117" fmla="*/ 2734322 w 10497466"/>
              <a:gd name="connsiteY117" fmla="*/ 1473694 h 1654944"/>
              <a:gd name="connsiteX118" fmla="*/ 2902998 w 10497466"/>
              <a:gd name="connsiteY118" fmla="*/ 1438184 h 1654944"/>
              <a:gd name="connsiteX119" fmla="*/ 3027285 w 10497466"/>
              <a:gd name="connsiteY119" fmla="*/ 1420428 h 1654944"/>
              <a:gd name="connsiteX120" fmla="*/ 3222594 w 10497466"/>
              <a:gd name="connsiteY120" fmla="*/ 1384918 h 1654944"/>
              <a:gd name="connsiteX121" fmla="*/ 3577701 w 10497466"/>
              <a:gd name="connsiteY121" fmla="*/ 1349407 h 1654944"/>
              <a:gd name="connsiteX122" fmla="*/ 3986074 w 10497466"/>
              <a:gd name="connsiteY122" fmla="*/ 1367162 h 1654944"/>
              <a:gd name="connsiteX123" fmla="*/ 4074850 w 10497466"/>
              <a:gd name="connsiteY123" fmla="*/ 1411551 h 1654944"/>
              <a:gd name="connsiteX124" fmla="*/ 4128116 w 10497466"/>
              <a:gd name="connsiteY124" fmla="*/ 1402673 h 1654944"/>
              <a:gd name="connsiteX125" fmla="*/ 4163627 w 10497466"/>
              <a:gd name="connsiteY125" fmla="*/ 1393795 h 1654944"/>
              <a:gd name="connsiteX126" fmla="*/ 4225771 w 10497466"/>
              <a:gd name="connsiteY126" fmla="*/ 1384918 h 1654944"/>
              <a:gd name="connsiteX127" fmla="*/ 4634143 w 10497466"/>
              <a:gd name="connsiteY127" fmla="*/ 1393795 h 1654944"/>
              <a:gd name="connsiteX128" fmla="*/ 4696287 w 10497466"/>
              <a:gd name="connsiteY128" fmla="*/ 1411551 h 1654944"/>
              <a:gd name="connsiteX129" fmla="*/ 4838330 w 10497466"/>
              <a:gd name="connsiteY129" fmla="*/ 1438184 h 1654944"/>
              <a:gd name="connsiteX130" fmla="*/ 5007006 w 10497466"/>
              <a:gd name="connsiteY130" fmla="*/ 1473694 h 1654944"/>
              <a:gd name="connsiteX131" fmla="*/ 5166804 w 10497466"/>
              <a:gd name="connsiteY131" fmla="*/ 1491450 h 1654944"/>
              <a:gd name="connsiteX132" fmla="*/ 5495277 w 10497466"/>
              <a:gd name="connsiteY132" fmla="*/ 1509205 h 1654944"/>
              <a:gd name="connsiteX133" fmla="*/ 5575177 w 10497466"/>
              <a:gd name="connsiteY133" fmla="*/ 1518083 h 1654944"/>
              <a:gd name="connsiteX134" fmla="*/ 6152225 w 10497466"/>
              <a:gd name="connsiteY134" fmla="*/ 1500328 h 1654944"/>
              <a:gd name="connsiteX135" fmla="*/ 6205491 w 10497466"/>
              <a:gd name="connsiteY135" fmla="*/ 1491450 h 1654944"/>
              <a:gd name="connsiteX136" fmla="*/ 6365289 w 10497466"/>
              <a:gd name="connsiteY136" fmla="*/ 1544715 h 1654944"/>
              <a:gd name="connsiteX137" fmla="*/ 6498455 w 10497466"/>
              <a:gd name="connsiteY137" fmla="*/ 1544716 h 1654944"/>
              <a:gd name="connsiteX138" fmla="*/ 6578353 w 10497466"/>
              <a:gd name="connsiteY138" fmla="*/ 1535838 h 1654944"/>
              <a:gd name="connsiteX139" fmla="*/ 6747029 w 10497466"/>
              <a:gd name="connsiteY139" fmla="*/ 1518083 h 1654944"/>
              <a:gd name="connsiteX140" fmla="*/ 6773662 w 10497466"/>
              <a:gd name="connsiteY140" fmla="*/ 1553593 h 1654944"/>
              <a:gd name="connsiteX141" fmla="*/ 6862438 w 10497466"/>
              <a:gd name="connsiteY141" fmla="*/ 1509205 h 1654944"/>
              <a:gd name="connsiteX142" fmla="*/ 6924582 w 10497466"/>
              <a:gd name="connsiteY142" fmla="*/ 1518083 h 1654944"/>
              <a:gd name="connsiteX143" fmla="*/ 7013358 w 10497466"/>
              <a:gd name="connsiteY143" fmla="*/ 1500327 h 1654944"/>
              <a:gd name="connsiteX144" fmla="*/ 7102136 w 10497466"/>
              <a:gd name="connsiteY144" fmla="*/ 1491450 h 1654944"/>
              <a:gd name="connsiteX145" fmla="*/ 7155402 w 10497466"/>
              <a:gd name="connsiteY145" fmla="*/ 1509206 h 1654944"/>
              <a:gd name="connsiteX146" fmla="*/ 7164280 w 10497466"/>
              <a:gd name="connsiteY146" fmla="*/ 1473694 h 1654944"/>
              <a:gd name="connsiteX147" fmla="*/ 7279690 w 10497466"/>
              <a:gd name="connsiteY147" fmla="*/ 1464817 h 1654944"/>
              <a:gd name="connsiteX148" fmla="*/ 7386221 w 10497466"/>
              <a:gd name="connsiteY148" fmla="*/ 1429306 h 1654944"/>
              <a:gd name="connsiteX149" fmla="*/ 7439488 w 10497466"/>
              <a:gd name="connsiteY149" fmla="*/ 1393795 h 1654944"/>
              <a:gd name="connsiteX150" fmla="*/ 7572652 w 10497466"/>
              <a:gd name="connsiteY150" fmla="*/ 1402674 h 1654944"/>
              <a:gd name="connsiteX151" fmla="*/ 7696939 w 10497466"/>
              <a:gd name="connsiteY151" fmla="*/ 1420429 h 1654944"/>
              <a:gd name="connsiteX152" fmla="*/ 7767961 w 10497466"/>
              <a:gd name="connsiteY152" fmla="*/ 1393795 h 1654944"/>
              <a:gd name="connsiteX153" fmla="*/ 7945514 w 10497466"/>
              <a:gd name="connsiteY153" fmla="*/ 1402673 h 1654944"/>
              <a:gd name="connsiteX154" fmla="*/ 8007658 w 10497466"/>
              <a:gd name="connsiteY154" fmla="*/ 1447062 h 1654944"/>
              <a:gd name="connsiteX155" fmla="*/ 8123068 w 10497466"/>
              <a:gd name="connsiteY155" fmla="*/ 1384918 h 1654944"/>
              <a:gd name="connsiteX156" fmla="*/ 8238478 w 10497466"/>
              <a:gd name="connsiteY156" fmla="*/ 1367162 h 1654944"/>
              <a:gd name="connsiteX157" fmla="*/ 8265110 w 10497466"/>
              <a:gd name="connsiteY157" fmla="*/ 1384918 h 1654944"/>
              <a:gd name="connsiteX158" fmla="*/ 8211844 w 10497466"/>
              <a:gd name="connsiteY158" fmla="*/ 1411551 h 1654944"/>
              <a:gd name="connsiteX159" fmla="*/ 8371643 w 10497466"/>
              <a:gd name="connsiteY159" fmla="*/ 1402673 h 1654944"/>
              <a:gd name="connsiteX160" fmla="*/ 8451542 w 10497466"/>
              <a:gd name="connsiteY160" fmla="*/ 1384918 h 1654944"/>
              <a:gd name="connsiteX161" fmla="*/ 8957569 w 10497466"/>
              <a:gd name="connsiteY161" fmla="*/ 1305019 h 1654944"/>
              <a:gd name="connsiteX162" fmla="*/ 8948691 w 10497466"/>
              <a:gd name="connsiteY162" fmla="*/ 1313896 h 1654944"/>
              <a:gd name="connsiteX163" fmla="*/ 8877670 w 10497466"/>
              <a:gd name="connsiteY163" fmla="*/ 1340529 h 1654944"/>
              <a:gd name="connsiteX164" fmla="*/ 8859914 w 10497466"/>
              <a:gd name="connsiteY164" fmla="*/ 1358285 h 1654944"/>
              <a:gd name="connsiteX165" fmla="*/ 8833281 w 10497466"/>
              <a:gd name="connsiteY165" fmla="*/ 1367162 h 1654944"/>
              <a:gd name="connsiteX166" fmla="*/ 8815526 w 10497466"/>
              <a:gd name="connsiteY166" fmla="*/ 1384918 h 1654944"/>
              <a:gd name="connsiteX167" fmla="*/ 8788893 w 10497466"/>
              <a:gd name="connsiteY167" fmla="*/ 1402673 h 1654944"/>
              <a:gd name="connsiteX168" fmla="*/ 8788893 w 10497466"/>
              <a:gd name="connsiteY168" fmla="*/ 1287263 h 1654944"/>
              <a:gd name="connsiteX0" fmla="*/ 8788893 w 10497466"/>
              <a:gd name="connsiteY0" fmla="*/ 1287261 h 1654942"/>
              <a:gd name="connsiteX1" fmla="*/ 8788893 w 10497466"/>
              <a:gd name="connsiteY1" fmla="*/ 1287261 h 1654942"/>
              <a:gd name="connsiteX2" fmla="*/ 9401452 w 10497466"/>
              <a:gd name="connsiteY2" fmla="*/ 1278384 h 1654942"/>
              <a:gd name="connsiteX3" fmla="*/ 9490229 w 10497466"/>
              <a:gd name="connsiteY3" fmla="*/ 1260628 h 1654942"/>
              <a:gd name="connsiteX4" fmla="*/ 9792070 w 10497466"/>
              <a:gd name="connsiteY4" fmla="*/ 1242873 h 1654942"/>
              <a:gd name="connsiteX5" fmla="*/ 9916357 w 10497466"/>
              <a:gd name="connsiteY5" fmla="*/ 1233995 h 1654942"/>
              <a:gd name="connsiteX6" fmla="*/ 9987378 w 10497466"/>
              <a:gd name="connsiteY6" fmla="*/ 1216240 h 1654942"/>
              <a:gd name="connsiteX7" fmla="*/ 10031767 w 10497466"/>
              <a:gd name="connsiteY7" fmla="*/ 1207362 h 1654942"/>
              <a:gd name="connsiteX8" fmla="*/ 10085033 w 10497466"/>
              <a:gd name="connsiteY8" fmla="*/ 1189607 h 1654942"/>
              <a:gd name="connsiteX9" fmla="*/ 10173810 w 10497466"/>
              <a:gd name="connsiteY9" fmla="*/ 1162974 h 1654942"/>
              <a:gd name="connsiteX10" fmla="*/ 10218198 w 10497466"/>
              <a:gd name="connsiteY10" fmla="*/ 1127463 h 1654942"/>
              <a:gd name="connsiteX11" fmla="*/ 10244831 w 10497466"/>
              <a:gd name="connsiteY11" fmla="*/ 1109708 h 1654942"/>
              <a:gd name="connsiteX12" fmla="*/ 10298097 w 10497466"/>
              <a:gd name="connsiteY12" fmla="*/ 1047564 h 1654942"/>
              <a:gd name="connsiteX13" fmla="*/ 10351363 w 10497466"/>
              <a:gd name="connsiteY13" fmla="*/ 1029809 h 1654942"/>
              <a:gd name="connsiteX14" fmla="*/ 10386874 w 10497466"/>
              <a:gd name="connsiteY14" fmla="*/ 1003176 h 1654942"/>
              <a:gd name="connsiteX15" fmla="*/ 10422384 w 10497466"/>
              <a:gd name="connsiteY15" fmla="*/ 994298 h 1654942"/>
              <a:gd name="connsiteX16" fmla="*/ 10466773 w 10497466"/>
              <a:gd name="connsiteY16" fmla="*/ 958788 h 1654942"/>
              <a:gd name="connsiteX17" fmla="*/ 10475650 w 10497466"/>
              <a:gd name="connsiteY17" fmla="*/ 603681 h 1654942"/>
              <a:gd name="connsiteX18" fmla="*/ 10440140 w 10497466"/>
              <a:gd name="connsiteY18" fmla="*/ 559292 h 1654942"/>
              <a:gd name="connsiteX19" fmla="*/ 10422384 w 10497466"/>
              <a:gd name="connsiteY19" fmla="*/ 532659 h 1654942"/>
              <a:gd name="connsiteX20" fmla="*/ 10360241 w 10497466"/>
              <a:gd name="connsiteY20" fmla="*/ 506026 h 1654942"/>
              <a:gd name="connsiteX21" fmla="*/ 10324730 w 10497466"/>
              <a:gd name="connsiteY21" fmla="*/ 452760 h 1654942"/>
              <a:gd name="connsiteX22" fmla="*/ 10306975 w 10497466"/>
              <a:gd name="connsiteY22" fmla="*/ 426127 h 1654942"/>
              <a:gd name="connsiteX23" fmla="*/ 10280342 w 10497466"/>
              <a:gd name="connsiteY23" fmla="*/ 417250 h 1654942"/>
              <a:gd name="connsiteX24" fmla="*/ 10218198 w 10497466"/>
              <a:gd name="connsiteY24" fmla="*/ 346228 h 1654942"/>
              <a:gd name="connsiteX25" fmla="*/ 10182687 w 10497466"/>
              <a:gd name="connsiteY25" fmla="*/ 328473 h 1654942"/>
              <a:gd name="connsiteX26" fmla="*/ 10093910 w 10497466"/>
              <a:gd name="connsiteY26" fmla="*/ 284085 h 1654942"/>
              <a:gd name="connsiteX27" fmla="*/ 10014011 w 10497466"/>
              <a:gd name="connsiteY27" fmla="*/ 257452 h 1654942"/>
              <a:gd name="connsiteX28" fmla="*/ 9978501 w 10497466"/>
              <a:gd name="connsiteY28" fmla="*/ 248574 h 1654942"/>
              <a:gd name="connsiteX29" fmla="*/ 9934112 w 10497466"/>
              <a:gd name="connsiteY29" fmla="*/ 239696 h 1654942"/>
              <a:gd name="connsiteX30" fmla="*/ 9898602 w 10497466"/>
              <a:gd name="connsiteY30" fmla="*/ 230819 h 1654942"/>
              <a:gd name="connsiteX31" fmla="*/ 9836458 w 10497466"/>
              <a:gd name="connsiteY31" fmla="*/ 221941 h 1654942"/>
              <a:gd name="connsiteX32" fmla="*/ 9783192 w 10497466"/>
              <a:gd name="connsiteY32" fmla="*/ 204186 h 1654942"/>
              <a:gd name="connsiteX33" fmla="*/ 9729926 w 10497466"/>
              <a:gd name="connsiteY33" fmla="*/ 177553 h 1654942"/>
              <a:gd name="connsiteX34" fmla="*/ 9676660 w 10497466"/>
              <a:gd name="connsiteY34" fmla="*/ 150920 h 1654942"/>
              <a:gd name="connsiteX35" fmla="*/ 9614516 w 10497466"/>
              <a:gd name="connsiteY35" fmla="*/ 115409 h 1654942"/>
              <a:gd name="connsiteX36" fmla="*/ 10069958 w 10497466"/>
              <a:gd name="connsiteY36" fmla="*/ 433108 h 1654942"/>
              <a:gd name="connsiteX37" fmla="*/ 10045426 w 10497466"/>
              <a:gd name="connsiteY37" fmla="*/ 468680 h 1654942"/>
              <a:gd name="connsiteX38" fmla="*/ 9900863 w 10497466"/>
              <a:gd name="connsiteY38" fmla="*/ 397599 h 1654942"/>
              <a:gd name="connsiteX39" fmla="*/ 9757138 w 10497466"/>
              <a:gd name="connsiteY39" fmla="*/ 342065 h 1654942"/>
              <a:gd name="connsiteX40" fmla="*/ 9567765 w 10497466"/>
              <a:gd name="connsiteY40" fmla="*/ 239880 h 1654942"/>
              <a:gd name="connsiteX41" fmla="*/ 9397618 w 10497466"/>
              <a:gd name="connsiteY41" fmla="*/ 191024 h 1654942"/>
              <a:gd name="connsiteX42" fmla="*/ 9281788 w 10497466"/>
              <a:gd name="connsiteY42" fmla="*/ 219922 h 1654942"/>
              <a:gd name="connsiteX43" fmla="*/ 9083747 w 10497466"/>
              <a:gd name="connsiteY43" fmla="*/ 164391 h 1654942"/>
              <a:gd name="connsiteX44" fmla="*/ 8629095 w 10497466"/>
              <a:gd name="connsiteY44" fmla="*/ 8877 h 1654942"/>
              <a:gd name="connsiteX45" fmla="*/ 8416031 w 10497466"/>
              <a:gd name="connsiteY45" fmla="*/ 35510 h 1654942"/>
              <a:gd name="connsiteX46" fmla="*/ 6347534 w 10497466"/>
              <a:gd name="connsiteY46" fmla="*/ 26632 h 1654942"/>
              <a:gd name="connsiteX47" fmla="*/ 6196613 w 10497466"/>
              <a:gd name="connsiteY47" fmla="*/ 8877 h 1654942"/>
              <a:gd name="connsiteX48" fmla="*/ 6107837 w 10497466"/>
              <a:gd name="connsiteY48" fmla="*/ -1 h 1654942"/>
              <a:gd name="connsiteX49" fmla="*/ 5149048 w 10497466"/>
              <a:gd name="connsiteY49" fmla="*/ 17755 h 1654942"/>
              <a:gd name="connsiteX50" fmla="*/ 4891596 w 10497466"/>
              <a:gd name="connsiteY50" fmla="*/ 71021 h 1654942"/>
              <a:gd name="connsiteX51" fmla="*/ 4811697 w 10497466"/>
              <a:gd name="connsiteY51" fmla="*/ 79898 h 1654942"/>
              <a:gd name="connsiteX52" fmla="*/ 4705165 w 10497466"/>
              <a:gd name="connsiteY52" fmla="*/ 88776 h 1654942"/>
              <a:gd name="connsiteX53" fmla="*/ 4669654 w 10497466"/>
              <a:gd name="connsiteY53" fmla="*/ 62143 h 1654942"/>
              <a:gd name="connsiteX54" fmla="*/ 4554244 w 10497466"/>
              <a:gd name="connsiteY54" fmla="*/ 44388 h 1654942"/>
              <a:gd name="connsiteX55" fmla="*/ 4447712 w 10497466"/>
              <a:gd name="connsiteY55" fmla="*/ 26632 h 1654942"/>
              <a:gd name="connsiteX56" fmla="*/ 3453413 w 10497466"/>
              <a:gd name="connsiteY56" fmla="*/ 35510 h 1654942"/>
              <a:gd name="connsiteX57" fmla="*/ 2805343 w 10497466"/>
              <a:gd name="connsiteY57" fmla="*/ 44388 h 1654942"/>
              <a:gd name="connsiteX58" fmla="*/ 1793289 w 10497466"/>
              <a:gd name="connsiteY58" fmla="*/ 53265 h 1654942"/>
              <a:gd name="connsiteX59" fmla="*/ 1296140 w 10497466"/>
              <a:gd name="connsiteY59" fmla="*/ 159797 h 1654942"/>
              <a:gd name="connsiteX60" fmla="*/ 1180730 w 10497466"/>
              <a:gd name="connsiteY60" fmla="*/ 204186 h 1654942"/>
              <a:gd name="connsiteX61" fmla="*/ 1127464 w 10497466"/>
              <a:gd name="connsiteY61" fmla="*/ 221941 h 1654942"/>
              <a:gd name="connsiteX62" fmla="*/ 674703 w 10497466"/>
              <a:gd name="connsiteY62" fmla="*/ 230819 h 1654942"/>
              <a:gd name="connsiteX63" fmla="*/ 621437 w 10497466"/>
              <a:gd name="connsiteY63" fmla="*/ 239696 h 1654942"/>
              <a:gd name="connsiteX64" fmla="*/ 497149 w 10497466"/>
              <a:gd name="connsiteY64" fmla="*/ 248574 h 1654942"/>
              <a:gd name="connsiteX65" fmla="*/ 435006 w 10497466"/>
              <a:gd name="connsiteY65" fmla="*/ 266329 h 1654942"/>
              <a:gd name="connsiteX66" fmla="*/ 399495 w 10497466"/>
              <a:gd name="connsiteY66" fmla="*/ 275207 h 1654942"/>
              <a:gd name="connsiteX67" fmla="*/ 346229 w 10497466"/>
              <a:gd name="connsiteY67" fmla="*/ 284085 h 1654942"/>
              <a:gd name="connsiteX68" fmla="*/ 266330 w 10497466"/>
              <a:gd name="connsiteY68" fmla="*/ 301840 h 1654942"/>
              <a:gd name="connsiteX69" fmla="*/ 186431 w 10497466"/>
              <a:gd name="connsiteY69" fmla="*/ 355106 h 1654942"/>
              <a:gd name="connsiteX70" fmla="*/ 159798 w 10497466"/>
              <a:gd name="connsiteY70" fmla="*/ 381739 h 1654942"/>
              <a:gd name="connsiteX71" fmla="*/ 124287 w 10497466"/>
              <a:gd name="connsiteY71" fmla="*/ 461638 h 1654942"/>
              <a:gd name="connsiteX72" fmla="*/ 115410 w 10497466"/>
              <a:gd name="connsiteY72" fmla="*/ 488271 h 1654942"/>
              <a:gd name="connsiteX73" fmla="*/ 79899 w 10497466"/>
              <a:gd name="connsiteY73" fmla="*/ 541537 h 1654942"/>
              <a:gd name="connsiteX74" fmla="*/ 35510 w 10497466"/>
              <a:gd name="connsiteY74" fmla="*/ 594803 h 1654942"/>
              <a:gd name="connsiteX75" fmla="*/ 8877 w 10497466"/>
              <a:gd name="connsiteY75" fmla="*/ 683580 h 1654942"/>
              <a:gd name="connsiteX76" fmla="*/ 0 w 10497466"/>
              <a:gd name="connsiteY76" fmla="*/ 736846 h 1654942"/>
              <a:gd name="connsiteX77" fmla="*/ 17755 w 10497466"/>
              <a:gd name="connsiteY77" fmla="*/ 878889 h 1654942"/>
              <a:gd name="connsiteX78" fmla="*/ 26633 w 10497466"/>
              <a:gd name="connsiteY78" fmla="*/ 932155 h 1654942"/>
              <a:gd name="connsiteX79" fmla="*/ 44388 w 10497466"/>
              <a:gd name="connsiteY79" fmla="*/ 994298 h 1654942"/>
              <a:gd name="connsiteX80" fmla="*/ 62143 w 10497466"/>
              <a:gd name="connsiteY80" fmla="*/ 1038687 h 1654942"/>
              <a:gd name="connsiteX81" fmla="*/ 71021 w 10497466"/>
              <a:gd name="connsiteY81" fmla="*/ 1065320 h 1654942"/>
              <a:gd name="connsiteX82" fmla="*/ 88777 w 10497466"/>
              <a:gd name="connsiteY82" fmla="*/ 1083075 h 1654942"/>
              <a:gd name="connsiteX83" fmla="*/ 133165 w 10497466"/>
              <a:gd name="connsiteY83" fmla="*/ 1145219 h 1654942"/>
              <a:gd name="connsiteX84" fmla="*/ 168676 w 10497466"/>
              <a:gd name="connsiteY84" fmla="*/ 1171852 h 1654942"/>
              <a:gd name="connsiteX85" fmla="*/ 213064 w 10497466"/>
              <a:gd name="connsiteY85" fmla="*/ 1225118 h 1654942"/>
              <a:gd name="connsiteX86" fmla="*/ 230819 w 10497466"/>
              <a:gd name="connsiteY86" fmla="*/ 1251751 h 1654942"/>
              <a:gd name="connsiteX87" fmla="*/ 275208 w 10497466"/>
              <a:gd name="connsiteY87" fmla="*/ 1296139 h 1654942"/>
              <a:gd name="connsiteX88" fmla="*/ 346229 w 10497466"/>
              <a:gd name="connsiteY88" fmla="*/ 1384916 h 1654942"/>
              <a:gd name="connsiteX89" fmla="*/ 372862 w 10497466"/>
              <a:gd name="connsiteY89" fmla="*/ 1393793 h 1654942"/>
              <a:gd name="connsiteX90" fmla="*/ 417250 w 10497466"/>
              <a:gd name="connsiteY90" fmla="*/ 1420426 h 1654942"/>
              <a:gd name="connsiteX91" fmla="*/ 452761 w 10497466"/>
              <a:gd name="connsiteY91" fmla="*/ 1438182 h 1654942"/>
              <a:gd name="connsiteX92" fmla="*/ 497149 w 10497466"/>
              <a:gd name="connsiteY92" fmla="*/ 1455937 h 1654942"/>
              <a:gd name="connsiteX93" fmla="*/ 514905 w 10497466"/>
              <a:gd name="connsiteY93" fmla="*/ 1473692 h 1654942"/>
              <a:gd name="connsiteX94" fmla="*/ 550415 w 10497466"/>
              <a:gd name="connsiteY94" fmla="*/ 1482570 h 1654942"/>
              <a:gd name="connsiteX95" fmla="*/ 577048 w 10497466"/>
              <a:gd name="connsiteY95" fmla="*/ 1491448 h 1654942"/>
              <a:gd name="connsiteX96" fmla="*/ 612559 w 10497466"/>
              <a:gd name="connsiteY96" fmla="*/ 1500326 h 1654942"/>
              <a:gd name="connsiteX97" fmla="*/ 665825 w 10497466"/>
              <a:gd name="connsiteY97" fmla="*/ 1518081 h 1654942"/>
              <a:gd name="connsiteX98" fmla="*/ 719091 w 10497466"/>
              <a:gd name="connsiteY98" fmla="*/ 1535836 h 1654942"/>
              <a:gd name="connsiteX99" fmla="*/ 745724 w 10497466"/>
              <a:gd name="connsiteY99" fmla="*/ 1544714 h 1654942"/>
              <a:gd name="connsiteX100" fmla="*/ 790112 w 10497466"/>
              <a:gd name="connsiteY100" fmla="*/ 1553592 h 1654942"/>
              <a:gd name="connsiteX101" fmla="*/ 914400 w 10497466"/>
              <a:gd name="connsiteY101" fmla="*/ 1571347 h 1654942"/>
              <a:gd name="connsiteX102" fmla="*/ 1029810 w 10497466"/>
              <a:gd name="connsiteY102" fmla="*/ 1597980 h 1654942"/>
              <a:gd name="connsiteX103" fmla="*/ 1065320 w 10497466"/>
              <a:gd name="connsiteY103" fmla="*/ 1606858 h 1654942"/>
              <a:gd name="connsiteX104" fmla="*/ 1127464 w 10497466"/>
              <a:gd name="connsiteY104" fmla="*/ 1624613 h 1654942"/>
              <a:gd name="connsiteX105" fmla="*/ 1198485 w 10497466"/>
              <a:gd name="connsiteY105" fmla="*/ 1633491 h 1654942"/>
              <a:gd name="connsiteX106" fmla="*/ 1526959 w 10497466"/>
              <a:gd name="connsiteY106" fmla="*/ 1633491 h 1654942"/>
              <a:gd name="connsiteX107" fmla="*/ 1633491 w 10497466"/>
              <a:gd name="connsiteY107" fmla="*/ 1615735 h 1654942"/>
              <a:gd name="connsiteX108" fmla="*/ 1695635 w 10497466"/>
              <a:gd name="connsiteY108" fmla="*/ 1597980 h 1654942"/>
              <a:gd name="connsiteX109" fmla="*/ 1740023 w 10497466"/>
              <a:gd name="connsiteY109" fmla="*/ 1580225 h 1654942"/>
              <a:gd name="connsiteX110" fmla="*/ 1775534 w 10497466"/>
              <a:gd name="connsiteY110" fmla="*/ 1571347 h 1654942"/>
              <a:gd name="connsiteX111" fmla="*/ 1828800 w 10497466"/>
              <a:gd name="connsiteY111" fmla="*/ 1553592 h 1654942"/>
              <a:gd name="connsiteX112" fmla="*/ 1855433 w 10497466"/>
              <a:gd name="connsiteY112" fmla="*/ 1544714 h 1654942"/>
              <a:gd name="connsiteX113" fmla="*/ 1953087 w 10497466"/>
              <a:gd name="connsiteY113" fmla="*/ 1526959 h 1654942"/>
              <a:gd name="connsiteX114" fmla="*/ 1988598 w 10497466"/>
              <a:gd name="connsiteY114" fmla="*/ 1518081 h 1654942"/>
              <a:gd name="connsiteX115" fmla="*/ 2059619 w 10497466"/>
              <a:gd name="connsiteY115" fmla="*/ 1500326 h 1654942"/>
              <a:gd name="connsiteX116" fmla="*/ 2627790 w 10497466"/>
              <a:gd name="connsiteY116" fmla="*/ 1491448 h 1654942"/>
              <a:gd name="connsiteX117" fmla="*/ 2734322 w 10497466"/>
              <a:gd name="connsiteY117" fmla="*/ 1473692 h 1654942"/>
              <a:gd name="connsiteX118" fmla="*/ 2902998 w 10497466"/>
              <a:gd name="connsiteY118" fmla="*/ 1438182 h 1654942"/>
              <a:gd name="connsiteX119" fmla="*/ 3027285 w 10497466"/>
              <a:gd name="connsiteY119" fmla="*/ 1420426 h 1654942"/>
              <a:gd name="connsiteX120" fmla="*/ 3222594 w 10497466"/>
              <a:gd name="connsiteY120" fmla="*/ 1384916 h 1654942"/>
              <a:gd name="connsiteX121" fmla="*/ 3577701 w 10497466"/>
              <a:gd name="connsiteY121" fmla="*/ 1349405 h 1654942"/>
              <a:gd name="connsiteX122" fmla="*/ 3986074 w 10497466"/>
              <a:gd name="connsiteY122" fmla="*/ 1367160 h 1654942"/>
              <a:gd name="connsiteX123" fmla="*/ 4074850 w 10497466"/>
              <a:gd name="connsiteY123" fmla="*/ 1411549 h 1654942"/>
              <a:gd name="connsiteX124" fmla="*/ 4128116 w 10497466"/>
              <a:gd name="connsiteY124" fmla="*/ 1402671 h 1654942"/>
              <a:gd name="connsiteX125" fmla="*/ 4163627 w 10497466"/>
              <a:gd name="connsiteY125" fmla="*/ 1393793 h 1654942"/>
              <a:gd name="connsiteX126" fmla="*/ 4225771 w 10497466"/>
              <a:gd name="connsiteY126" fmla="*/ 1384916 h 1654942"/>
              <a:gd name="connsiteX127" fmla="*/ 4634143 w 10497466"/>
              <a:gd name="connsiteY127" fmla="*/ 1393793 h 1654942"/>
              <a:gd name="connsiteX128" fmla="*/ 4696287 w 10497466"/>
              <a:gd name="connsiteY128" fmla="*/ 1411549 h 1654942"/>
              <a:gd name="connsiteX129" fmla="*/ 4838330 w 10497466"/>
              <a:gd name="connsiteY129" fmla="*/ 1438182 h 1654942"/>
              <a:gd name="connsiteX130" fmla="*/ 5007006 w 10497466"/>
              <a:gd name="connsiteY130" fmla="*/ 1473692 h 1654942"/>
              <a:gd name="connsiteX131" fmla="*/ 5166804 w 10497466"/>
              <a:gd name="connsiteY131" fmla="*/ 1491448 h 1654942"/>
              <a:gd name="connsiteX132" fmla="*/ 5495277 w 10497466"/>
              <a:gd name="connsiteY132" fmla="*/ 1509203 h 1654942"/>
              <a:gd name="connsiteX133" fmla="*/ 5575177 w 10497466"/>
              <a:gd name="connsiteY133" fmla="*/ 1518081 h 1654942"/>
              <a:gd name="connsiteX134" fmla="*/ 6152225 w 10497466"/>
              <a:gd name="connsiteY134" fmla="*/ 1500326 h 1654942"/>
              <a:gd name="connsiteX135" fmla="*/ 6205491 w 10497466"/>
              <a:gd name="connsiteY135" fmla="*/ 1491448 h 1654942"/>
              <a:gd name="connsiteX136" fmla="*/ 6365289 w 10497466"/>
              <a:gd name="connsiteY136" fmla="*/ 1544713 h 1654942"/>
              <a:gd name="connsiteX137" fmla="*/ 6498455 w 10497466"/>
              <a:gd name="connsiteY137" fmla="*/ 1544714 h 1654942"/>
              <a:gd name="connsiteX138" fmla="*/ 6578353 w 10497466"/>
              <a:gd name="connsiteY138" fmla="*/ 1535836 h 1654942"/>
              <a:gd name="connsiteX139" fmla="*/ 6747029 w 10497466"/>
              <a:gd name="connsiteY139" fmla="*/ 1518081 h 1654942"/>
              <a:gd name="connsiteX140" fmla="*/ 6773662 w 10497466"/>
              <a:gd name="connsiteY140" fmla="*/ 1553591 h 1654942"/>
              <a:gd name="connsiteX141" fmla="*/ 6862438 w 10497466"/>
              <a:gd name="connsiteY141" fmla="*/ 1509203 h 1654942"/>
              <a:gd name="connsiteX142" fmla="*/ 6924582 w 10497466"/>
              <a:gd name="connsiteY142" fmla="*/ 1518081 h 1654942"/>
              <a:gd name="connsiteX143" fmla="*/ 7013358 w 10497466"/>
              <a:gd name="connsiteY143" fmla="*/ 1500325 h 1654942"/>
              <a:gd name="connsiteX144" fmla="*/ 7102136 w 10497466"/>
              <a:gd name="connsiteY144" fmla="*/ 1491448 h 1654942"/>
              <a:gd name="connsiteX145" fmla="*/ 7155402 w 10497466"/>
              <a:gd name="connsiteY145" fmla="*/ 1509204 h 1654942"/>
              <a:gd name="connsiteX146" fmla="*/ 7164280 w 10497466"/>
              <a:gd name="connsiteY146" fmla="*/ 1473692 h 1654942"/>
              <a:gd name="connsiteX147" fmla="*/ 7279690 w 10497466"/>
              <a:gd name="connsiteY147" fmla="*/ 1464815 h 1654942"/>
              <a:gd name="connsiteX148" fmla="*/ 7386221 w 10497466"/>
              <a:gd name="connsiteY148" fmla="*/ 1429304 h 1654942"/>
              <a:gd name="connsiteX149" fmla="*/ 7439488 w 10497466"/>
              <a:gd name="connsiteY149" fmla="*/ 1393793 h 1654942"/>
              <a:gd name="connsiteX150" fmla="*/ 7572652 w 10497466"/>
              <a:gd name="connsiteY150" fmla="*/ 1402672 h 1654942"/>
              <a:gd name="connsiteX151" fmla="*/ 7696939 w 10497466"/>
              <a:gd name="connsiteY151" fmla="*/ 1420427 h 1654942"/>
              <a:gd name="connsiteX152" fmla="*/ 7767961 w 10497466"/>
              <a:gd name="connsiteY152" fmla="*/ 1393793 h 1654942"/>
              <a:gd name="connsiteX153" fmla="*/ 7945514 w 10497466"/>
              <a:gd name="connsiteY153" fmla="*/ 1402671 h 1654942"/>
              <a:gd name="connsiteX154" fmla="*/ 8007658 w 10497466"/>
              <a:gd name="connsiteY154" fmla="*/ 1447060 h 1654942"/>
              <a:gd name="connsiteX155" fmla="*/ 8123068 w 10497466"/>
              <a:gd name="connsiteY155" fmla="*/ 1384916 h 1654942"/>
              <a:gd name="connsiteX156" fmla="*/ 8238478 w 10497466"/>
              <a:gd name="connsiteY156" fmla="*/ 1367160 h 1654942"/>
              <a:gd name="connsiteX157" fmla="*/ 8265110 w 10497466"/>
              <a:gd name="connsiteY157" fmla="*/ 1384916 h 1654942"/>
              <a:gd name="connsiteX158" fmla="*/ 8211844 w 10497466"/>
              <a:gd name="connsiteY158" fmla="*/ 1411549 h 1654942"/>
              <a:gd name="connsiteX159" fmla="*/ 8371643 w 10497466"/>
              <a:gd name="connsiteY159" fmla="*/ 1402671 h 1654942"/>
              <a:gd name="connsiteX160" fmla="*/ 8451542 w 10497466"/>
              <a:gd name="connsiteY160" fmla="*/ 1384916 h 1654942"/>
              <a:gd name="connsiteX161" fmla="*/ 8957569 w 10497466"/>
              <a:gd name="connsiteY161" fmla="*/ 1305017 h 1654942"/>
              <a:gd name="connsiteX162" fmla="*/ 8948691 w 10497466"/>
              <a:gd name="connsiteY162" fmla="*/ 1313894 h 1654942"/>
              <a:gd name="connsiteX163" fmla="*/ 8877670 w 10497466"/>
              <a:gd name="connsiteY163" fmla="*/ 1340527 h 1654942"/>
              <a:gd name="connsiteX164" fmla="*/ 8859914 w 10497466"/>
              <a:gd name="connsiteY164" fmla="*/ 1358283 h 1654942"/>
              <a:gd name="connsiteX165" fmla="*/ 8833281 w 10497466"/>
              <a:gd name="connsiteY165" fmla="*/ 1367160 h 1654942"/>
              <a:gd name="connsiteX166" fmla="*/ 8815526 w 10497466"/>
              <a:gd name="connsiteY166" fmla="*/ 1384916 h 1654942"/>
              <a:gd name="connsiteX167" fmla="*/ 8788893 w 10497466"/>
              <a:gd name="connsiteY167" fmla="*/ 1402671 h 1654942"/>
              <a:gd name="connsiteX168" fmla="*/ 8788893 w 10497466"/>
              <a:gd name="connsiteY168" fmla="*/ 1287261 h 1654942"/>
              <a:gd name="connsiteX0" fmla="*/ 8788893 w 10497466"/>
              <a:gd name="connsiteY0" fmla="*/ 1287263 h 1654944"/>
              <a:gd name="connsiteX1" fmla="*/ 8788893 w 10497466"/>
              <a:gd name="connsiteY1" fmla="*/ 1287263 h 1654944"/>
              <a:gd name="connsiteX2" fmla="*/ 9401452 w 10497466"/>
              <a:gd name="connsiteY2" fmla="*/ 1278386 h 1654944"/>
              <a:gd name="connsiteX3" fmla="*/ 9490229 w 10497466"/>
              <a:gd name="connsiteY3" fmla="*/ 1260630 h 1654944"/>
              <a:gd name="connsiteX4" fmla="*/ 9792070 w 10497466"/>
              <a:gd name="connsiteY4" fmla="*/ 1242875 h 1654944"/>
              <a:gd name="connsiteX5" fmla="*/ 9916357 w 10497466"/>
              <a:gd name="connsiteY5" fmla="*/ 1233997 h 1654944"/>
              <a:gd name="connsiteX6" fmla="*/ 9987378 w 10497466"/>
              <a:gd name="connsiteY6" fmla="*/ 1216242 h 1654944"/>
              <a:gd name="connsiteX7" fmla="*/ 10031767 w 10497466"/>
              <a:gd name="connsiteY7" fmla="*/ 1207364 h 1654944"/>
              <a:gd name="connsiteX8" fmla="*/ 10085033 w 10497466"/>
              <a:gd name="connsiteY8" fmla="*/ 1189609 h 1654944"/>
              <a:gd name="connsiteX9" fmla="*/ 10173810 w 10497466"/>
              <a:gd name="connsiteY9" fmla="*/ 1162976 h 1654944"/>
              <a:gd name="connsiteX10" fmla="*/ 10218198 w 10497466"/>
              <a:gd name="connsiteY10" fmla="*/ 1127465 h 1654944"/>
              <a:gd name="connsiteX11" fmla="*/ 10244831 w 10497466"/>
              <a:gd name="connsiteY11" fmla="*/ 1109710 h 1654944"/>
              <a:gd name="connsiteX12" fmla="*/ 10298097 w 10497466"/>
              <a:gd name="connsiteY12" fmla="*/ 1047566 h 1654944"/>
              <a:gd name="connsiteX13" fmla="*/ 10351363 w 10497466"/>
              <a:gd name="connsiteY13" fmla="*/ 1029811 h 1654944"/>
              <a:gd name="connsiteX14" fmla="*/ 10386874 w 10497466"/>
              <a:gd name="connsiteY14" fmla="*/ 1003178 h 1654944"/>
              <a:gd name="connsiteX15" fmla="*/ 10422384 w 10497466"/>
              <a:gd name="connsiteY15" fmla="*/ 994300 h 1654944"/>
              <a:gd name="connsiteX16" fmla="*/ 10466773 w 10497466"/>
              <a:gd name="connsiteY16" fmla="*/ 958790 h 1654944"/>
              <a:gd name="connsiteX17" fmla="*/ 10475650 w 10497466"/>
              <a:gd name="connsiteY17" fmla="*/ 603683 h 1654944"/>
              <a:gd name="connsiteX18" fmla="*/ 10440140 w 10497466"/>
              <a:gd name="connsiteY18" fmla="*/ 559294 h 1654944"/>
              <a:gd name="connsiteX19" fmla="*/ 10422384 w 10497466"/>
              <a:gd name="connsiteY19" fmla="*/ 532661 h 1654944"/>
              <a:gd name="connsiteX20" fmla="*/ 10360241 w 10497466"/>
              <a:gd name="connsiteY20" fmla="*/ 506028 h 1654944"/>
              <a:gd name="connsiteX21" fmla="*/ 10324730 w 10497466"/>
              <a:gd name="connsiteY21" fmla="*/ 452762 h 1654944"/>
              <a:gd name="connsiteX22" fmla="*/ 10306975 w 10497466"/>
              <a:gd name="connsiteY22" fmla="*/ 426129 h 1654944"/>
              <a:gd name="connsiteX23" fmla="*/ 10280342 w 10497466"/>
              <a:gd name="connsiteY23" fmla="*/ 417252 h 1654944"/>
              <a:gd name="connsiteX24" fmla="*/ 10218198 w 10497466"/>
              <a:gd name="connsiteY24" fmla="*/ 346230 h 1654944"/>
              <a:gd name="connsiteX25" fmla="*/ 10182687 w 10497466"/>
              <a:gd name="connsiteY25" fmla="*/ 328475 h 1654944"/>
              <a:gd name="connsiteX26" fmla="*/ 10093910 w 10497466"/>
              <a:gd name="connsiteY26" fmla="*/ 284087 h 1654944"/>
              <a:gd name="connsiteX27" fmla="*/ 10014011 w 10497466"/>
              <a:gd name="connsiteY27" fmla="*/ 257454 h 1654944"/>
              <a:gd name="connsiteX28" fmla="*/ 9978501 w 10497466"/>
              <a:gd name="connsiteY28" fmla="*/ 248576 h 1654944"/>
              <a:gd name="connsiteX29" fmla="*/ 9934112 w 10497466"/>
              <a:gd name="connsiteY29" fmla="*/ 239698 h 1654944"/>
              <a:gd name="connsiteX30" fmla="*/ 9898602 w 10497466"/>
              <a:gd name="connsiteY30" fmla="*/ 230821 h 1654944"/>
              <a:gd name="connsiteX31" fmla="*/ 9836458 w 10497466"/>
              <a:gd name="connsiteY31" fmla="*/ 221943 h 1654944"/>
              <a:gd name="connsiteX32" fmla="*/ 9783192 w 10497466"/>
              <a:gd name="connsiteY32" fmla="*/ 204188 h 1654944"/>
              <a:gd name="connsiteX33" fmla="*/ 9729926 w 10497466"/>
              <a:gd name="connsiteY33" fmla="*/ 177555 h 1654944"/>
              <a:gd name="connsiteX34" fmla="*/ 9676660 w 10497466"/>
              <a:gd name="connsiteY34" fmla="*/ 150922 h 1654944"/>
              <a:gd name="connsiteX35" fmla="*/ 10141609 w 10497466"/>
              <a:gd name="connsiteY35" fmla="*/ 566398 h 1654944"/>
              <a:gd name="connsiteX36" fmla="*/ 10069958 w 10497466"/>
              <a:gd name="connsiteY36" fmla="*/ 433110 h 1654944"/>
              <a:gd name="connsiteX37" fmla="*/ 10045426 w 10497466"/>
              <a:gd name="connsiteY37" fmla="*/ 468682 h 1654944"/>
              <a:gd name="connsiteX38" fmla="*/ 9900863 w 10497466"/>
              <a:gd name="connsiteY38" fmla="*/ 397601 h 1654944"/>
              <a:gd name="connsiteX39" fmla="*/ 9757138 w 10497466"/>
              <a:gd name="connsiteY39" fmla="*/ 342067 h 1654944"/>
              <a:gd name="connsiteX40" fmla="*/ 9567765 w 10497466"/>
              <a:gd name="connsiteY40" fmla="*/ 239882 h 1654944"/>
              <a:gd name="connsiteX41" fmla="*/ 9397618 w 10497466"/>
              <a:gd name="connsiteY41" fmla="*/ 191026 h 1654944"/>
              <a:gd name="connsiteX42" fmla="*/ 9281788 w 10497466"/>
              <a:gd name="connsiteY42" fmla="*/ 219924 h 1654944"/>
              <a:gd name="connsiteX43" fmla="*/ 9083747 w 10497466"/>
              <a:gd name="connsiteY43" fmla="*/ 164393 h 1654944"/>
              <a:gd name="connsiteX44" fmla="*/ 8629095 w 10497466"/>
              <a:gd name="connsiteY44" fmla="*/ 8879 h 1654944"/>
              <a:gd name="connsiteX45" fmla="*/ 8416031 w 10497466"/>
              <a:gd name="connsiteY45" fmla="*/ 35512 h 1654944"/>
              <a:gd name="connsiteX46" fmla="*/ 6347534 w 10497466"/>
              <a:gd name="connsiteY46" fmla="*/ 26634 h 1654944"/>
              <a:gd name="connsiteX47" fmla="*/ 6196613 w 10497466"/>
              <a:gd name="connsiteY47" fmla="*/ 8879 h 1654944"/>
              <a:gd name="connsiteX48" fmla="*/ 6107837 w 10497466"/>
              <a:gd name="connsiteY48" fmla="*/ 1 h 1654944"/>
              <a:gd name="connsiteX49" fmla="*/ 5149048 w 10497466"/>
              <a:gd name="connsiteY49" fmla="*/ 17757 h 1654944"/>
              <a:gd name="connsiteX50" fmla="*/ 4891596 w 10497466"/>
              <a:gd name="connsiteY50" fmla="*/ 71023 h 1654944"/>
              <a:gd name="connsiteX51" fmla="*/ 4811697 w 10497466"/>
              <a:gd name="connsiteY51" fmla="*/ 79900 h 1654944"/>
              <a:gd name="connsiteX52" fmla="*/ 4705165 w 10497466"/>
              <a:gd name="connsiteY52" fmla="*/ 88778 h 1654944"/>
              <a:gd name="connsiteX53" fmla="*/ 4669654 w 10497466"/>
              <a:gd name="connsiteY53" fmla="*/ 62145 h 1654944"/>
              <a:gd name="connsiteX54" fmla="*/ 4554244 w 10497466"/>
              <a:gd name="connsiteY54" fmla="*/ 44390 h 1654944"/>
              <a:gd name="connsiteX55" fmla="*/ 4447712 w 10497466"/>
              <a:gd name="connsiteY55" fmla="*/ 26634 h 1654944"/>
              <a:gd name="connsiteX56" fmla="*/ 3453413 w 10497466"/>
              <a:gd name="connsiteY56" fmla="*/ 35512 h 1654944"/>
              <a:gd name="connsiteX57" fmla="*/ 2805343 w 10497466"/>
              <a:gd name="connsiteY57" fmla="*/ 44390 h 1654944"/>
              <a:gd name="connsiteX58" fmla="*/ 1793289 w 10497466"/>
              <a:gd name="connsiteY58" fmla="*/ 53267 h 1654944"/>
              <a:gd name="connsiteX59" fmla="*/ 1296140 w 10497466"/>
              <a:gd name="connsiteY59" fmla="*/ 159799 h 1654944"/>
              <a:gd name="connsiteX60" fmla="*/ 1180730 w 10497466"/>
              <a:gd name="connsiteY60" fmla="*/ 204188 h 1654944"/>
              <a:gd name="connsiteX61" fmla="*/ 1127464 w 10497466"/>
              <a:gd name="connsiteY61" fmla="*/ 221943 h 1654944"/>
              <a:gd name="connsiteX62" fmla="*/ 674703 w 10497466"/>
              <a:gd name="connsiteY62" fmla="*/ 230821 h 1654944"/>
              <a:gd name="connsiteX63" fmla="*/ 621437 w 10497466"/>
              <a:gd name="connsiteY63" fmla="*/ 239698 h 1654944"/>
              <a:gd name="connsiteX64" fmla="*/ 497149 w 10497466"/>
              <a:gd name="connsiteY64" fmla="*/ 248576 h 1654944"/>
              <a:gd name="connsiteX65" fmla="*/ 435006 w 10497466"/>
              <a:gd name="connsiteY65" fmla="*/ 266331 h 1654944"/>
              <a:gd name="connsiteX66" fmla="*/ 399495 w 10497466"/>
              <a:gd name="connsiteY66" fmla="*/ 275209 h 1654944"/>
              <a:gd name="connsiteX67" fmla="*/ 346229 w 10497466"/>
              <a:gd name="connsiteY67" fmla="*/ 284087 h 1654944"/>
              <a:gd name="connsiteX68" fmla="*/ 266330 w 10497466"/>
              <a:gd name="connsiteY68" fmla="*/ 301842 h 1654944"/>
              <a:gd name="connsiteX69" fmla="*/ 186431 w 10497466"/>
              <a:gd name="connsiteY69" fmla="*/ 355108 h 1654944"/>
              <a:gd name="connsiteX70" fmla="*/ 159798 w 10497466"/>
              <a:gd name="connsiteY70" fmla="*/ 381741 h 1654944"/>
              <a:gd name="connsiteX71" fmla="*/ 124287 w 10497466"/>
              <a:gd name="connsiteY71" fmla="*/ 461640 h 1654944"/>
              <a:gd name="connsiteX72" fmla="*/ 115410 w 10497466"/>
              <a:gd name="connsiteY72" fmla="*/ 488273 h 1654944"/>
              <a:gd name="connsiteX73" fmla="*/ 79899 w 10497466"/>
              <a:gd name="connsiteY73" fmla="*/ 541539 h 1654944"/>
              <a:gd name="connsiteX74" fmla="*/ 35510 w 10497466"/>
              <a:gd name="connsiteY74" fmla="*/ 594805 h 1654944"/>
              <a:gd name="connsiteX75" fmla="*/ 8877 w 10497466"/>
              <a:gd name="connsiteY75" fmla="*/ 683582 h 1654944"/>
              <a:gd name="connsiteX76" fmla="*/ 0 w 10497466"/>
              <a:gd name="connsiteY76" fmla="*/ 736848 h 1654944"/>
              <a:gd name="connsiteX77" fmla="*/ 17755 w 10497466"/>
              <a:gd name="connsiteY77" fmla="*/ 878891 h 1654944"/>
              <a:gd name="connsiteX78" fmla="*/ 26633 w 10497466"/>
              <a:gd name="connsiteY78" fmla="*/ 932157 h 1654944"/>
              <a:gd name="connsiteX79" fmla="*/ 44388 w 10497466"/>
              <a:gd name="connsiteY79" fmla="*/ 994300 h 1654944"/>
              <a:gd name="connsiteX80" fmla="*/ 62143 w 10497466"/>
              <a:gd name="connsiteY80" fmla="*/ 1038689 h 1654944"/>
              <a:gd name="connsiteX81" fmla="*/ 71021 w 10497466"/>
              <a:gd name="connsiteY81" fmla="*/ 1065322 h 1654944"/>
              <a:gd name="connsiteX82" fmla="*/ 88777 w 10497466"/>
              <a:gd name="connsiteY82" fmla="*/ 1083077 h 1654944"/>
              <a:gd name="connsiteX83" fmla="*/ 133165 w 10497466"/>
              <a:gd name="connsiteY83" fmla="*/ 1145221 h 1654944"/>
              <a:gd name="connsiteX84" fmla="*/ 168676 w 10497466"/>
              <a:gd name="connsiteY84" fmla="*/ 1171854 h 1654944"/>
              <a:gd name="connsiteX85" fmla="*/ 213064 w 10497466"/>
              <a:gd name="connsiteY85" fmla="*/ 1225120 h 1654944"/>
              <a:gd name="connsiteX86" fmla="*/ 230819 w 10497466"/>
              <a:gd name="connsiteY86" fmla="*/ 1251753 h 1654944"/>
              <a:gd name="connsiteX87" fmla="*/ 275208 w 10497466"/>
              <a:gd name="connsiteY87" fmla="*/ 1296141 h 1654944"/>
              <a:gd name="connsiteX88" fmla="*/ 346229 w 10497466"/>
              <a:gd name="connsiteY88" fmla="*/ 1384918 h 1654944"/>
              <a:gd name="connsiteX89" fmla="*/ 372862 w 10497466"/>
              <a:gd name="connsiteY89" fmla="*/ 1393795 h 1654944"/>
              <a:gd name="connsiteX90" fmla="*/ 417250 w 10497466"/>
              <a:gd name="connsiteY90" fmla="*/ 1420428 h 1654944"/>
              <a:gd name="connsiteX91" fmla="*/ 452761 w 10497466"/>
              <a:gd name="connsiteY91" fmla="*/ 1438184 h 1654944"/>
              <a:gd name="connsiteX92" fmla="*/ 497149 w 10497466"/>
              <a:gd name="connsiteY92" fmla="*/ 1455939 h 1654944"/>
              <a:gd name="connsiteX93" fmla="*/ 514905 w 10497466"/>
              <a:gd name="connsiteY93" fmla="*/ 1473694 h 1654944"/>
              <a:gd name="connsiteX94" fmla="*/ 550415 w 10497466"/>
              <a:gd name="connsiteY94" fmla="*/ 1482572 h 1654944"/>
              <a:gd name="connsiteX95" fmla="*/ 577048 w 10497466"/>
              <a:gd name="connsiteY95" fmla="*/ 1491450 h 1654944"/>
              <a:gd name="connsiteX96" fmla="*/ 612559 w 10497466"/>
              <a:gd name="connsiteY96" fmla="*/ 1500328 h 1654944"/>
              <a:gd name="connsiteX97" fmla="*/ 665825 w 10497466"/>
              <a:gd name="connsiteY97" fmla="*/ 1518083 h 1654944"/>
              <a:gd name="connsiteX98" fmla="*/ 719091 w 10497466"/>
              <a:gd name="connsiteY98" fmla="*/ 1535838 h 1654944"/>
              <a:gd name="connsiteX99" fmla="*/ 745724 w 10497466"/>
              <a:gd name="connsiteY99" fmla="*/ 1544716 h 1654944"/>
              <a:gd name="connsiteX100" fmla="*/ 790112 w 10497466"/>
              <a:gd name="connsiteY100" fmla="*/ 1553594 h 1654944"/>
              <a:gd name="connsiteX101" fmla="*/ 914400 w 10497466"/>
              <a:gd name="connsiteY101" fmla="*/ 1571349 h 1654944"/>
              <a:gd name="connsiteX102" fmla="*/ 1029810 w 10497466"/>
              <a:gd name="connsiteY102" fmla="*/ 1597982 h 1654944"/>
              <a:gd name="connsiteX103" fmla="*/ 1065320 w 10497466"/>
              <a:gd name="connsiteY103" fmla="*/ 1606860 h 1654944"/>
              <a:gd name="connsiteX104" fmla="*/ 1127464 w 10497466"/>
              <a:gd name="connsiteY104" fmla="*/ 1624615 h 1654944"/>
              <a:gd name="connsiteX105" fmla="*/ 1198485 w 10497466"/>
              <a:gd name="connsiteY105" fmla="*/ 1633493 h 1654944"/>
              <a:gd name="connsiteX106" fmla="*/ 1526959 w 10497466"/>
              <a:gd name="connsiteY106" fmla="*/ 1633493 h 1654944"/>
              <a:gd name="connsiteX107" fmla="*/ 1633491 w 10497466"/>
              <a:gd name="connsiteY107" fmla="*/ 1615737 h 1654944"/>
              <a:gd name="connsiteX108" fmla="*/ 1695635 w 10497466"/>
              <a:gd name="connsiteY108" fmla="*/ 1597982 h 1654944"/>
              <a:gd name="connsiteX109" fmla="*/ 1740023 w 10497466"/>
              <a:gd name="connsiteY109" fmla="*/ 1580227 h 1654944"/>
              <a:gd name="connsiteX110" fmla="*/ 1775534 w 10497466"/>
              <a:gd name="connsiteY110" fmla="*/ 1571349 h 1654944"/>
              <a:gd name="connsiteX111" fmla="*/ 1828800 w 10497466"/>
              <a:gd name="connsiteY111" fmla="*/ 1553594 h 1654944"/>
              <a:gd name="connsiteX112" fmla="*/ 1855433 w 10497466"/>
              <a:gd name="connsiteY112" fmla="*/ 1544716 h 1654944"/>
              <a:gd name="connsiteX113" fmla="*/ 1953087 w 10497466"/>
              <a:gd name="connsiteY113" fmla="*/ 1526961 h 1654944"/>
              <a:gd name="connsiteX114" fmla="*/ 1988598 w 10497466"/>
              <a:gd name="connsiteY114" fmla="*/ 1518083 h 1654944"/>
              <a:gd name="connsiteX115" fmla="*/ 2059619 w 10497466"/>
              <a:gd name="connsiteY115" fmla="*/ 1500328 h 1654944"/>
              <a:gd name="connsiteX116" fmla="*/ 2627790 w 10497466"/>
              <a:gd name="connsiteY116" fmla="*/ 1491450 h 1654944"/>
              <a:gd name="connsiteX117" fmla="*/ 2734322 w 10497466"/>
              <a:gd name="connsiteY117" fmla="*/ 1473694 h 1654944"/>
              <a:gd name="connsiteX118" fmla="*/ 2902998 w 10497466"/>
              <a:gd name="connsiteY118" fmla="*/ 1438184 h 1654944"/>
              <a:gd name="connsiteX119" fmla="*/ 3027285 w 10497466"/>
              <a:gd name="connsiteY119" fmla="*/ 1420428 h 1654944"/>
              <a:gd name="connsiteX120" fmla="*/ 3222594 w 10497466"/>
              <a:gd name="connsiteY120" fmla="*/ 1384918 h 1654944"/>
              <a:gd name="connsiteX121" fmla="*/ 3577701 w 10497466"/>
              <a:gd name="connsiteY121" fmla="*/ 1349407 h 1654944"/>
              <a:gd name="connsiteX122" fmla="*/ 3986074 w 10497466"/>
              <a:gd name="connsiteY122" fmla="*/ 1367162 h 1654944"/>
              <a:gd name="connsiteX123" fmla="*/ 4074850 w 10497466"/>
              <a:gd name="connsiteY123" fmla="*/ 1411551 h 1654944"/>
              <a:gd name="connsiteX124" fmla="*/ 4128116 w 10497466"/>
              <a:gd name="connsiteY124" fmla="*/ 1402673 h 1654944"/>
              <a:gd name="connsiteX125" fmla="*/ 4163627 w 10497466"/>
              <a:gd name="connsiteY125" fmla="*/ 1393795 h 1654944"/>
              <a:gd name="connsiteX126" fmla="*/ 4225771 w 10497466"/>
              <a:gd name="connsiteY126" fmla="*/ 1384918 h 1654944"/>
              <a:gd name="connsiteX127" fmla="*/ 4634143 w 10497466"/>
              <a:gd name="connsiteY127" fmla="*/ 1393795 h 1654944"/>
              <a:gd name="connsiteX128" fmla="*/ 4696287 w 10497466"/>
              <a:gd name="connsiteY128" fmla="*/ 1411551 h 1654944"/>
              <a:gd name="connsiteX129" fmla="*/ 4838330 w 10497466"/>
              <a:gd name="connsiteY129" fmla="*/ 1438184 h 1654944"/>
              <a:gd name="connsiteX130" fmla="*/ 5007006 w 10497466"/>
              <a:gd name="connsiteY130" fmla="*/ 1473694 h 1654944"/>
              <a:gd name="connsiteX131" fmla="*/ 5166804 w 10497466"/>
              <a:gd name="connsiteY131" fmla="*/ 1491450 h 1654944"/>
              <a:gd name="connsiteX132" fmla="*/ 5495277 w 10497466"/>
              <a:gd name="connsiteY132" fmla="*/ 1509205 h 1654944"/>
              <a:gd name="connsiteX133" fmla="*/ 5575177 w 10497466"/>
              <a:gd name="connsiteY133" fmla="*/ 1518083 h 1654944"/>
              <a:gd name="connsiteX134" fmla="*/ 6152225 w 10497466"/>
              <a:gd name="connsiteY134" fmla="*/ 1500328 h 1654944"/>
              <a:gd name="connsiteX135" fmla="*/ 6205491 w 10497466"/>
              <a:gd name="connsiteY135" fmla="*/ 1491450 h 1654944"/>
              <a:gd name="connsiteX136" fmla="*/ 6365289 w 10497466"/>
              <a:gd name="connsiteY136" fmla="*/ 1544715 h 1654944"/>
              <a:gd name="connsiteX137" fmla="*/ 6498455 w 10497466"/>
              <a:gd name="connsiteY137" fmla="*/ 1544716 h 1654944"/>
              <a:gd name="connsiteX138" fmla="*/ 6578353 w 10497466"/>
              <a:gd name="connsiteY138" fmla="*/ 1535838 h 1654944"/>
              <a:gd name="connsiteX139" fmla="*/ 6747029 w 10497466"/>
              <a:gd name="connsiteY139" fmla="*/ 1518083 h 1654944"/>
              <a:gd name="connsiteX140" fmla="*/ 6773662 w 10497466"/>
              <a:gd name="connsiteY140" fmla="*/ 1553593 h 1654944"/>
              <a:gd name="connsiteX141" fmla="*/ 6862438 w 10497466"/>
              <a:gd name="connsiteY141" fmla="*/ 1509205 h 1654944"/>
              <a:gd name="connsiteX142" fmla="*/ 6924582 w 10497466"/>
              <a:gd name="connsiteY142" fmla="*/ 1518083 h 1654944"/>
              <a:gd name="connsiteX143" fmla="*/ 7013358 w 10497466"/>
              <a:gd name="connsiteY143" fmla="*/ 1500327 h 1654944"/>
              <a:gd name="connsiteX144" fmla="*/ 7102136 w 10497466"/>
              <a:gd name="connsiteY144" fmla="*/ 1491450 h 1654944"/>
              <a:gd name="connsiteX145" fmla="*/ 7155402 w 10497466"/>
              <a:gd name="connsiteY145" fmla="*/ 1509206 h 1654944"/>
              <a:gd name="connsiteX146" fmla="*/ 7164280 w 10497466"/>
              <a:gd name="connsiteY146" fmla="*/ 1473694 h 1654944"/>
              <a:gd name="connsiteX147" fmla="*/ 7279690 w 10497466"/>
              <a:gd name="connsiteY147" fmla="*/ 1464817 h 1654944"/>
              <a:gd name="connsiteX148" fmla="*/ 7386221 w 10497466"/>
              <a:gd name="connsiteY148" fmla="*/ 1429306 h 1654944"/>
              <a:gd name="connsiteX149" fmla="*/ 7439488 w 10497466"/>
              <a:gd name="connsiteY149" fmla="*/ 1393795 h 1654944"/>
              <a:gd name="connsiteX150" fmla="*/ 7572652 w 10497466"/>
              <a:gd name="connsiteY150" fmla="*/ 1402674 h 1654944"/>
              <a:gd name="connsiteX151" fmla="*/ 7696939 w 10497466"/>
              <a:gd name="connsiteY151" fmla="*/ 1420429 h 1654944"/>
              <a:gd name="connsiteX152" fmla="*/ 7767961 w 10497466"/>
              <a:gd name="connsiteY152" fmla="*/ 1393795 h 1654944"/>
              <a:gd name="connsiteX153" fmla="*/ 7945514 w 10497466"/>
              <a:gd name="connsiteY153" fmla="*/ 1402673 h 1654944"/>
              <a:gd name="connsiteX154" fmla="*/ 8007658 w 10497466"/>
              <a:gd name="connsiteY154" fmla="*/ 1447062 h 1654944"/>
              <a:gd name="connsiteX155" fmla="*/ 8123068 w 10497466"/>
              <a:gd name="connsiteY155" fmla="*/ 1384918 h 1654944"/>
              <a:gd name="connsiteX156" fmla="*/ 8238478 w 10497466"/>
              <a:gd name="connsiteY156" fmla="*/ 1367162 h 1654944"/>
              <a:gd name="connsiteX157" fmla="*/ 8265110 w 10497466"/>
              <a:gd name="connsiteY157" fmla="*/ 1384918 h 1654944"/>
              <a:gd name="connsiteX158" fmla="*/ 8211844 w 10497466"/>
              <a:gd name="connsiteY158" fmla="*/ 1411551 h 1654944"/>
              <a:gd name="connsiteX159" fmla="*/ 8371643 w 10497466"/>
              <a:gd name="connsiteY159" fmla="*/ 1402673 h 1654944"/>
              <a:gd name="connsiteX160" fmla="*/ 8451542 w 10497466"/>
              <a:gd name="connsiteY160" fmla="*/ 1384918 h 1654944"/>
              <a:gd name="connsiteX161" fmla="*/ 8957569 w 10497466"/>
              <a:gd name="connsiteY161" fmla="*/ 1305019 h 1654944"/>
              <a:gd name="connsiteX162" fmla="*/ 8948691 w 10497466"/>
              <a:gd name="connsiteY162" fmla="*/ 1313896 h 1654944"/>
              <a:gd name="connsiteX163" fmla="*/ 8877670 w 10497466"/>
              <a:gd name="connsiteY163" fmla="*/ 1340529 h 1654944"/>
              <a:gd name="connsiteX164" fmla="*/ 8859914 w 10497466"/>
              <a:gd name="connsiteY164" fmla="*/ 1358285 h 1654944"/>
              <a:gd name="connsiteX165" fmla="*/ 8833281 w 10497466"/>
              <a:gd name="connsiteY165" fmla="*/ 1367162 h 1654944"/>
              <a:gd name="connsiteX166" fmla="*/ 8815526 w 10497466"/>
              <a:gd name="connsiteY166" fmla="*/ 1384918 h 1654944"/>
              <a:gd name="connsiteX167" fmla="*/ 8788893 w 10497466"/>
              <a:gd name="connsiteY167" fmla="*/ 1402673 h 1654944"/>
              <a:gd name="connsiteX168" fmla="*/ 8788893 w 10497466"/>
              <a:gd name="connsiteY168" fmla="*/ 1287263 h 1654944"/>
              <a:gd name="connsiteX0" fmla="*/ 8788893 w 10497466"/>
              <a:gd name="connsiteY0" fmla="*/ 1287261 h 1654942"/>
              <a:gd name="connsiteX1" fmla="*/ 8788893 w 10497466"/>
              <a:gd name="connsiteY1" fmla="*/ 1287261 h 1654942"/>
              <a:gd name="connsiteX2" fmla="*/ 9401452 w 10497466"/>
              <a:gd name="connsiteY2" fmla="*/ 1278384 h 1654942"/>
              <a:gd name="connsiteX3" fmla="*/ 9490229 w 10497466"/>
              <a:gd name="connsiteY3" fmla="*/ 1260628 h 1654942"/>
              <a:gd name="connsiteX4" fmla="*/ 9792070 w 10497466"/>
              <a:gd name="connsiteY4" fmla="*/ 1242873 h 1654942"/>
              <a:gd name="connsiteX5" fmla="*/ 9916357 w 10497466"/>
              <a:gd name="connsiteY5" fmla="*/ 1233995 h 1654942"/>
              <a:gd name="connsiteX6" fmla="*/ 9987378 w 10497466"/>
              <a:gd name="connsiteY6" fmla="*/ 1216240 h 1654942"/>
              <a:gd name="connsiteX7" fmla="*/ 10031767 w 10497466"/>
              <a:gd name="connsiteY7" fmla="*/ 1207362 h 1654942"/>
              <a:gd name="connsiteX8" fmla="*/ 10085033 w 10497466"/>
              <a:gd name="connsiteY8" fmla="*/ 1189607 h 1654942"/>
              <a:gd name="connsiteX9" fmla="*/ 10173810 w 10497466"/>
              <a:gd name="connsiteY9" fmla="*/ 1162974 h 1654942"/>
              <a:gd name="connsiteX10" fmla="*/ 10218198 w 10497466"/>
              <a:gd name="connsiteY10" fmla="*/ 1127463 h 1654942"/>
              <a:gd name="connsiteX11" fmla="*/ 10244831 w 10497466"/>
              <a:gd name="connsiteY11" fmla="*/ 1109708 h 1654942"/>
              <a:gd name="connsiteX12" fmla="*/ 10298097 w 10497466"/>
              <a:gd name="connsiteY12" fmla="*/ 1047564 h 1654942"/>
              <a:gd name="connsiteX13" fmla="*/ 10351363 w 10497466"/>
              <a:gd name="connsiteY13" fmla="*/ 1029809 h 1654942"/>
              <a:gd name="connsiteX14" fmla="*/ 10386874 w 10497466"/>
              <a:gd name="connsiteY14" fmla="*/ 1003176 h 1654942"/>
              <a:gd name="connsiteX15" fmla="*/ 10422384 w 10497466"/>
              <a:gd name="connsiteY15" fmla="*/ 994298 h 1654942"/>
              <a:gd name="connsiteX16" fmla="*/ 10466773 w 10497466"/>
              <a:gd name="connsiteY16" fmla="*/ 958788 h 1654942"/>
              <a:gd name="connsiteX17" fmla="*/ 10475650 w 10497466"/>
              <a:gd name="connsiteY17" fmla="*/ 603681 h 1654942"/>
              <a:gd name="connsiteX18" fmla="*/ 10440140 w 10497466"/>
              <a:gd name="connsiteY18" fmla="*/ 559292 h 1654942"/>
              <a:gd name="connsiteX19" fmla="*/ 10422384 w 10497466"/>
              <a:gd name="connsiteY19" fmla="*/ 532659 h 1654942"/>
              <a:gd name="connsiteX20" fmla="*/ 10360241 w 10497466"/>
              <a:gd name="connsiteY20" fmla="*/ 506026 h 1654942"/>
              <a:gd name="connsiteX21" fmla="*/ 10324730 w 10497466"/>
              <a:gd name="connsiteY21" fmla="*/ 452760 h 1654942"/>
              <a:gd name="connsiteX22" fmla="*/ 10306975 w 10497466"/>
              <a:gd name="connsiteY22" fmla="*/ 426127 h 1654942"/>
              <a:gd name="connsiteX23" fmla="*/ 10280342 w 10497466"/>
              <a:gd name="connsiteY23" fmla="*/ 417250 h 1654942"/>
              <a:gd name="connsiteX24" fmla="*/ 10218198 w 10497466"/>
              <a:gd name="connsiteY24" fmla="*/ 346228 h 1654942"/>
              <a:gd name="connsiteX25" fmla="*/ 10182687 w 10497466"/>
              <a:gd name="connsiteY25" fmla="*/ 328473 h 1654942"/>
              <a:gd name="connsiteX26" fmla="*/ 10093910 w 10497466"/>
              <a:gd name="connsiteY26" fmla="*/ 284085 h 1654942"/>
              <a:gd name="connsiteX27" fmla="*/ 10014011 w 10497466"/>
              <a:gd name="connsiteY27" fmla="*/ 257452 h 1654942"/>
              <a:gd name="connsiteX28" fmla="*/ 9978501 w 10497466"/>
              <a:gd name="connsiteY28" fmla="*/ 248574 h 1654942"/>
              <a:gd name="connsiteX29" fmla="*/ 9934112 w 10497466"/>
              <a:gd name="connsiteY29" fmla="*/ 239696 h 1654942"/>
              <a:gd name="connsiteX30" fmla="*/ 9898602 w 10497466"/>
              <a:gd name="connsiteY30" fmla="*/ 230819 h 1654942"/>
              <a:gd name="connsiteX31" fmla="*/ 9836458 w 10497466"/>
              <a:gd name="connsiteY31" fmla="*/ 221941 h 1654942"/>
              <a:gd name="connsiteX32" fmla="*/ 9783192 w 10497466"/>
              <a:gd name="connsiteY32" fmla="*/ 204186 h 1654942"/>
              <a:gd name="connsiteX33" fmla="*/ 9729926 w 10497466"/>
              <a:gd name="connsiteY33" fmla="*/ 177553 h 1654942"/>
              <a:gd name="connsiteX34" fmla="*/ 10212841 w 10497466"/>
              <a:gd name="connsiteY34" fmla="*/ 570806 h 1654942"/>
              <a:gd name="connsiteX35" fmla="*/ 10141609 w 10497466"/>
              <a:gd name="connsiteY35" fmla="*/ 566396 h 1654942"/>
              <a:gd name="connsiteX36" fmla="*/ 10069958 w 10497466"/>
              <a:gd name="connsiteY36" fmla="*/ 433108 h 1654942"/>
              <a:gd name="connsiteX37" fmla="*/ 10045426 w 10497466"/>
              <a:gd name="connsiteY37" fmla="*/ 468680 h 1654942"/>
              <a:gd name="connsiteX38" fmla="*/ 9900863 w 10497466"/>
              <a:gd name="connsiteY38" fmla="*/ 397599 h 1654942"/>
              <a:gd name="connsiteX39" fmla="*/ 9757138 w 10497466"/>
              <a:gd name="connsiteY39" fmla="*/ 342065 h 1654942"/>
              <a:gd name="connsiteX40" fmla="*/ 9567765 w 10497466"/>
              <a:gd name="connsiteY40" fmla="*/ 239880 h 1654942"/>
              <a:gd name="connsiteX41" fmla="*/ 9397618 w 10497466"/>
              <a:gd name="connsiteY41" fmla="*/ 191024 h 1654942"/>
              <a:gd name="connsiteX42" fmla="*/ 9281788 w 10497466"/>
              <a:gd name="connsiteY42" fmla="*/ 219922 h 1654942"/>
              <a:gd name="connsiteX43" fmla="*/ 9083747 w 10497466"/>
              <a:gd name="connsiteY43" fmla="*/ 164391 h 1654942"/>
              <a:gd name="connsiteX44" fmla="*/ 8629095 w 10497466"/>
              <a:gd name="connsiteY44" fmla="*/ 8877 h 1654942"/>
              <a:gd name="connsiteX45" fmla="*/ 8416031 w 10497466"/>
              <a:gd name="connsiteY45" fmla="*/ 35510 h 1654942"/>
              <a:gd name="connsiteX46" fmla="*/ 6347534 w 10497466"/>
              <a:gd name="connsiteY46" fmla="*/ 26632 h 1654942"/>
              <a:gd name="connsiteX47" fmla="*/ 6196613 w 10497466"/>
              <a:gd name="connsiteY47" fmla="*/ 8877 h 1654942"/>
              <a:gd name="connsiteX48" fmla="*/ 6107837 w 10497466"/>
              <a:gd name="connsiteY48" fmla="*/ -1 h 1654942"/>
              <a:gd name="connsiteX49" fmla="*/ 5149048 w 10497466"/>
              <a:gd name="connsiteY49" fmla="*/ 17755 h 1654942"/>
              <a:gd name="connsiteX50" fmla="*/ 4891596 w 10497466"/>
              <a:gd name="connsiteY50" fmla="*/ 71021 h 1654942"/>
              <a:gd name="connsiteX51" fmla="*/ 4811697 w 10497466"/>
              <a:gd name="connsiteY51" fmla="*/ 79898 h 1654942"/>
              <a:gd name="connsiteX52" fmla="*/ 4705165 w 10497466"/>
              <a:gd name="connsiteY52" fmla="*/ 88776 h 1654942"/>
              <a:gd name="connsiteX53" fmla="*/ 4669654 w 10497466"/>
              <a:gd name="connsiteY53" fmla="*/ 62143 h 1654942"/>
              <a:gd name="connsiteX54" fmla="*/ 4554244 w 10497466"/>
              <a:gd name="connsiteY54" fmla="*/ 44388 h 1654942"/>
              <a:gd name="connsiteX55" fmla="*/ 4447712 w 10497466"/>
              <a:gd name="connsiteY55" fmla="*/ 26632 h 1654942"/>
              <a:gd name="connsiteX56" fmla="*/ 3453413 w 10497466"/>
              <a:gd name="connsiteY56" fmla="*/ 35510 h 1654942"/>
              <a:gd name="connsiteX57" fmla="*/ 2805343 w 10497466"/>
              <a:gd name="connsiteY57" fmla="*/ 44388 h 1654942"/>
              <a:gd name="connsiteX58" fmla="*/ 1793289 w 10497466"/>
              <a:gd name="connsiteY58" fmla="*/ 53265 h 1654942"/>
              <a:gd name="connsiteX59" fmla="*/ 1296140 w 10497466"/>
              <a:gd name="connsiteY59" fmla="*/ 159797 h 1654942"/>
              <a:gd name="connsiteX60" fmla="*/ 1180730 w 10497466"/>
              <a:gd name="connsiteY60" fmla="*/ 204186 h 1654942"/>
              <a:gd name="connsiteX61" fmla="*/ 1127464 w 10497466"/>
              <a:gd name="connsiteY61" fmla="*/ 221941 h 1654942"/>
              <a:gd name="connsiteX62" fmla="*/ 674703 w 10497466"/>
              <a:gd name="connsiteY62" fmla="*/ 230819 h 1654942"/>
              <a:gd name="connsiteX63" fmla="*/ 621437 w 10497466"/>
              <a:gd name="connsiteY63" fmla="*/ 239696 h 1654942"/>
              <a:gd name="connsiteX64" fmla="*/ 497149 w 10497466"/>
              <a:gd name="connsiteY64" fmla="*/ 248574 h 1654942"/>
              <a:gd name="connsiteX65" fmla="*/ 435006 w 10497466"/>
              <a:gd name="connsiteY65" fmla="*/ 266329 h 1654942"/>
              <a:gd name="connsiteX66" fmla="*/ 399495 w 10497466"/>
              <a:gd name="connsiteY66" fmla="*/ 275207 h 1654942"/>
              <a:gd name="connsiteX67" fmla="*/ 346229 w 10497466"/>
              <a:gd name="connsiteY67" fmla="*/ 284085 h 1654942"/>
              <a:gd name="connsiteX68" fmla="*/ 266330 w 10497466"/>
              <a:gd name="connsiteY68" fmla="*/ 301840 h 1654942"/>
              <a:gd name="connsiteX69" fmla="*/ 186431 w 10497466"/>
              <a:gd name="connsiteY69" fmla="*/ 355106 h 1654942"/>
              <a:gd name="connsiteX70" fmla="*/ 159798 w 10497466"/>
              <a:gd name="connsiteY70" fmla="*/ 381739 h 1654942"/>
              <a:gd name="connsiteX71" fmla="*/ 124287 w 10497466"/>
              <a:gd name="connsiteY71" fmla="*/ 461638 h 1654942"/>
              <a:gd name="connsiteX72" fmla="*/ 115410 w 10497466"/>
              <a:gd name="connsiteY72" fmla="*/ 488271 h 1654942"/>
              <a:gd name="connsiteX73" fmla="*/ 79899 w 10497466"/>
              <a:gd name="connsiteY73" fmla="*/ 541537 h 1654942"/>
              <a:gd name="connsiteX74" fmla="*/ 35510 w 10497466"/>
              <a:gd name="connsiteY74" fmla="*/ 594803 h 1654942"/>
              <a:gd name="connsiteX75" fmla="*/ 8877 w 10497466"/>
              <a:gd name="connsiteY75" fmla="*/ 683580 h 1654942"/>
              <a:gd name="connsiteX76" fmla="*/ 0 w 10497466"/>
              <a:gd name="connsiteY76" fmla="*/ 736846 h 1654942"/>
              <a:gd name="connsiteX77" fmla="*/ 17755 w 10497466"/>
              <a:gd name="connsiteY77" fmla="*/ 878889 h 1654942"/>
              <a:gd name="connsiteX78" fmla="*/ 26633 w 10497466"/>
              <a:gd name="connsiteY78" fmla="*/ 932155 h 1654942"/>
              <a:gd name="connsiteX79" fmla="*/ 44388 w 10497466"/>
              <a:gd name="connsiteY79" fmla="*/ 994298 h 1654942"/>
              <a:gd name="connsiteX80" fmla="*/ 62143 w 10497466"/>
              <a:gd name="connsiteY80" fmla="*/ 1038687 h 1654942"/>
              <a:gd name="connsiteX81" fmla="*/ 71021 w 10497466"/>
              <a:gd name="connsiteY81" fmla="*/ 1065320 h 1654942"/>
              <a:gd name="connsiteX82" fmla="*/ 88777 w 10497466"/>
              <a:gd name="connsiteY82" fmla="*/ 1083075 h 1654942"/>
              <a:gd name="connsiteX83" fmla="*/ 133165 w 10497466"/>
              <a:gd name="connsiteY83" fmla="*/ 1145219 h 1654942"/>
              <a:gd name="connsiteX84" fmla="*/ 168676 w 10497466"/>
              <a:gd name="connsiteY84" fmla="*/ 1171852 h 1654942"/>
              <a:gd name="connsiteX85" fmla="*/ 213064 w 10497466"/>
              <a:gd name="connsiteY85" fmla="*/ 1225118 h 1654942"/>
              <a:gd name="connsiteX86" fmla="*/ 230819 w 10497466"/>
              <a:gd name="connsiteY86" fmla="*/ 1251751 h 1654942"/>
              <a:gd name="connsiteX87" fmla="*/ 275208 w 10497466"/>
              <a:gd name="connsiteY87" fmla="*/ 1296139 h 1654942"/>
              <a:gd name="connsiteX88" fmla="*/ 346229 w 10497466"/>
              <a:gd name="connsiteY88" fmla="*/ 1384916 h 1654942"/>
              <a:gd name="connsiteX89" fmla="*/ 372862 w 10497466"/>
              <a:gd name="connsiteY89" fmla="*/ 1393793 h 1654942"/>
              <a:gd name="connsiteX90" fmla="*/ 417250 w 10497466"/>
              <a:gd name="connsiteY90" fmla="*/ 1420426 h 1654942"/>
              <a:gd name="connsiteX91" fmla="*/ 452761 w 10497466"/>
              <a:gd name="connsiteY91" fmla="*/ 1438182 h 1654942"/>
              <a:gd name="connsiteX92" fmla="*/ 497149 w 10497466"/>
              <a:gd name="connsiteY92" fmla="*/ 1455937 h 1654942"/>
              <a:gd name="connsiteX93" fmla="*/ 514905 w 10497466"/>
              <a:gd name="connsiteY93" fmla="*/ 1473692 h 1654942"/>
              <a:gd name="connsiteX94" fmla="*/ 550415 w 10497466"/>
              <a:gd name="connsiteY94" fmla="*/ 1482570 h 1654942"/>
              <a:gd name="connsiteX95" fmla="*/ 577048 w 10497466"/>
              <a:gd name="connsiteY95" fmla="*/ 1491448 h 1654942"/>
              <a:gd name="connsiteX96" fmla="*/ 612559 w 10497466"/>
              <a:gd name="connsiteY96" fmla="*/ 1500326 h 1654942"/>
              <a:gd name="connsiteX97" fmla="*/ 665825 w 10497466"/>
              <a:gd name="connsiteY97" fmla="*/ 1518081 h 1654942"/>
              <a:gd name="connsiteX98" fmla="*/ 719091 w 10497466"/>
              <a:gd name="connsiteY98" fmla="*/ 1535836 h 1654942"/>
              <a:gd name="connsiteX99" fmla="*/ 745724 w 10497466"/>
              <a:gd name="connsiteY99" fmla="*/ 1544714 h 1654942"/>
              <a:gd name="connsiteX100" fmla="*/ 790112 w 10497466"/>
              <a:gd name="connsiteY100" fmla="*/ 1553592 h 1654942"/>
              <a:gd name="connsiteX101" fmla="*/ 914400 w 10497466"/>
              <a:gd name="connsiteY101" fmla="*/ 1571347 h 1654942"/>
              <a:gd name="connsiteX102" fmla="*/ 1029810 w 10497466"/>
              <a:gd name="connsiteY102" fmla="*/ 1597980 h 1654942"/>
              <a:gd name="connsiteX103" fmla="*/ 1065320 w 10497466"/>
              <a:gd name="connsiteY103" fmla="*/ 1606858 h 1654942"/>
              <a:gd name="connsiteX104" fmla="*/ 1127464 w 10497466"/>
              <a:gd name="connsiteY104" fmla="*/ 1624613 h 1654942"/>
              <a:gd name="connsiteX105" fmla="*/ 1198485 w 10497466"/>
              <a:gd name="connsiteY105" fmla="*/ 1633491 h 1654942"/>
              <a:gd name="connsiteX106" fmla="*/ 1526959 w 10497466"/>
              <a:gd name="connsiteY106" fmla="*/ 1633491 h 1654942"/>
              <a:gd name="connsiteX107" fmla="*/ 1633491 w 10497466"/>
              <a:gd name="connsiteY107" fmla="*/ 1615735 h 1654942"/>
              <a:gd name="connsiteX108" fmla="*/ 1695635 w 10497466"/>
              <a:gd name="connsiteY108" fmla="*/ 1597980 h 1654942"/>
              <a:gd name="connsiteX109" fmla="*/ 1740023 w 10497466"/>
              <a:gd name="connsiteY109" fmla="*/ 1580225 h 1654942"/>
              <a:gd name="connsiteX110" fmla="*/ 1775534 w 10497466"/>
              <a:gd name="connsiteY110" fmla="*/ 1571347 h 1654942"/>
              <a:gd name="connsiteX111" fmla="*/ 1828800 w 10497466"/>
              <a:gd name="connsiteY111" fmla="*/ 1553592 h 1654942"/>
              <a:gd name="connsiteX112" fmla="*/ 1855433 w 10497466"/>
              <a:gd name="connsiteY112" fmla="*/ 1544714 h 1654942"/>
              <a:gd name="connsiteX113" fmla="*/ 1953087 w 10497466"/>
              <a:gd name="connsiteY113" fmla="*/ 1526959 h 1654942"/>
              <a:gd name="connsiteX114" fmla="*/ 1988598 w 10497466"/>
              <a:gd name="connsiteY114" fmla="*/ 1518081 h 1654942"/>
              <a:gd name="connsiteX115" fmla="*/ 2059619 w 10497466"/>
              <a:gd name="connsiteY115" fmla="*/ 1500326 h 1654942"/>
              <a:gd name="connsiteX116" fmla="*/ 2627790 w 10497466"/>
              <a:gd name="connsiteY116" fmla="*/ 1491448 h 1654942"/>
              <a:gd name="connsiteX117" fmla="*/ 2734322 w 10497466"/>
              <a:gd name="connsiteY117" fmla="*/ 1473692 h 1654942"/>
              <a:gd name="connsiteX118" fmla="*/ 2902998 w 10497466"/>
              <a:gd name="connsiteY118" fmla="*/ 1438182 h 1654942"/>
              <a:gd name="connsiteX119" fmla="*/ 3027285 w 10497466"/>
              <a:gd name="connsiteY119" fmla="*/ 1420426 h 1654942"/>
              <a:gd name="connsiteX120" fmla="*/ 3222594 w 10497466"/>
              <a:gd name="connsiteY120" fmla="*/ 1384916 h 1654942"/>
              <a:gd name="connsiteX121" fmla="*/ 3577701 w 10497466"/>
              <a:gd name="connsiteY121" fmla="*/ 1349405 h 1654942"/>
              <a:gd name="connsiteX122" fmla="*/ 3986074 w 10497466"/>
              <a:gd name="connsiteY122" fmla="*/ 1367160 h 1654942"/>
              <a:gd name="connsiteX123" fmla="*/ 4074850 w 10497466"/>
              <a:gd name="connsiteY123" fmla="*/ 1411549 h 1654942"/>
              <a:gd name="connsiteX124" fmla="*/ 4128116 w 10497466"/>
              <a:gd name="connsiteY124" fmla="*/ 1402671 h 1654942"/>
              <a:gd name="connsiteX125" fmla="*/ 4163627 w 10497466"/>
              <a:gd name="connsiteY125" fmla="*/ 1393793 h 1654942"/>
              <a:gd name="connsiteX126" fmla="*/ 4225771 w 10497466"/>
              <a:gd name="connsiteY126" fmla="*/ 1384916 h 1654942"/>
              <a:gd name="connsiteX127" fmla="*/ 4634143 w 10497466"/>
              <a:gd name="connsiteY127" fmla="*/ 1393793 h 1654942"/>
              <a:gd name="connsiteX128" fmla="*/ 4696287 w 10497466"/>
              <a:gd name="connsiteY128" fmla="*/ 1411549 h 1654942"/>
              <a:gd name="connsiteX129" fmla="*/ 4838330 w 10497466"/>
              <a:gd name="connsiteY129" fmla="*/ 1438182 h 1654942"/>
              <a:gd name="connsiteX130" fmla="*/ 5007006 w 10497466"/>
              <a:gd name="connsiteY130" fmla="*/ 1473692 h 1654942"/>
              <a:gd name="connsiteX131" fmla="*/ 5166804 w 10497466"/>
              <a:gd name="connsiteY131" fmla="*/ 1491448 h 1654942"/>
              <a:gd name="connsiteX132" fmla="*/ 5495277 w 10497466"/>
              <a:gd name="connsiteY132" fmla="*/ 1509203 h 1654942"/>
              <a:gd name="connsiteX133" fmla="*/ 5575177 w 10497466"/>
              <a:gd name="connsiteY133" fmla="*/ 1518081 h 1654942"/>
              <a:gd name="connsiteX134" fmla="*/ 6152225 w 10497466"/>
              <a:gd name="connsiteY134" fmla="*/ 1500326 h 1654942"/>
              <a:gd name="connsiteX135" fmla="*/ 6205491 w 10497466"/>
              <a:gd name="connsiteY135" fmla="*/ 1491448 h 1654942"/>
              <a:gd name="connsiteX136" fmla="*/ 6365289 w 10497466"/>
              <a:gd name="connsiteY136" fmla="*/ 1544713 h 1654942"/>
              <a:gd name="connsiteX137" fmla="*/ 6498455 w 10497466"/>
              <a:gd name="connsiteY137" fmla="*/ 1544714 h 1654942"/>
              <a:gd name="connsiteX138" fmla="*/ 6578353 w 10497466"/>
              <a:gd name="connsiteY138" fmla="*/ 1535836 h 1654942"/>
              <a:gd name="connsiteX139" fmla="*/ 6747029 w 10497466"/>
              <a:gd name="connsiteY139" fmla="*/ 1518081 h 1654942"/>
              <a:gd name="connsiteX140" fmla="*/ 6773662 w 10497466"/>
              <a:gd name="connsiteY140" fmla="*/ 1553591 h 1654942"/>
              <a:gd name="connsiteX141" fmla="*/ 6862438 w 10497466"/>
              <a:gd name="connsiteY141" fmla="*/ 1509203 h 1654942"/>
              <a:gd name="connsiteX142" fmla="*/ 6924582 w 10497466"/>
              <a:gd name="connsiteY142" fmla="*/ 1518081 h 1654942"/>
              <a:gd name="connsiteX143" fmla="*/ 7013358 w 10497466"/>
              <a:gd name="connsiteY143" fmla="*/ 1500325 h 1654942"/>
              <a:gd name="connsiteX144" fmla="*/ 7102136 w 10497466"/>
              <a:gd name="connsiteY144" fmla="*/ 1491448 h 1654942"/>
              <a:gd name="connsiteX145" fmla="*/ 7155402 w 10497466"/>
              <a:gd name="connsiteY145" fmla="*/ 1509204 h 1654942"/>
              <a:gd name="connsiteX146" fmla="*/ 7164280 w 10497466"/>
              <a:gd name="connsiteY146" fmla="*/ 1473692 h 1654942"/>
              <a:gd name="connsiteX147" fmla="*/ 7279690 w 10497466"/>
              <a:gd name="connsiteY147" fmla="*/ 1464815 h 1654942"/>
              <a:gd name="connsiteX148" fmla="*/ 7386221 w 10497466"/>
              <a:gd name="connsiteY148" fmla="*/ 1429304 h 1654942"/>
              <a:gd name="connsiteX149" fmla="*/ 7439488 w 10497466"/>
              <a:gd name="connsiteY149" fmla="*/ 1393793 h 1654942"/>
              <a:gd name="connsiteX150" fmla="*/ 7572652 w 10497466"/>
              <a:gd name="connsiteY150" fmla="*/ 1402672 h 1654942"/>
              <a:gd name="connsiteX151" fmla="*/ 7696939 w 10497466"/>
              <a:gd name="connsiteY151" fmla="*/ 1420427 h 1654942"/>
              <a:gd name="connsiteX152" fmla="*/ 7767961 w 10497466"/>
              <a:gd name="connsiteY152" fmla="*/ 1393793 h 1654942"/>
              <a:gd name="connsiteX153" fmla="*/ 7945514 w 10497466"/>
              <a:gd name="connsiteY153" fmla="*/ 1402671 h 1654942"/>
              <a:gd name="connsiteX154" fmla="*/ 8007658 w 10497466"/>
              <a:gd name="connsiteY154" fmla="*/ 1447060 h 1654942"/>
              <a:gd name="connsiteX155" fmla="*/ 8123068 w 10497466"/>
              <a:gd name="connsiteY155" fmla="*/ 1384916 h 1654942"/>
              <a:gd name="connsiteX156" fmla="*/ 8238478 w 10497466"/>
              <a:gd name="connsiteY156" fmla="*/ 1367160 h 1654942"/>
              <a:gd name="connsiteX157" fmla="*/ 8265110 w 10497466"/>
              <a:gd name="connsiteY157" fmla="*/ 1384916 h 1654942"/>
              <a:gd name="connsiteX158" fmla="*/ 8211844 w 10497466"/>
              <a:gd name="connsiteY158" fmla="*/ 1411549 h 1654942"/>
              <a:gd name="connsiteX159" fmla="*/ 8371643 w 10497466"/>
              <a:gd name="connsiteY159" fmla="*/ 1402671 h 1654942"/>
              <a:gd name="connsiteX160" fmla="*/ 8451542 w 10497466"/>
              <a:gd name="connsiteY160" fmla="*/ 1384916 h 1654942"/>
              <a:gd name="connsiteX161" fmla="*/ 8957569 w 10497466"/>
              <a:gd name="connsiteY161" fmla="*/ 1305017 h 1654942"/>
              <a:gd name="connsiteX162" fmla="*/ 8948691 w 10497466"/>
              <a:gd name="connsiteY162" fmla="*/ 1313894 h 1654942"/>
              <a:gd name="connsiteX163" fmla="*/ 8877670 w 10497466"/>
              <a:gd name="connsiteY163" fmla="*/ 1340527 h 1654942"/>
              <a:gd name="connsiteX164" fmla="*/ 8859914 w 10497466"/>
              <a:gd name="connsiteY164" fmla="*/ 1358283 h 1654942"/>
              <a:gd name="connsiteX165" fmla="*/ 8833281 w 10497466"/>
              <a:gd name="connsiteY165" fmla="*/ 1367160 h 1654942"/>
              <a:gd name="connsiteX166" fmla="*/ 8815526 w 10497466"/>
              <a:gd name="connsiteY166" fmla="*/ 1384916 h 1654942"/>
              <a:gd name="connsiteX167" fmla="*/ 8788893 w 10497466"/>
              <a:gd name="connsiteY167" fmla="*/ 1402671 h 1654942"/>
              <a:gd name="connsiteX168" fmla="*/ 8788893 w 10497466"/>
              <a:gd name="connsiteY168" fmla="*/ 1287261 h 1654942"/>
              <a:gd name="connsiteX0" fmla="*/ 8788893 w 10497466"/>
              <a:gd name="connsiteY0" fmla="*/ 1287263 h 1654944"/>
              <a:gd name="connsiteX1" fmla="*/ 8788893 w 10497466"/>
              <a:gd name="connsiteY1" fmla="*/ 1287263 h 1654944"/>
              <a:gd name="connsiteX2" fmla="*/ 9401452 w 10497466"/>
              <a:gd name="connsiteY2" fmla="*/ 1278386 h 1654944"/>
              <a:gd name="connsiteX3" fmla="*/ 9490229 w 10497466"/>
              <a:gd name="connsiteY3" fmla="*/ 1260630 h 1654944"/>
              <a:gd name="connsiteX4" fmla="*/ 9792070 w 10497466"/>
              <a:gd name="connsiteY4" fmla="*/ 1242875 h 1654944"/>
              <a:gd name="connsiteX5" fmla="*/ 9916357 w 10497466"/>
              <a:gd name="connsiteY5" fmla="*/ 1233997 h 1654944"/>
              <a:gd name="connsiteX6" fmla="*/ 9987378 w 10497466"/>
              <a:gd name="connsiteY6" fmla="*/ 1216242 h 1654944"/>
              <a:gd name="connsiteX7" fmla="*/ 10031767 w 10497466"/>
              <a:gd name="connsiteY7" fmla="*/ 1207364 h 1654944"/>
              <a:gd name="connsiteX8" fmla="*/ 10085033 w 10497466"/>
              <a:gd name="connsiteY8" fmla="*/ 1189609 h 1654944"/>
              <a:gd name="connsiteX9" fmla="*/ 10173810 w 10497466"/>
              <a:gd name="connsiteY9" fmla="*/ 1162976 h 1654944"/>
              <a:gd name="connsiteX10" fmla="*/ 10218198 w 10497466"/>
              <a:gd name="connsiteY10" fmla="*/ 1127465 h 1654944"/>
              <a:gd name="connsiteX11" fmla="*/ 10244831 w 10497466"/>
              <a:gd name="connsiteY11" fmla="*/ 1109710 h 1654944"/>
              <a:gd name="connsiteX12" fmla="*/ 10298097 w 10497466"/>
              <a:gd name="connsiteY12" fmla="*/ 1047566 h 1654944"/>
              <a:gd name="connsiteX13" fmla="*/ 10351363 w 10497466"/>
              <a:gd name="connsiteY13" fmla="*/ 1029811 h 1654944"/>
              <a:gd name="connsiteX14" fmla="*/ 10386874 w 10497466"/>
              <a:gd name="connsiteY14" fmla="*/ 1003178 h 1654944"/>
              <a:gd name="connsiteX15" fmla="*/ 10422384 w 10497466"/>
              <a:gd name="connsiteY15" fmla="*/ 994300 h 1654944"/>
              <a:gd name="connsiteX16" fmla="*/ 10466773 w 10497466"/>
              <a:gd name="connsiteY16" fmla="*/ 958790 h 1654944"/>
              <a:gd name="connsiteX17" fmla="*/ 10475650 w 10497466"/>
              <a:gd name="connsiteY17" fmla="*/ 603683 h 1654944"/>
              <a:gd name="connsiteX18" fmla="*/ 10440140 w 10497466"/>
              <a:gd name="connsiteY18" fmla="*/ 559294 h 1654944"/>
              <a:gd name="connsiteX19" fmla="*/ 10422384 w 10497466"/>
              <a:gd name="connsiteY19" fmla="*/ 532661 h 1654944"/>
              <a:gd name="connsiteX20" fmla="*/ 10360241 w 10497466"/>
              <a:gd name="connsiteY20" fmla="*/ 506028 h 1654944"/>
              <a:gd name="connsiteX21" fmla="*/ 10324730 w 10497466"/>
              <a:gd name="connsiteY21" fmla="*/ 452762 h 1654944"/>
              <a:gd name="connsiteX22" fmla="*/ 10306975 w 10497466"/>
              <a:gd name="connsiteY22" fmla="*/ 426129 h 1654944"/>
              <a:gd name="connsiteX23" fmla="*/ 10280342 w 10497466"/>
              <a:gd name="connsiteY23" fmla="*/ 417252 h 1654944"/>
              <a:gd name="connsiteX24" fmla="*/ 10218198 w 10497466"/>
              <a:gd name="connsiteY24" fmla="*/ 346230 h 1654944"/>
              <a:gd name="connsiteX25" fmla="*/ 10182687 w 10497466"/>
              <a:gd name="connsiteY25" fmla="*/ 328475 h 1654944"/>
              <a:gd name="connsiteX26" fmla="*/ 10093910 w 10497466"/>
              <a:gd name="connsiteY26" fmla="*/ 284087 h 1654944"/>
              <a:gd name="connsiteX27" fmla="*/ 10014011 w 10497466"/>
              <a:gd name="connsiteY27" fmla="*/ 257454 h 1654944"/>
              <a:gd name="connsiteX28" fmla="*/ 9978501 w 10497466"/>
              <a:gd name="connsiteY28" fmla="*/ 248576 h 1654944"/>
              <a:gd name="connsiteX29" fmla="*/ 9934112 w 10497466"/>
              <a:gd name="connsiteY29" fmla="*/ 239698 h 1654944"/>
              <a:gd name="connsiteX30" fmla="*/ 9898602 w 10497466"/>
              <a:gd name="connsiteY30" fmla="*/ 230821 h 1654944"/>
              <a:gd name="connsiteX31" fmla="*/ 9836458 w 10497466"/>
              <a:gd name="connsiteY31" fmla="*/ 221943 h 1654944"/>
              <a:gd name="connsiteX32" fmla="*/ 9783192 w 10497466"/>
              <a:gd name="connsiteY32" fmla="*/ 204188 h 1654944"/>
              <a:gd name="connsiteX33" fmla="*/ 10247932 w 10497466"/>
              <a:gd name="connsiteY33" fmla="*/ 612991 h 1654944"/>
              <a:gd name="connsiteX34" fmla="*/ 10212841 w 10497466"/>
              <a:gd name="connsiteY34" fmla="*/ 570808 h 1654944"/>
              <a:gd name="connsiteX35" fmla="*/ 10141609 w 10497466"/>
              <a:gd name="connsiteY35" fmla="*/ 566398 h 1654944"/>
              <a:gd name="connsiteX36" fmla="*/ 10069958 w 10497466"/>
              <a:gd name="connsiteY36" fmla="*/ 433110 h 1654944"/>
              <a:gd name="connsiteX37" fmla="*/ 10045426 w 10497466"/>
              <a:gd name="connsiteY37" fmla="*/ 468682 h 1654944"/>
              <a:gd name="connsiteX38" fmla="*/ 9900863 w 10497466"/>
              <a:gd name="connsiteY38" fmla="*/ 397601 h 1654944"/>
              <a:gd name="connsiteX39" fmla="*/ 9757138 w 10497466"/>
              <a:gd name="connsiteY39" fmla="*/ 342067 h 1654944"/>
              <a:gd name="connsiteX40" fmla="*/ 9567765 w 10497466"/>
              <a:gd name="connsiteY40" fmla="*/ 239882 h 1654944"/>
              <a:gd name="connsiteX41" fmla="*/ 9397618 w 10497466"/>
              <a:gd name="connsiteY41" fmla="*/ 191026 h 1654944"/>
              <a:gd name="connsiteX42" fmla="*/ 9281788 w 10497466"/>
              <a:gd name="connsiteY42" fmla="*/ 219924 h 1654944"/>
              <a:gd name="connsiteX43" fmla="*/ 9083747 w 10497466"/>
              <a:gd name="connsiteY43" fmla="*/ 164393 h 1654944"/>
              <a:gd name="connsiteX44" fmla="*/ 8629095 w 10497466"/>
              <a:gd name="connsiteY44" fmla="*/ 8879 h 1654944"/>
              <a:gd name="connsiteX45" fmla="*/ 8416031 w 10497466"/>
              <a:gd name="connsiteY45" fmla="*/ 35512 h 1654944"/>
              <a:gd name="connsiteX46" fmla="*/ 6347534 w 10497466"/>
              <a:gd name="connsiteY46" fmla="*/ 26634 h 1654944"/>
              <a:gd name="connsiteX47" fmla="*/ 6196613 w 10497466"/>
              <a:gd name="connsiteY47" fmla="*/ 8879 h 1654944"/>
              <a:gd name="connsiteX48" fmla="*/ 6107837 w 10497466"/>
              <a:gd name="connsiteY48" fmla="*/ 1 h 1654944"/>
              <a:gd name="connsiteX49" fmla="*/ 5149048 w 10497466"/>
              <a:gd name="connsiteY49" fmla="*/ 17757 h 1654944"/>
              <a:gd name="connsiteX50" fmla="*/ 4891596 w 10497466"/>
              <a:gd name="connsiteY50" fmla="*/ 71023 h 1654944"/>
              <a:gd name="connsiteX51" fmla="*/ 4811697 w 10497466"/>
              <a:gd name="connsiteY51" fmla="*/ 79900 h 1654944"/>
              <a:gd name="connsiteX52" fmla="*/ 4705165 w 10497466"/>
              <a:gd name="connsiteY52" fmla="*/ 88778 h 1654944"/>
              <a:gd name="connsiteX53" fmla="*/ 4669654 w 10497466"/>
              <a:gd name="connsiteY53" fmla="*/ 62145 h 1654944"/>
              <a:gd name="connsiteX54" fmla="*/ 4554244 w 10497466"/>
              <a:gd name="connsiteY54" fmla="*/ 44390 h 1654944"/>
              <a:gd name="connsiteX55" fmla="*/ 4447712 w 10497466"/>
              <a:gd name="connsiteY55" fmla="*/ 26634 h 1654944"/>
              <a:gd name="connsiteX56" fmla="*/ 3453413 w 10497466"/>
              <a:gd name="connsiteY56" fmla="*/ 35512 h 1654944"/>
              <a:gd name="connsiteX57" fmla="*/ 2805343 w 10497466"/>
              <a:gd name="connsiteY57" fmla="*/ 44390 h 1654944"/>
              <a:gd name="connsiteX58" fmla="*/ 1793289 w 10497466"/>
              <a:gd name="connsiteY58" fmla="*/ 53267 h 1654944"/>
              <a:gd name="connsiteX59" fmla="*/ 1296140 w 10497466"/>
              <a:gd name="connsiteY59" fmla="*/ 159799 h 1654944"/>
              <a:gd name="connsiteX60" fmla="*/ 1180730 w 10497466"/>
              <a:gd name="connsiteY60" fmla="*/ 204188 h 1654944"/>
              <a:gd name="connsiteX61" fmla="*/ 1127464 w 10497466"/>
              <a:gd name="connsiteY61" fmla="*/ 221943 h 1654944"/>
              <a:gd name="connsiteX62" fmla="*/ 674703 w 10497466"/>
              <a:gd name="connsiteY62" fmla="*/ 230821 h 1654944"/>
              <a:gd name="connsiteX63" fmla="*/ 621437 w 10497466"/>
              <a:gd name="connsiteY63" fmla="*/ 239698 h 1654944"/>
              <a:gd name="connsiteX64" fmla="*/ 497149 w 10497466"/>
              <a:gd name="connsiteY64" fmla="*/ 248576 h 1654944"/>
              <a:gd name="connsiteX65" fmla="*/ 435006 w 10497466"/>
              <a:gd name="connsiteY65" fmla="*/ 266331 h 1654944"/>
              <a:gd name="connsiteX66" fmla="*/ 399495 w 10497466"/>
              <a:gd name="connsiteY66" fmla="*/ 275209 h 1654944"/>
              <a:gd name="connsiteX67" fmla="*/ 346229 w 10497466"/>
              <a:gd name="connsiteY67" fmla="*/ 284087 h 1654944"/>
              <a:gd name="connsiteX68" fmla="*/ 266330 w 10497466"/>
              <a:gd name="connsiteY68" fmla="*/ 301842 h 1654944"/>
              <a:gd name="connsiteX69" fmla="*/ 186431 w 10497466"/>
              <a:gd name="connsiteY69" fmla="*/ 355108 h 1654944"/>
              <a:gd name="connsiteX70" fmla="*/ 159798 w 10497466"/>
              <a:gd name="connsiteY70" fmla="*/ 381741 h 1654944"/>
              <a:gd name="connsiteX71" fmla="*/ 124287 w 10497466"/>
              <a:gd name="connsiteY71" fmla="*/ 461640 h 1654944"/>
              <a:gd name="connsiteX72" fmla="*/ 115410 w 10497466"/>
              <a:gd name="connsiteY72" fmla="*/ 488273 h 1654944"/>
              <a:gd name="connsiteX73" fmla="*/ 79899 w 10497466"/>
              <a:gd name="connsiteY73" fmla="*/ 541539 h 1654944"/>
              <a:gd name="connsiteX74" fmla="*/ 35510 w 10497466"/>
              <a:gd name="connsiteY74" fmla="*/ 594805 h 1654944"/>
              <a:gd name="connsiteX75" fmla="*/ 8877 w 10497466"/>
              <a:gd name="connsiteY75" fmla="*/ 683582 h 1654944"/>
              <a:gd name="connsiteX76" fmla="*/ 0 w 10497466"/>
              <a:gd name="connsiteY76" fmla="*/ 736848 h 1654944"/>
              <a:gd name="connsiteX77" fmla="*/ 17755 w 10497466"/>
              <a:gd name="connsiteY77" fmla="*/ 878891 h 1654944"/>
              <a:gd name="connsiteX78" fmla="*/ 26633 w 10497466"/>
              <a:gd name="connsiteY78" fmla="*/ 932157 h 1654944"/>
              <a:gd name="connsiteX79" fmla="*/ 44388 w 10497466"/>
              <a:gd name="connsiteY79" fmla="*/ 994300 h 1654944"/>
              <a:gd name="connsiteX80" fmla="*/ 62143 w 10497466"/>
              <a:gd name="connsiteY80" fmla="*/ 1038689 h 1654944"/>
              <a:gd name="connsiteX81" fmla="*/ 71021 w 10497466"/>
              <a:gd name="connsiteY81" fmla="*/ 1065322 h 1654944"/>
              <a:gd name="connsiteX82" fmla="*/ 88777 w 10497466"/>
              <a:gd name="connsiteY82" fmla="*/ 1083077 h 1654944"/>
              <a:gd name="connsiteX83" fmla="*/ 133165 w 10497466"/>
              <a:gd name="connsiteY83" fmla="*/ 1145221 h 1654944"/>
              <a:gd name="connsiteX84" fmla="*/ 168676 w 10497466"/>
              <a:gd name="connsiteY84" fmla="*/ 1171854 h 1654944"/>
              <a:gd name="connsiteX85" fmla="*/ 213064 w 10497466"/>
              <a:gd name="connsiteY85" fmla="*/ 1225120 h 1654944"/>
              <a:gd name="connsiteX86" fmla="*/ 230819 w 10497466"/>
              <a:gd name="connsiteY86" fmla="*/ 1251753 h 1654944"/>
              <a:gd name="connsiteX87" fmla="*/ 275208 w 10497466"/>
              <a:gd name="connsiteY87" fmla="*/ 1296141 h 1654944"/>
              <a:gd name="connsiteX88" fmla="*/ 346229 w 10497466"/>
              <a:gd name="connsiteY88" fmla="*/ 1384918 h 1654944"/>
              <a:gd name="connsiteX89" fmla="*/ 372862 w 10497466"/>
              <a:gd name="connsiteY89" fmla="*/ 1393795 h 1654944"/>
              <a:gd name="connsiteX90" fmla="*/ 417250 w 10497466"/>
              <a:gd name="connsiteY90" fmla="*/ 1420428 h 1654944"/>
              <a:gd name="connsiteX91" fmla="*/ 452761 w 10497466"/>
              <a:gd name="connsiteY91" fmla="*/ 1438184 h 1654944"/>
              <a:gd name="connsiteX92" fmla="*/ 497149 w 10497466"/>
              <a:gd name="connsiteY92" fmla="*/ 1455939 h 1654944"/>
              <a:gd name="connsiteX93" fmla="*/ 514905 w 10497466"/>
              <a:gd name="connsiteY93" fmla="*/ 1473694 h 1654944"/>
              <a:gd name="connsiteX94" fmla="*/ 550415 w 10497466"/>
              <a:gd name="connsiteY94" fmla="*/ 1482572 h 1654944"/>
              <a:gd name="connsiteX95" fmla="*/ 577048 w 10497466"/>
              <a:gd name="connsiteY95" fmla="*/ 1491450 h 1654944"/>
              <a:gd name="connsiteX96" fmla="*/ 612559 w 10497466"/>
              <a:gd name="connsiteY96" fmla="*/ 1500328 h 1654944"/>
              <a:gd name="connsiteX97" fmla="*/ 665825 w 10497466"/>
              <a:gd name="connsiteY97" fmla="*/ 1518083 h 1654944"/>
              <a:gd name="connsiteX98" fmla="*/ 719091 w 10497466"/>
              <a:gd name="connsiteY98" fmla="*/ 1535838 h 1654944"/>
              <a:gd name="connsiteX99" fmla="*/ 745724 w 10497466"/>
              <a:gd name="connsiteY99" fmla="*/ 1544716 h 1654944"/>
              <a:gd name="connsiteX100" fmla="*/ 790112 w 10497466"/>
              <a:gd name="connsiteY100" fmla="*/ 1553594 h 1654944"/>
              <a:gd name="connsiteX101" fmla="*/ 914400 w 10497466"/>
              <a:gd name="connsiteY101" fmla="*/ 1571349 h 1654944"/>
              <a:gd name="connsiteX102" fmla="*/ 1029810 w 10497466"/>
              <a:gd name="connsiteY102" fmla="*/ 1597982 h 1654944"/>
              <a:gd name="connsiteX103" fmla="*/ 1065320 w 10497466"/>
              <a:gd name="connsiteY103" fmla="*/ 1606860 h 1654944"/>
              <a:gd name="connsiteX104" fmla="*/ 1127464 w 10497466"/>
              <a:gd name="connsiteY104" fmla="*/ 1624615 h 1654944"/>
              <a:gd name="connsiteX105" fmla="*/ 1198485 w 10497466"/>
              <a:gd name="connsiteY105" fmla="*/ 1633493 h 1654944"/>
              <a:gd name="connsiteX106" fmla="*/ 1526959 w 10497466"/>
              <a:gd name="connsiteY106" fmla="*/ 1633493 h 1654944"/>
              <a:gd name="connsiteX107" fmla="*/ 1633491 w 10497466"/>
              <a:gd name="connsiteY107" fmla="*/ 1615737 h 1654944"/>
              <a:gd name="connsiteX108" fmla="*/ 1695635 w 10497466"/>
              <a:gd name="connsiteY108" fmla="*/ 1597982 h 1654944"/>
              <a:gd name="connsiteX109" fmla="*/ 1740023 w 10497466"/>
              <a:gd name="connsiteY109" fmla="*/ 1580227 h 1654944"/>
              <a:gd name="connsiteX110" fmla="*/ 1775534 w 10497466"/>
              <a:gd name="connsiteY110" fmla="*/ 1571349 h 1654944"/>
              <a:gd name="connsiteX111" fmla="*/ 1828800 w 10497466"/>
              <a:gd name="connsiteY111" fmla="*/ 1553594 h 1654944"/>
              <a:gd name="connsiteX112" fmla="*/ 1855433 w 10497466"/>
              <a:gd name="connsiteY112" fmla="*/ 1544716 h 1654944"/>
              <a:gd name="connsiteX113" fmla="*/ 1953087 w 10497466"/>
              <a:gd name="connsiteY113" fmla="*/ 1526961 h 1654944"/>
              <a:gd name="connsiteX114" fmla="*/ 1988598 w 10497466"/>
              <a:gd name="connsiteY114" fmla="*/ 1518083 h 1654944"/>
              <a:gd name="connsiteX115" fmla="*/ 2059619 w 10497466"/>
              <a:gd name="connsiteY115" fmla="*/ 1500328 h 1654944"/>
              <a:gd name="connsiteX116" fmla="*/ 2627790 w 10497466"/>
              <a:gd name="connsiteY116" fmla="*/ 1491450 h 1654944"/>
              <a:gd name="connsiteX117" fmla="*/ 2734322 w 10497466"/>
              <a:gd name="connsiteY117" fmla="*/ 1473694 h 1654944"/>
              <a:gd name="connsiteX118" fmla="*/ 2902998 w 10497466"/>
              <a:gd name="connsiteY118" fmla="*/ 1438184 h 1654944"/>
              <a:gd name="connsiteX119" fmla="*/ 3027285 w 10497466"/>
              <a:gd name="connsiteY119" fmla="*/ 1420428 h 1654944"/>
              <a:gd name="connsiteX120" fmla="*/ 3222594 w 10497466"/>
              <a:gd name="connsiteY120" fmla="*/ 1384918 h 1654944"/>
              <a:gd name="connsiteX121" fmla="*/ 3577701 w 10497466"/>
              <a:gd name="connsiteY121" fmla="*/ 1349407 h 1654944"/>
              <a:gd name="connsiteX122" fmla="*/ 3986074 w 10497466"/>
              <a:gd name="connsiteY122" fmla="*/ 1367162 h 1654944"/>
              <a:gd name="connsiteX123" fmla="*/ 4074850 w 10497466"/>
              <a:gd name="connsiteY123" fmla="*/ 1411551 h 1654944"/>
              <a:gd name="connsiteX124" fmla="*/ 4128116 w 10497466"/>
              <a:gd name="connsiteY124" fmla="*/ 1402673 h 1654944"/>
              <a:gd name="connsiteX125" fmla="*/ 4163627 w 10497466"/>
              <a:gd name="connsiteY125" fmla="*/ 1393795 h 1654944"/>
              <a:gd name="connsiteX126" fmla="*/ 4225771 w 10497466"/>
              <a:gd name="connsiteY126" fmla="*/ 1384918 h 1654944"/>
              <a:gd name="connsiteX127" fmla="*/ 4634143 w 10497466"/>
              <a:gd name="connsiteY127" fmla="*/ 1393795 h 1654944"/>
              <a:gd name="connsiteX128" fmla="*/ 4696287 w 10497466"/>
              <a:gd name="connsiteY128" fmla="*/ 1411551 h 1654944"/>
              <a:gd name="connsiteX129" fmla="*/ 4838330 w 10497466"/>
              <a:gd name="connsiteY129" fmla="*/ 1438184 h 1654944"/>
              <a:gd name="connsiteX130" fmla="*/ 5007006 w 10497466"/>
              <a:gd name="connsiteY130" fmla="*/ 1473694 h 1654944"/>
              <a:gd name="connsiteX131" fmla="*/ 5166804 w 10497466"/>
              <a:gd name="connsiteY131" fmla="*/ 1491450 h 1654944"/>
              <a:gd name="connsiteX132" fmla="*/ 5495277 w 10497466"/>
              <a:gd name="connsiteY132" fmla="*/ 1509205 h 1654944"/>
              <a:gd name="connsiteX133" fmla="*/ 5575177 w 10497466"/>
              <a:gd name="connsiteY133" fmla="*/ 1518083 h 1654944"/>
              <a:gd name="connsiteX134" fmla="*/ 6152225 w 10497466"/>
              <a:gd name="connsiteY134" fmla="*/ 1500328 h 1654944"/>
              <a:gd name="connsiteX135" fmla="*/ 6205491 w 10497466"/>
              <a:gd name="connsiteY135" fmla="*/ 1491450 h 1654944"/>
              <a:gd name="connsiteX136" fmla="*/ 6365289 w 10497466"/>
              <a:gd name="connsiteY136" fmla="*/ 1544715 h 1654944"/>
              <a:gd name="connsiteX137" fmla="*/ 6498455 w 10497466"/>
              <a:gd name="connsiteY137" fmla="*/ 1544716 h 1654944"/>
              <a:gd name="connsiteX138" fmla="*/ 6578353 w 10497466"/>
              <a:gd name="connsiteY138" fmla="*/ 1535838 h 1654944"/>
              <a:gd name="connsiteX139" fmla="*/ 6747029 w 10497466"/>
              <a:gd name="connsiteY139" fmla="*/ 1518083 h 1654944"/>
              <a:gd name="connsiteX140" fmla="*/ 6773662 w 10497466"/>
              <a:gd name="connsiteY140" fmla="*/ 1553593 h 1654944"/>
              <a:gd name="connsiteX141" fmla="*/ 6862438 w 10497466"/>
              <a:gd name="connsiteY141" fmla="*/ 1509205 h 1654944"/>
              <a:gd name="connsiteX142" fmla="*/ 6924582 w 10497466"/>
              <a:gd name="connsiteY142" fmla="*/ 1518083 h 1654944"/>
              <a:gd name="connsiteX143" fmla="*/ 7013358 w 10497466"/>
              <a:gd name="connsiteY143" fmla="*/ 1500327 h 1654944"/>
              <a:gd name="connsiteX144" fmla="*/ 7102136 w 10497466"/>
              <a:gd name="connsiteY144" fmla="*/ 1491450 h 1654944"/>
              <a:gd name="connsiteX145" fmla="*/ 7155402 w 10497466"/>
              <a:gd name="connsiteY145" fmla="*/ 1509206 h 1654944"/>
              <a:gd name="connsiteX146" fmla="*/ 7164280 w 10497466"/>
              <a:gd name="connsiteY146" fmla="*/ 1473694 h 1654944"/>
              <a:gd name="connsiteX147" fmla="*/ 7279690 w 10497466"/>
              <a:gd name="connsiteY147" fmla="*/ 1464817 h 1654944"/>
              <a:gd name="connsiteX148" fmla="*/ 7386221 w 10497466"/>
              <a:gd name="connsiteY148" fmla="*/ 1429306 h 1654944"/>
              <a:gd name="connsiteX149" fmla="*/ 7439488 w 10497466"/>
              <a:gd name="connsiteY149" fmla="*/ 1393795 h 1654944"/>
              <a:gd name="connsiteX150" fmla="*/ 7572652 w 10497466"/>
              <a:gd name="connsiteY150" fmla="*/ 1402674 h 1654944"/>
              <a:gd name="connsiteX151" fmla="*/ 7696939 w 10497466"/>
              <a:gd name="connsiteY151" fmla="*/ 1420429 h 1654944"/>
              <a:gd name="connsiteX152" fmla="*/ 7767961 w 10497466"/>
              <a:gd name="connsiteY152" fmla="*/ 1393795 h 1654944"/>
              <a:gd name="connsiteX153" fmla="*/ 7945514 w 10497466"/>
              <a:gd name="connsiteY153" fmla="*/ 1402673 h 1654944"/>
              <a:gd name="connsiteX154" fmla="*/ 8007658 w 10497466"/>
              <a:gd name="connsiteY154" fmla="*/ 1447062 h 1654944"/>
              <a:gd name="connsiteX155" fmla="*/ 8123068 w 10497466"/>
              <a:gd name="connsiteY155" fmla="*/ 1384918 h 1654944"/>
              <a:gd name="connsiteX156" fmla="*/ 8238478 w 10497466"/>
              <a:gd name="connsiteY156" fmla="*/ 1367162 h 1654944"/>
              <a:gd name="connsiteX157" fmla="*/ 8265110 w 10497466"/>
              <a:gd name="connsiteY157" fmla="*/ 1384918 h 1654944"/>
              <a:gd name="connsiteX158" fmla="*/ 8211844 w 10497466"/>
              <a:gd name="connsiteY158" fmla="*/ 1411551 h 1654944"/>
              <a:gd name="connsiteX159" fmla="*/ 8371643 w 10497466"/>
              <a:gd name="connsiteY159" fmla="*/ 1402673 h 1654944"/>
              <a:gd name="connsiteX160" fmla="*/ 8451542 w 10497466"/>
              <a:gd name="connsiteY160" fmla="*/ 1384918 h 1654944"/>
              <a:gd name="connsiteX161" fmla="*/ 8957569 w 10497466"/>
              <a:gd name="connsiteY161" fmla="*/ 1305019 h 1654944"/>
              <a:gd name="connsiteX162" fmla="*/ 8948691 w 10497466"/>
              <a:gd name="connsiteY162" fmla="*/ 1313896 h 1654944"/>
              <a:gd name="connsiteX163" fmla="*/ 8877670 w 10497466"/>
              <a:gd name="connsiteY163" fmla="*/ 1340529 h 1654944"/>
              <a:gd name="connsiteX164" fmla="*/ 8859914 w 10497466"/>
              <a:gd name="connsiteY164" fmla="*/ 1358285 h 1654944"/>
              <a:gd name="connsiteX165" fmla="*/ 8833281 w 10497466"/>
              <a:gd name="connsiteY165" fmla="*/ 1367162 h 1654944"/>
              <a:gd name="connsiteX166" fmla="*/ 8815526 w 10497466"/>
              <a:gd name="connsiteY166" fmla="*/ 1384918 h 1654944"/>
              <a:gd name="connsiteX167" fmla="*/ 8788893 w 10497466"/>
              <a:gd name="connsiteY167" fmla="*/ 1402673 h 1654944"/>
              <a:gd name="connsiteX168" fmla="*/ 8788893 w 10497466"/>
              <a:gd name="connsiteY168" fmla="*/ 1287263 h 1654944"/>
              <a:gd name="connsiteX0" fmla="*/ 8788893 w 10666517"/>
              <a:gd name="connsiteY0" fmla="*/ 1287261 h 1654942"/>
              <a:gd name="connsiteX1" fmla="*/ 8788893 w 10666517"/>
              <a:gd name="connsiteY1" fmla="*/ 1287261 h 1654942"/>
              <a:gd name="connsiteX2" fmla="*/ 9401452 w 10666517"/>
              <a:gd name="connsiteY2" fmla="*/ 1278384 h 1654942"/>
              <a:gd name="connsiteX3" fmla="*/ 9490229 w 10666517"/>
              <a:gd name="connsiteY3" fmla="*/ 1260628 h 1654942"/>
              <a:gd name="connsiteX4" fmla="*/ 9792070 w 10666517"/>
              <a:gd name="connsiteY4" fmla="*/ 1242873 h 1654942"/>
              <a:gd name="connsiteX5" fmla="*/ 9916357 w 10666517"/>
              <a:gd name="connsiteY5" fmla="*/ 1233995 h 1654942"/>
              <a:gd name="connsiteX6" fmla="*/ 9987378 w 10666517"/>
              <a:gd name="connsiteY6" fmla="*/ 1216240 h 1654942"/>
              <a:gd name="connsiteX7" fmla="*/ 10031767 w 10666517"/>
              <a:gd name="connsiteY7" fmla="*/ 1207362 h 1654942"/>
              <a:gd name="connsiteX8" fmla="*/ 10085033 w 10666517"/>
              <a:gd name="connsiteY8" fmla="*/ 1189607 h 1654942"/>
              <a:gd name="connsiteX9" fmla="*/ 10173810 w 10666517"/>
              <a:gd name="connsiteY9" fmla="*/ 1162974 h 1654942"/>
              <a:gd name="connsiteX10" fmla="*/ 10218198 w 10666517"/>
              <a:gd name="connsiteY10" fmla="*/ 1127463 h 1654942"/>
              <a:gd name="connsiteX11" fmla="*/ 10244831 w 10666517"/>
              <a:gd name="connsiteY11" fmla="*/ 1109708 h 1654942"/>
              <a:gd name="connsiteX12" fmla="*/ 10298097 w 10666517"/>
              <a:gd name="connsiteY12" fmla="*/ 1047564 h 1654942"/>
              <a:gd name="connsiteX13" fmla="*/ 10351363 w 10666517"/>
              <a:gd name="connsiteY13" fmla="*/ 1029809 h 1654942"/>
              <a:gd name="connsiteX14" fmla="*/ 10386874 w 10666517"/>
              <a:gd name="connsiteY14" fmla="*/ 1003176 h 1654942"/>
              <a:gd name="connsiteX15" fmla="*/ 10422384 w 10666517"/>
              <a:gd name="connsiteY15" fmla="*/ 994298 h 1654942"/>
              <a:gd name="connsiteX16" fmla="*/ 10466773 w 10666517"/>
              <a:gd name="connsiteY16" fmla="*/ 958788 h 1654942"/>
              <a:gd name="connsiteX17" fmla="*/ 10475650 w 10666517"/>
              <a:gd name="connsiteY17" fmla="*/ 603681 h 1654942"/>
              <a:gd name="connsiteX18" fmla="*/ 10440140 w 10666517"/>
              <a:gd name="connsiteY18" fmla="*/ 559292 h 1654942"/>
              <a:gd name="connsiteX19" fmla="*/ 10422384 w 10666517"/>
              <a:gd name="connsiteY19" fmla="*/ 532659 h 1654942"/>
              <a:gd name="connsiteX20" fmla="*/ 10360241 w 10666517"/>
              <a:gd name="connsiteY20" fmla="*/ 506026 h 1654942"/>
              <a:gd name="connsiteX21" fmla="*/ 10324730 w 10666517"/>
              <a:gd name="connsiteY21" fmla="*/ 452760 h 1654942"/>
              <a:gd name="connsiteX22" fmla="*/ 10306975 w 10666517"/>
              <a:gd name="connsiteY22" fmla="*/ 426127 h 1654942"/>
              <a:gd name="connsiteX23" fmla="*/ 10280342 w 10666517"/>
              <a:gd name="connsiteY23" fmla="*/ 417250 h 1654942"/>
              <a:gd name="connsiteX24" fmla="*/ 10218198 w 10666517"/>
              <a:gd name="connsiteY24" fmla="*/ 346228 h 1654942"/>
              <a:gd name="connsiteX25" fmla="*/ 10182687 w 10666517"/>
              <a:gd name="connsiteY25" fmla="*/ 328473 h 1654942"/>
              <a:gd name="connsiteX26" fmla="*/ 10093910 w 10666517"/>
              <a:gd name="connsiteY26" fmla="*/ 284085 h 1654942"/>
              <a:gd name="connsiteX27" fmla="*/ 10014011 w 10666517"/>
              <a:gd name="connsiteY27" fmla="*/ 257452 h 1654942"/>
              <a:gd name="connsiteX28" fmla="*/ 9978501 w 10666517"/>
              <a:gd name="connsiteY28" fmla="*/ 248574 h 1654942"/>
              <a:gd name="connsiteX29" fmla="*/ 9934112 w 10666517"/>
              <a:gd name="connsiteY29" fmla="*/ 239696 h 1654942"/>
              <a:gd name="connsiteX30" fmla="*/ 9898602 w 10666517"/>
              <a:gd name="connsiteY30" fmla="*/ 230819 h 1654942"/>
              <a:gd name="connsiteX31" fmla="*/ 9836458 w 10666517"/>
              <a:gd name="connsiteY31" fmla="*/ 221941 h 1654942"/>
              <a:gd name="connsiteX32" fmla="*/ 9783192 w 10666517"/>
              <a:gd name="connsiteY32" fmla="*/ 204186 h 1654942"/>
              <a:gd name="connsiteX33" fmla="*/ 10247932 w 10666517"/>
              <a:gd name="connsiteY33" fmla="*/ 612989 h 1654942"/>
              <a:gd name="connsiteX34" fmla="*/ 10212841 w 10666517"/>
              <a:gd name="connsiteY34" fmla="*/ 570806 h 1654942"/>
              <a:gd name="connsiteX35" fmla="*/ 10141609 w 10666517"/>
              <a:gd name="connsiteY35" fmla="*/ 566396 h 1654942"/>
              <a:gd name="connsiteX36" fmla="*/ 10069958 w 10666517"/>
              <a:gd name="connsiteY36" fmla="*/ 433108 h 1654942"/>
              <a:gd name="connsiteX37" fmla="*/ 10045426 w 10666517"/>
              <a:gd name="connsiteY37" fmla="*/ 468680 h 1654942"/>
              <a:gd name="connsiteX38" fmla="*/ 9900863 w 10666517"/>
              <a:gd name="connsiteY38" fmla="*/ 397599 h 1654942"/>
              <a:gd name="connsiteX39" fmla="*/ 10665920 w 10666517"/>
              <a:gd name="connsiteY39" fmla="*/ 824155 h 1654942"/>
              <a:gd name="connsiteX40" fmla="*/ 9567765 w 10666517"/>
              <a:gd name="connsiteY40" fmla="*/ 239880 h 1654942"/>
              <a:gd name="connsiteX41" fmla="*/ 9397618 w 10666517"/>
              <a:gd name="connsiteY41" fmla="*/ 191024 h 1654942"/>
              <a:gd name="connsiteX42" fmla="*/ 9281788 w 10666517"/>
              <a:gd name="connsiteY42" fmla="*/ 219922 h 1654942"/>
              <a:gd name="connsiteX43" fmla="*/ 9083747 w 10666517"/>
              <a:gd name="connsiteY43" fmla="*/ 164391 h 1654942"/>
              <a:gd name="connsiteX44" fmla="*/ 8629095 w 10666517"/>
              <a:gd name="connsiteY44" fmla="*/ 8877 h 1654942"/>
              <a:gd name="connsiteX45" fmla="*/ 8416031 w 10666517"/>
              <a:gd name="connsiteY45" fmla="*/ 35510 h 1654942"/>
              <a:gd name="connsiteX46" fmla="*/ 6347534 w 10666517"/>
              <a:gd name="connsiteY46" fmla="*/ 26632 h 1654942"/>
              <a:gd name="connsiteX47" fmla="*/ 6196613 w 10666517"/>
              <a:gd name="connsiteY47" fmla="*/ 8877 h 1654942"/>
              <a:gd name="connsiteX48" fmla="*/ 6107837 w 10666517"/>
              <a:gd name="connsiteY48" fmla="*/ -1 h 1654942"/>
              <a:gd name="connsiteX49" fmla="*/ 5149048 w 10666517"/>
              <a:gd name="connsiteY49" fmla="*/ 17755 h 1654942"/>
              <a:gd name="connsiteX50" fmla="*/ 4891596 w 10666517"/>
              <a:gd name="connsiteY50" fmla="*/ 71021 h 1654942"/>
              <a:gd name="connsiteX51" fmla="*/ 4811697 w 10666517"/>
              <a:gd name="connsiteY51" fmla="*/ 79898 h 1654942"/>
              <a:gd name="connsiteX52" fmla="*/ 4705165 w 10666517"/>
              <a:gd name="connsiteY52" fmla="*/ 88776 h 1654942"/>
              <a:gd name="connsiteX53" fmla="*/ 4669654 w 10666517"/>
              <a:gd name="connsiteY53" fmla="*/ 62143 h 1654942"/>
              <a:gd name="connsiteX54" fmla="*/ 4554244 w 10666517"/>
              <a:gd name="connsiteY54" fmla="*/ 44388 h 1654942"/>
              <a:gd name="connsiteX55" fmla="*/ 4447712 w 10666517"/>
              <a:gd name="connsiteY55" fmla="*/ 26632 h 1654942"/>
              <a:gd name="connsiteX56" fmla="*/ 3453413 w 10666517"/>
              <a:gd name="connsiteY56" fmla="*/ 35510 h 1654942"/>
              <a:gd name="connsiteX57" fmla="*/ 2805343 w 10666517"/>
              <a:gd name="connsiteY57" fmla="*/ 44388 h 1654942"/>
              <a:gd name="connsiteX58" fmla="*/ 1793289 w 10666517"/>
              <a:gd name="connsiteY58" fmla="*/ 53265 h 1654942"/>
              <a:gd name="connsiteX59" fmla="*/ 1296140 w 10666517"/>
              <a:gd name="connsiteY59" fmla="*/ 159797 h 1654942"/>
              <a:gd name="connsiteX60" fmla="*/ 1180730 w 10666517"/>
              <a:gd name="connsiteY60" fmla="*/ 204186 h 1654942"/>
              <a:gd name="connsiteX61" fmla="*/ 1127464 w 10666517"/>
              <a:gd name="connsiteY61" fmla="*/ 221941 h 1654942"/>
              <a:gd name="connsiteX62" fmla="*/ 674703 w 10666517"/>
              <a:gd name="connsiteY62" fmla="*/ 230819 h 1654942"/>
              <a:gd name="connsiteX63" fmla="*/ 621437 w 10666517"/>
              <a:gd name="connsiteY63" fmla="*/ 239696 h 1654942"/>
              <a:gd name="connsiteX64" fmla="*/ 497149 w 10666517"/>
              <a:gd name="connsiteY64" fmla="*/ 248574 h 1654942"/>
              <a:gd name="connsiteX65" fmla="*/ 435006 w 10666517"/>
              <a:gd name="connsiteY65" fmla="*/ 266329 h 1654942"/>
              <a:gd name="connsiteX66" fmla="*/ 399495 w 10666517"/>
              <a:gd name="connsiteY66" fmla="*/ 275207 h 1654942"/>
              <a:gd name="connsiteX67" fmla="*/ 346229 w 10666517"/>
              <a:gd name="connsiteY67" fmla="*/ 284085 h 1654942"/>
              <a:gd name="connsiteX68" fmla="*/ 266330 w 10666517"/>
              <a:gd name="connsiteY68" fmla="*/ 301840 h 1654942"/>
              <a:gd name="connsiteX69" fmla="*/ 186431 w 10666517"/>
              <a:gd name="connsiteY69" fmla="*/ 355106 h 1654942"/>
              <a:gd name="connsiteX70" fmla="*/ 159798 w 10666517"/>
              <a:gd name="connsiteY70" fmla="*/ 381739 h 1654942"/>
              <a:gd name="connsiteX71" fmla="*/ 124287 w 10666517"/>
              <a:gd name="connsiteY71" fmla="*/ 461638 h 1654942"/>
              <a:gd name="connsiteX72" fmla="*/ 115410 w 10666517"/>
              <a:gd name="connsiteY72" fmla="*/ 488271 h 1654942"/>
              <a:gd name="connsiteX73" fmla="*/ 79899 w 10666517"/>
              <a:gd name="connsiteY73" fmla="*/ 541537 h 1654942"/>
              <a:gd name="connsiteX74" fmla="*/ 35510 w 10666517"/>
              <a:gd name="connsiteY74" fmla="*/ 594803 h 1654942"/>
              <a:gd name="connsiteX75" fmla="*/ 8877 w 10666517"/>
              <a:gd name="connsiteY75" fmla="*/ 683580 h 1654942"/>
              <a:gd name="connsiteX76" fmla="*/ 0 w 10666517"/>
              <a:gd name="connsiteY76" fmla="*/ 736846 h 1654942"/>
              <a:gd name="connsiteX77" fmla="*/ 17755 w 10666517"/>
              <a:gd name="connsiteY77" fmla="*/ 878889 h 1654942"/>
              <a:gd name="connsiteX78" fmla="*/ 26633 w 10666517"/>
              <a:gd name="connsiteY78" fmla="*/ 932155 h 1654942"/>
              <a:gd name="connsiteX79" fmla="*/ 44388 w 10666517"/>
              <a:gd name="connsiteY79" fmla="*/ 994298 h 1654942"/>
              <a:gd name="connsiteX80" fmla="*/ 62143 w 10666517"/>
              <a:gd name="connsiteY80" fmla="*/ 1038687 h 1654942"/>
              <a:gd name="connsiteX81" fmla="*/ 71021 w 10666517"/>
              <a:gd name="connsiteY81" fmla="*/ 1065320 h 1654942"/>
              <a:gd name="connsiteX82" fmla="*/ 88777 w 10666517"/>
              <a:gd name="connsiteY82" fmla="*/ 1083075 h 1654942"/>
              <a:gd name="connsiteX83" fmla="*/ 133165 w 10666517"/>
              <a:gd name="connsiteY83" fmla="*/ 1145219 h 1654942"/>
              <a:gd name="connsiteX84" fmla="*/ 168676 w 10666517"/>
              <a:gd name="connsiteY84" fmla="*/ 1171852 h 1654942"/>
              <a:gd name="connsiteX85" fmla="*/ 213064 w 10666517"/>
              <a:gd name="connsiteY85" fmla="*/ 1225118 h 1654942"/>
              <a:gd name="connsiteX86" fmla="*/ 230819 w 10666517"/>
              <a:gd name="connsiteY86" fmla="*/ 1251751 h 1654942"/>
              <a:gd name="connsiteX87" fmla="*/ 275208 w 10666517"/>
              <a:gd name="connsiteY87" fmla="*/ 1296139 h 1654942"/>
              <a:gd name="connsiteX88" fmla="*/ 346229 w 10666517"/>
              <a:gd name="connsiteY88" fmla="*/ 1384916 h 1654942"/>
              <a:gd name="connsiteX89" fmla="*/ 372862 w 10666517"/>
              <a:gd name="connsiteY89" fmla="*/ 1393793 h 1654942"/>
              <a:gd name="connsiteX90" fmla="*/ 417250 w 10666517"/>
              <a:gd name="connsiteY90" fmla="*/ 1420426 h 1654942"/>
              <a:gd name="connsiteX91" fmla="*/ 452761 w 10666517"/>
              <a:gd name="connsiteY91" fmla="*/ 1438182 h 1654942"/>
              <a:gd name="connsiteX92" fmla="*/ 497149 w 10666517"/>
              <a:gd name="connsiteY92" fmla="*/ 1455937 h 1654942"/>
              <a:gd name="connsiteX93" fmla="*/ 514905 w 10666517"/>
              <a:gd name="connsiteY93" fmla="*/ 1473692 h 1654942"/>
              <a:gd name="connsiteX94" fmla="*/ 550415 w 10666517"/>
              <a:gd name="connsiteY94" fmla="*/ 1482570 h 1654942"/>
              <a:gd name="connsiteX95" fmla="*/ 577048 w 10666517"/>
              <a:gd name="connsiteY95" fmla="*/ 1491448 h 1654942"/>
              <a:gd name="connsiteX96" fmla="*/ 612559 w 10666517"/>
              <a:gd name="connsiteY96" fmla="*/ 1500326 h 1654942"/>
              <a:gd name="connsiteX97" fmla="*/ 665825 w 10666517"/>
              <a:gd name="connsiteY97" fmla="*/ 1518081 h 1654942"/>
              <a:gd name="connsiteX98" fmla="*/ 719091 w 10666517"/>
              <a:gd name="connsiteY98" fmla="*/ 1535836 h 1654942"/>
              <a:gd name="connsiteX99" fmla="*/ 745724 w 10666517"/>
              <a:gd name="connsiteY99" fmla="*/ 1544714 h 1654942"/>
              <a:gd name="connsiteX100" fmla="*/ 790112 w 10666517"/>
              <a:gd name="connsiteY100" fmla="*/ 1553592 h 1654942"/>
              <a:gd name="connsiteX101" fmla="*/ 914400 w 10666517"/>
              <a:gd name="connsiteY101" fmla="*/ 1571347 h 1654942"/>
              <a:gd name="connsiteX102" fmla="*/ 1029810 w 10666517"/>
              <a:gd name="connsiteY102" fmla="*/ 1597980 h 1654942"/>
              <a:gd name="connsiteX103" fmla="*/ 1065320 w 10666517"/>
              <a:gd name="connsiteY103" fmla="*/ 1606858 h 1654942"/>
              <a:gd name="connsiteX104" fmla="*/ 1127464 w 10666517"/>
              <a:gd name="connsiteY104" fmla="*/ 1624613 h 1654942"/>
              <a:gd name="connsiteX105" fmla="*/ 1198485 w 10666517"/>
              <a:gd name="connsiteY105" fmla="*/ 1633491 h 1654942"/>
              <a:gd name="connsiteX106" fmla="*/ 1526959 w 10666517"/>
              <a:gd name="connsiteY106" fmla="*/ 1633491 h 1654942"/>
              <a:gd name="connsiteX107" fmla="*/ 1633491 w 10666517"/>
              <a:gd name="connsiteY107" fmla="*/ 1615735 h 1654942"/>
              <a:gd name="connsiteX108" fmla="*/ 1695635 w 10666517"/>
              <a:gd name="connsiteY108" fmla="*/ 1597980 h 1654942"/>
              <a:gd name="connsiteX109" fmla="*/ 1740023 w 10666517"/>
              <a:gd name="connsiteY109" fmla="*/ 1580225 h 1654942"/>
              <a:gd name="connsiteX110" fmla="*/ 1775534 w 10666517"/>
              <a:gd name="connsiteY110" fmla="*/ 1571347 h 1654942"/>
              <a:gd name="connsiteX111" fmla="*/ 1828800 w 10666517"/>
              <a:gd name="connsiteY111" fmla="*/ 1553592 h 1654942"/>
              <a:gd name="connsiteX112" fmla="*/ 1855433 w 10666517"/>
              <a:gd name="connsiteY112" fmla="*/ 1544714 h 1654942"/>
              <a:gd name="connsiteX113" fmla="*/ 1953087 w 10666517"/>
              <a:gd name="connsiteY113" fmla="*/ 1526959 h 1654942"/>
              <a:gd name="connsiteX114" fmla="*/ 1988598 w 10666517"/>
              <a:gd name="connsiteY114" fmla="*/ 1518081 h 1654942"/>
              <a:gd name="connsiteX115" fmla="*/ 2059619 w 10666517"/>
              <a:gd name="connsiteY115" fmla="*/ 1500326 h 1654942"/>
              <a:gd name="connsiteX116" fmla="*/ 2627790 w 10666517"/>
              <a:gd name="connsiteY116" fmla="*/ 1491448 h 1654942"/>
              <a:gd name="connsiteX117" fmla="*/ 2734322 w 10666517"/>
              <a:gd name="connsiteY117" fmla="*/ 1473692 h 1654942"/>
              <a:gd name="connsiteX118" fmla="*/ 2902998 w 10666517"/>
              <a:gd name="connsiteY118" fmla="*/ 1438182 h 1654942"/>
              <a:gd name="connsiteX119" fmla="*/ 3027285 w 10666517"/>
              <a:gd name="connsiteY119" fmla="*/ 1420426 h 1654942"/>
              <a:gd name="connsiteX120" fmla="*/ 3222594 w 10666517"/>
              <a:gd name="connsiteY120" fmla="*/ 1384916 h 1654942"/>
              <a:gd name="connsiteX121" fmla="*/ 3577701 w 10666517"/>
              <a:gd name="connsiteY121" fmla="*/ 1349405 h 1654942"/>
              <a:gd name="connsiteX122" fmla="*/ 3986074 w 10666517"/>
              <a:gd name="connsiteY122" fmla="*/ 1367160 h 1654942"/>
              <a:gd name="connsiteX123" fmla="*/ 4074850 w 10666517"/>
              <a:gd name="connsiteY123" fmla="*/ 1411549 h 1654942"/>
              <a:gd name="connsiteX124" fmla="*/ 4128116 w 10666517"/>
              <a:gd name="connsiteY124" fmla="*/ 1402671 h 1654942"/>
              <a:gd name="connsiteX125" fmla="*/ 4163627 w 10666517"/>
              <a:gd name="connsiteY125" fmla="*/ 1393793 h 1654942"/>
              <a:gd name="connsiteX126" fmla="*/ 4225771 w 10666517"/>
              <a:gd name="connsiteY126" fmla="*/ 1384916 h 1654942"/>
              <a:gd name="connsiteX127" fmla="*/ 4634143 w 10666517"/>
              <a:gd name="connsiteY127" fmla="*/ 1393793 h 1654942"/>
              <a:gd name="connsiteX128" fmla="*/ 4696287 w 10666517"/>
              <a:gd name="connsiteY128" fmla="*/ 1411549 h 1654942"/>
              <a:gd name="connsiteX129" fmla="*/ 4838330 w 10666517"/>
              <a:gd name="connsiteY129" fmla="*/ 1438182 h 1654942"/>
              <a:gd name="connsiteX130" fmla="*/ 5007006 w 10666517"/>
              <a:gd name="connsiteY130" fmla="*/ 1473692 h 1654942"/>
              <a:gd name="connsiteX131" fmla="*/ 5166804 w 10666517"/>
              <a:gd name="connsiteY131" fmla="*/ 1491448 h 1654942"/>
              <a:gd name="connsiteX132" fmla="*/ 5495277 w 10666517"/>
              <a:gd name="connsiteY132" fmla="*/ 1509203 h 1654942"/>
              <a:gd name="connsiteX133" fmla="*/ 5575177 w 10666517"/>
              <a:gd name="connsiteY133" fmla="*/ 1518081 h 1654942"/>
              <a:gd name="connsiteX134" fmla="*/ 6152225 w 10666517"/>
              <a:gd name="connsiteY134" fmla="*/ 1500326 h 1654942"/>
              <a:gd name="connsiteX135" fmla="*/ 6205491 w 10666517"/>
              <a:gd name="connsiteY135" fmla="*/ 1491448 h 1654942"/>
              <a:gd name="connsiteX136" fmla="*/ 6365289 w 10666517"/>
              <a:gd name="connsiteY136" fmla="*/ 1544713 h 1654942"/>
              <a:gd name="connsiteX137" fmla="*/ 6498455 w 10666517"/>
              <a:gd name="connsiteY137" fmla="*/ 1544714 h 1654942"/>
              <a:gd name="connsiteX138" fmla="*/ 6578353 w 10666517"/>
              <a:gd name="connsiteY138" fmla="*/ 1535836 h 1654942"/>
              <a:gd name="connsiteX139" fmla="*/ 6747029 w 10666517"/>
              <a:gd name="connsiteY139" fmla="*/ 1518081 h 1654942"/>
              <a:gd name="connsiteX140" fmla="*/ 6773662 w 10666517"/>
              <a:gd name="connsiteY140" fmla="*/ 1553591 h 1654942"/>
              <a:gd name="connsiteX141" fmla="*/ 6862438 w 10666517"/>
              <a:gd name="connsiteY141" fmla="*/ 1509203 h 1654942"/>
              <a:gd name="connsiteX142" fmla="*/ 6924582 w 10666517"/>
              <a:gd name="connsiteY142" fmla="*/ 1518081 h 1654942"/>
              <a:gd name="connsiteX143" fmla="*/ 7013358 w 10666517"/>
              <a:gd name="connsiteY143" fmla="*/ 1500325 h 1654942"/>
              <a:gd name="connsiteX144" fmla="*/ 7102136 w 10666517"/>
              <a:gd name="connsiteY144" fmla="*/ 1491448 h 1654942"/>
              <a:gd name="connsiteX145" fmla="*/ 7155402 w 10666517"/>
              <a:gd name="connsiteY145" fmla="*/ 1509204 h 1654942"/>
              <a:gd name="connsiteX146" fmla="*/ 7164280 w 10666517"/>
              <a:gd name="connsiteY146" fmla="*/ 1473692 h 1654942"/>
              <a:gd name="connsiteX147" fmla="*/ 7279690 w 10666517"/>
              <a:gd name="connsiteY147" fmla="*/ 1464815 h 1654942"/>
              <a:gd name="connsiteX148" fmla="*/ 7386221 w 10666517"/>
              <a:gd name="connsiteY148" fmla="*/ 1429304 h 1654942"/>
              <a:gd name="connsiteX149" fmla="*/ 7439488 w 10666517"/>
              <a:gd name="connsiteY149" fmla="*/ 1393793 h 1654942"/>
              <a:gd name="connsiteX150" fmla="*/ 7572652 w 10666517"/>
              <a:gd name="connsiteY150" fmla="*/ 1402672 h 1654942"/>
              <a:gd name="connsiteX151" fmla="*/ 7696939 w 10666517"/>
              <a:gd name="connsiteY151" fmla="*/ 1420427 h 1654942"/>
              <a:gd name="connsiteX152" fmla="*/ 7767961 w 10666517"/>
              <a:gd name="connsiteY152" fmla="*/ 1393793 h 1654942"/>
              <a:gd name="connsiteX153" fmla="*/ 7945514 w 10666517"/>
              <a:gd name="connsiteY153" fmla="*/ 1402671 h 1654942"/>
              <a:gd name="connsiteX154" fmla="*/ 8007658 w 10666517"/>
              <a:gd name="connsiteY154" fmla="*/ 1447060 h 1654942"/>
              <a:gd name="connsiteX155" fmla="*/ 8123068 w 10666517"/>
              <a:gd name="connsiteY155" fmla="*/ 1384916 h 1654942"/>
              <a:gd name="connsiteX156" fmla="*/ 8238478 w 10666517"/>
              <a:gd name="connsiteY156" fmla="*/ 1367160 h 1654942"/>
              <a:gd name="connsiteX157" fmla="*/ 8265110 w 10666517"/>
              <a:gd name="connsiteY157" fmla="*/ 1384916 h 1654942"/>
              <a:gd name="connsiteX158" fmla="*/ 8211844 w 10666517"/>
              <a:gd name="connsiteY158" fmla="*/ 1411549 h 1654942"/>
              <a:gd name="connsiteX159" fmla="*/ 8371643 w 10666517"/>
              <a:gd name="connsiteY159" fmla="*/ 1402671 h 1654942"/>
              <a:gd name="connsiteX160" fmla="*/ 8451542 w 10666517"/>
              <a:gd name="connsiteY160" fmla="*/ 1384916 h 1654942"/>
              <a:gd name="connsiteX161" fmla="*/ 8957569 w 10666517"/>
              <a:gd name="connsiteY161" fmla="*/ 1305017 h 1654942"/>
              <a:gd name="connsiteX162" fmla="*/ 8948691 w 10666517"/>
              <a:gd name="connsiteY162" fmla="*/ 1313894 h 1654942"/>
              <a:gd name="connsiteX163" fmla="*/ 8877670 w 10666517"/>
              <a:gd name="connsiteY163" fmla="*/ 1340527 h 1654942"/>
              <a:gd name="connsiteX164" fmla="*/ 8859914 w 10666517"/>
              <a:gd name="connsiteY164" fmla="*/ 1358283 h 1654942"/>
              <a:gd name="connsiteX165" fmla="*/ 8833281 w 10666517"/>
              <a:gd name="connsiteY165" fmla="*/ 1367160 h 1654942"/>
              <a:gd name="connsiteX166" fmla="*/ 8815526 w 10666517"/>
              <a:gd name="connsiteY166" fmla="*/ 1384916 h 1654942"/>
              <a:gd name="connsiteX167" fmla="*/ 8788893 w 10666517"/>
              <a:gd name="connsiteY167" fmla="*/ 1402671 h 1654942"/>
              <a:gd name="connsiteX168" fmla="*/ 8788893 w 10666517"/>
              <a:gd name="connsiteY168" fmla="*/ 1287261 h 1654942"/>
              <a:gd name="connsiteX0" fmla="*/ 8788893 w 10497466"/>
              <a:gd name="connsiteY0" fmla="*/ 1287263 h 1654944"/>
              <a:gd name="connsiteX1" fmla="*/ 8788893 w 10497466"/>
              <a:gd name="connsiteY1" fmla="*/ 1287263 h 1654944"/>
              <a:gd name="connsiteX2" fmla="*/ 9401452 w 10497466"/>
              <a:gd name="connsiteY2" fmla="*/ 1278386 h 1654944"/>
              <a:gd name="connsiteX3" fmla="*/ 9490229 w 10497466"/>
              <a:gd name="connsiteY3" fmla="*/ 1260630 h 1654944"/>
              <a:gd name="connsiteX4" fmla="*/ 9792070 w 10497466"/>
              <a:gd name="connsiteY4" fmla="*/ 1242875 h 1654944"/>
              <a:gd name="connsiteX5" fmla="*/ 9916357 w 10497466"/>
              <a:gd name="connsiteY5" fmla="*/ 1233997 h 1654944"/>
              <a:gd name="connsiteX6" fmla="*/ 9987378 w 10497466"/>
              <a:gd name="connsiteY6" fmla="*/ 1216242 h 1654944"/>
              <a:gd name="connsiteX7" fmla="*/ 10031767 w 10497466"/>
              <a:gd name="connsiteY7" fmla="*/ 1207364 h 1654944"/>
              <a:gd name="connsiteX8" fmla="*/ 10085033 w 10497466"/>
              <a:gd name="connsiteY8" fmla="*/ 1189609 h 1654944"/>
              <a:gd name="connsiteX9" fmla="*/ 10173810 w 10497466"/>
              <a:gd name="connsiteY9" fmla="*/ 1162976 h 1654944"/>
              <a:gd name="connsiteX10" fmla="*/ 10218198 w 10497466"/>
              <a:gd name="connsiteY10" fmla="*/ 1127465 h 1654944"/>
              <a:gd name="connsiteX11" fmla="*/ 10244831 w 10497466"/>
              <a:gd name="connsiteY11" fmla="*/ 1109710 h 1654944"/>
              <a:gd name="connsiteX12" fmla="*/ 10298097 w 10497466"/>
              <a:gd name="connsiteY12" fmla="*/ 1047566 h 1654944"/>
              <a:gd name="connsiteX13" fmla="*/ 10351363 w 10497466"/>
              <a:gd name="connsiteY13" fmla="*/ 1029811 h 1654944"/>
              <a:gd name="connsiteX14" fmla="*/ 10386874 w 10497466"/>
              <a:gd name="connsiteY14" fmla="*/ 1003178 h 1654944"/>
              <a:gd name="connsiteX15" fmla="*/ 10422384 w 10497466"/>
              <a:gd name="connsiteY15" fmla="*/ 994300 h 1654944"/>
              <a:gd name="connsiteX16" fmla="*/ 10466773 w 10497466"/>
              <a:gd name="connsiteY16" fmla="*/ 958790 h 1654944"/>
              <a:gd name="connsiteX17" fmla="*/ 10475650 w 10497466"/>
              <a:gd name="connsiteY17" fmla="*/ 603683 h 1654944"/>
              <a:gd name="connsiteX18" fmla="*/ 10440140 w 10497466"/>
              <a:gd name="connsiteY18" fmla="*/ 559294 h 1654944"/>
              <a:gd name="connsiteX19" fmla="*/ 10422384 w 10497466"/>
              <a:gd name="connsiteY19" fmla="*/ 532661 h 1654944"/>
              <a:gd name="connsiteX20" fmla="*/ 10360241 w 10497466"/>
              <a:gd name="connsiteY20" fmla="*/ 506028 h 1654944"/>
              <a:gd name="connsiteX21" fmla="*/ 10324730 w 10497466"/>
              <a:gd name="connsiteY21" fmla="*/ 452762 h 1654944"/>
              <a:gd name="connsiteX22" fmla="*/ 10306975 w 10497466"/>
              <a:gd name="connsiteY22" fmla="*/ 426129 h 1654944"/>
              <a:gd name="connsiteX23" fmla="*/ 10280342 w 10497466"/>
              <a:gd name="connsiteY23" fmla="*/ 417252 h 1654944"/>
              <a:gd name="connsiteX24" fmla="*/ 10218198 w 10497466"/>
              <a:gd name="connsiteY24" fmla="*/ 346230 h 1654944"/>
              <a:gd name="connsiteX25" fmla="*/ 10182687 w 10497466"/>
              <a:gd name="connsiteY25" fmla="*/ 328475 h 1654944"/>
              <a:gd name="connsiteX26" fmla="*/ 10093910 w 10497466"/>
              <a:gd name="connsiteY26" fmla="*/ 284087 h 1654944"/>
              <a:gd name="connsiteX27" fmla="*/ 10014011 w 10497466"/>
              <a:gd name="connsiteY27" fmla="*/ 257454 h 1654944"/>
              <a:gd name="connsiteX28" fmla="*/ 9978501 w 10497466"/>
              <a:gd name="connsiteY28" fmla="*/ 248576 h 1654944"/>
              <a:gd name="connsiteX29" fmla="*/ 9934112 w 10497466"/>
              <a:gd name="connsiteY29" fmla="*/ 239698 h 1654944"/>
              <a:gd name="connsiteX30" fmla="*/ 9898602 w 10497466"/>
              <a:gd name="connsiteY30" fmla="*/ 230821 h 1654944"/>
              <a:gd name="connsiteX31" fmla="*/ 9836458 w 10497466"/>
              <a:gd name="connsiteY31" fmla="*/ 221943 h 1654944"/>
              <a:gd name="connsiteX32" fmla="*/ 9783192 w 10497466"/>
              <a:gd name="connsiteY32" fmla="*/ 204188 h 1654944"/>
              <a:gd name="connsiteX33" fmla="*/ 10247932 w 10497466"/>
              <a:gd name="connsiteY33" fmla="*/ 612991 h 1654944"/>
              <a:gd name="connsiteX34" fmla="*/ 10212841 w 10497466"/>
              <a:gd name="connsiteY34" fmla="*/ 570808 h 1654944"/>
              <a:gd name="connsiteX35" fmla="*/ 10141609 w 10497466"/>
              <a:gd name="connsiteY35" fmla="*/ 566398 h 1654944"/>
              <a:gd name="connsiteX36" fmla="*/ 10069958 w 10497466"/>
              <a:gd name="connsiteY36" fmla="*/ 433110 h 1654944"/>
              <a:gd name="connsiteX37" fmla="*/ 10045426 w 10497466"/>
              <a:gd name="connsiteY37" fmla="*/ 468682 h 1654944"/>
              <a:gd name="connsiteX38" fmla="*/ 9900863 w 10497466"/>
              <a:gd name="connsiteY38" fmla="*/ 397601 h 1654944"/>
              <a:gd name="connsiteX39" fmla="*/ 10256968 w 10497466"/>
              <a:gd name="connsiteY39" fmla="*/ 684196 h 1654944"/>
              <a:gd name="connsiteX40" fmla="*/ 9567765 w 10497466"/>
              <a:gd name="connsiteY40" fmla="*/ 239882 h 1654944"/>
              <a:gd name="connsiteX41" fmla="*/ 9397618 w 10497466"/>
              <a:gd name="connsiteY41" fmla="*/ 191026 h 1654944"/>
              <a:gd name="connsiteX42" fmla="*/ 9281788 w 10497466"/>
              <a:gd name="connsiteY42" fmla="*/ 219924 h 1654944"/>
              <a:gd name="connsiteX43" fmla="*/ 9083747 w 10497466"/>
              <a:gd name="connsiteY43" fmla="*/ 164393 h 1654944"/>
              <a:gd name="connsiteX44" fmla="*/ 8629095 w 10497466"/>
              <a:gd name="connsiteY44" fmla="*/ 8879 h 1654944"/>
              <a:gd name="connsiteX45" fmla="*/ 8416031 w 10497466"/>
              <a:gd name="connsiteY45" fmla="*/ 35512 h 1654944"/>
              <a:gd name="connsiteX46" fmla="*/ 6347534 w 10497466"/>
              <a:gd name="connsiteY46" fmla="*/ 26634 h 1654944"/>
              <a:gd name="connsiteX47" fmla="*/ 6196613 w 10497466"/>
              <a:gd name="connsiteY47" fmla="*/ 8879 h 1654944"/>
              <a:gd name="connsiteX48" fmla="*/ 6107837 w 10497466"/>
              <a:gd name="connsiteY48" fmla="*/ 1 h 1654944"/>
              <a:gd name="connsiteX49" fmla="*/ 5149048 w 10497466"/>
              <a:gd name="connsiteY49" fmla="*/ 17757 h 1654944"/>
              <a:gd name="connsiteX50" fmla="*/ 4891596 w 10497466"/>
              <a:gd name="connsiteY50" fmla="*/ 71023 h 1654944"/>
              <a:gd name="connsiteX51" fmla="*/ 4811697 w 10497466"/>
              <a:gd name="connsiteY51" fmla="*/ 79900 h 1654944"/>
              <a:gd name="connsiteX52" fmla="*/ 4705165 w 10497466"/>
              <a:gd name="connsiteY52" fmla="*/ 88778 h 1654944"/>
              <a:gd name="connsiteX53" fmla="*/ 4669654 w 10497466"/>
              <a:gd name="connsiteY53" fmla="*/ 62145 h 1654944"/>
              <a:gd name="connsiteX54" fmla="*/ 4554244 w 10497466"/>
              <a:gd name="connsiteY54" fmla="*/ 44390 h 1654944"/>
              <a:gd name="connsiteX55" fmla="*/ 4447712 w 10497466"/>
              <a:gd name="connsiteY55" fmla="*/ 26634 h 1654944"/>
              <a:gd name="connsiteX56" fmla="*/ 3453413 w 10497466"/>
              <a:gd name="connsiteY56" fmla="*/ 35512 h 1654944"/>
              <a:gd name="connsiteX57" fmla="*/ 2805343 w 10497466"/>
              <a:gd name="connsiteY57" fmla="*/ 44390 h 1654944"/>
              <a:gd name="connsiteX58" fmla="*/ 1793289 w 10497466"/>
              <a:gd name="connsiteY58" fmla="*/ 53267 h 1654944"/>
              <a:gd name="connsiteX59" fmla="*/ 1296140 w 10497466"/>
              <a:gd name="connsiteY59" fmla="*/ 159799 h 1654944"/>
              <a:gd name="connsiteX60" fmla="*/ 1180730 w 10497466"/>
              <a:gd name="connsiteY60" fmla="*/ 204188 h 1654944"/>
              <a:gd name="connsiteX61" fmla="*/ 1127464 w 10497466"/>
              <a:gd name="connsiteY61" fmla="*/ 221943 h 1654944"/>
              <a:gd name="connsiteX62" fmla="*/ 674703 w 10497466"/>
              <a:gd name="connsiteY62" fmla="*/ 230821 h 1654944"/>
              <a:gd name="connsiteX63" fmla="*/ 621437 w 10497466"/>
              <a:gd name="connsiteY63" fmla="*/ 239698 h 1654944"/>
              <a:gd name="connsiteX64" fmla="*/ 497149 w 10497466"/>
              <a:gd name="connsiteY64" fmla="*/ 248576 h 1654944"/>
              <a:gd name="connsiteX65" fmla="*/ 435006 w 10497466"/>
              <a:gd name="connsiteY65" fmla="*/ 266331 h 1654944"/>
              <a:gd name="connsiteX66" fmla="*/ 399495 w 10497466"/>
              <a:gd name="connsiteY66" fmla="*/ 275209 h 1654944"/>
              <a:gd name="connsiteX67" fmla="*/ 346229 w 10497466"/>
              <a:gd name="connsiteY67" fmla="*/ 284087 h 1654944"/>
              <a:gd name="connsiteX68" fmla="*/ 266330 w 10497466"/>
              <a:gd name="connsiteY68" fmla="*/ 301842 h 1654944"/>
              <a:gd name="connsiteX69" fmla="*/ 186431 w 10497466"/>
              <a:gd name="connsiteY69" fmla="*/ 355108 h 1654944"/>
              <a:gd name="connsiteX70" fmla="*/ 159798 w 10497466"/>
              <a:gd name="connsiteY70" fmla="*/ 381741 h 1654944"/>
              <a:gd name="connsiteX71" fmla="*/ 124287 w 10497466"/>
              <a:gd name="connsiteY71" fmla="*/ 461640 h 1654944"/>
              <a:gd name="connsiteX72" fmla="*/ 115410 w 10497466"/>
              <a:gd name="connsiteY72" fmla="*/ 488273 h 1654944"/>
              <a:gd name="connsiteX73" fmla="*/ 79899 w 10497466"/>
              <a:gd name="connsiteY73" fmla="*/ 541539 h 1654944"/>
              <a:gd name="connsiteX74" fmla="*/ 35510 w 10497466"/>
              <a:gd name="connsiteY74" fmla="*/ 594805 h 1654944"/>
              <a:gd name="connsiteX75" fmla="*/ 8877 w 10497466"/>
              <a:gd name="connsiteY75" fmla="*/ 683582 h 1654944"/>
              <a:gd name="connsiteX76" fmla="*/ 0 w 10497466"/>
              <a:gd name="connsiteY76" fmla="*/ 736848 h 1654944"/>
              <a:gd name="connsiteX77" fmla="*/ 17755 w 10497466"/>
              <a:gd name="connsiteY77" fmla="*/ 878891 h 1654944"/>
              <a:gd name="connsiteX78" fmla="*/ 26633 w 10497466"/>
              <a:gd name="connsiteY78" fmla="*/ 932157 h 1654944"/>
              <a:gd name="connsiteX79" fmla="*/ 44388 w 10497466"/>
              <a:gd name="connsiteY79" fmla="*/ 994300 h 1654944"/>
              <a:gd name="connsiteX80" fmla="*/ 62143 w 10497466"/>
              <a:gd name="connsiteY80" fmla="*/ 1038689 h 1654944"/>
              <a:gd name="connsiteX81" fmla="*/ 71021 w 10497466"/>
              <a:gd name="connsiteY81" fmla="*/ 1065322 h 1654944"/>
              <a:gd name="connsiteX82" fmla="*/ 88777 w 10497466"/>
              <a:gd name="connsiteY82" fmla="*/ 1083077 h 1654944"/>
              <a:gd name="connsiteX83" fmla="*/ 133165 w 10497466"/>
              <a:gd name="connsiteY83" fmla="*/ 1145221 h 1654944"/>
              <a:gd name="connsiteX84" fmla="*/ 168676 w 10497466"/>
              <a:gd name="connsiteY84" fmla="*/ 1171854 h 1654944"/>
              <a:gd name="connsiteX85" fmla="*/ 213064 w 10497466"/>
              <a:gd name="connsiteY85" fmla="*/ 1225120 h 1654944"/>
              <a:gd name="connsiteX86" fmla="*/ 230819 w 10497466"/>
              <a:gd name="connsiteY86" fmla="*/ 1251753 h 1654944"/>
              <a:gd name="connsiteX87" fmla="*/ 275208 w 10497466"/>
              <a:gd name="connsiteY87" fmla="*/ 1296141 h 1654944"/>
              <a:gd name="connsiteX88" fmla="*/ 346229 w 10497466"/>
              <a:gd name="connsiteY88" fmla="*/ 1384918 h 1654944"/>
              <a:gd name="connsiteX89" fmla="*/ 372862 w 10497466"/>
              <a:gd name="connsiteY89" fmla="*/ 1393795 h 1654944"/>
              <a:gd name="connsiteX90" fmla="*/ 417250 w 10497466"/>
              <a:gd name="connsiteY90" fmla="*/ 1420428 h 1654944"/>
              <a:gd name="connsiteX91" fmla="*/ 452761 w 10497466"/>
              <a:gd name="connsiteY91" fmla="*/ 1438184 h 1654944"/>
              <a:gd name="connsiteX92" fmla="*/ 497149 w 10497466"/>
              <a:gd name="connsiteY92" fmla="*/ 1455939 h 1654944"/>
              <a:gd name="connsiteX93" fmla="*/ 514905 w 10497466"/>
              <a:gd name="connsiteY93" fmla="*/ 1473694 h 1654944"/>
              <a:gd name="connsiteX94" fmla="*/ 550415 w 10497466"/>
              <a:gd name="connsiteY94" fmla="*/ 1482572 h 1654944"/>
              <a:gd name="connsiteX95" fmla="*/ 577048 w 10497466"/>
              <a:gd name="connsiteY95" fmla="*/ 1491450 h 1654944"/>
              <a:gd name="connsiteX96" fmla="*/ 612559 w 10497466"/>
              <a:gd name="connsiteY96" fmla="*/ 1500328 h 1654944"/>
              <a:gd name="connsiteX97" fmla="*/ 665825 w 10497466"/>
              <a:gd name="connsiteY97" fmla="*/ 1518083 h 1654944"/>
              <a:gd name="connsiteX98" fmla="*/ 719091 w 10497466"/>
              <a:gd name="connsiteY98" fmla="*/ 1535838 h 1654944"/>
              <a:gd name="connsiteX99" fmla="*/ 745724 w 10497466"/>
              <a:gd name="connsiteY99" fmla="*/ 1544716 h 1654944"/>
              <a:gd name="connsiteX100" fmla="*/ 790112 w 10497466"/>
              <a:gd name="connsiteY100" fmla="*/ 1553594 h 1654944"/>
              <a:gd name="connsiteX101" fmla="*/ 914400 w 10497466"/>
              <a:gd name="connsiteY101" fmla="*/ 1571349 h 1654944"/>
              <a:gd name="connsiteX102" fmla="*/ 1029810 w 10497466"/>
              <a:gd name="connsiteY102" fmla="*/ 1597982 h 1654944"/>
              <a:gd name="connsiteX103" fmla="*/ 1065320 w 10497466"/>
              <a:gd name="connsiteY103" fmla="*/ 1606860 h 1654944"/>
              <a:gd name="connsiteX104" fmla="*/ 1127464 w 10497466"/>
              <a:gd name="connsiteY104" fmla="*/ 1624615 h 1654944"/>
              <a:gd name="connsiteX105" fmla="*/ 1198485 w 10497466"/>
              <a:gd name="connsiteY105" fmla="*/ 1633493 h 1654944"/>
              <a:gd name="connsiteX106" fmla="*/ 1526959 w 10497466"/>
              <a:gd name="connsiteY106" fmla="*/ 1633493 h 1654944"/>
              <a:gd name="connsiteX107" fmla="*/ 1633491 w 10497466"/>
              <a:gd name="connsiteY107" fmla="*/ 1615737 h 1654944"/>
              <a:gd name="connsiteX108" fmla="*/ 1695635 w 10497466"/>
              <a:gd name="connsiteY108" fmla="*/ 1597982 h 1654944"/>
              <a:gd name="connsiteX109" fmla="*/ 1740023 w 10497466"/>
              <a:gd name="connsiteY109" fmla="*/ 1580227 h 1654944"/>
              <a:gd name="connsiteX110" fmla="*/ 1775534 w 10497466"/>
              <a:gd name="connsiteY110" fmla="*/ 1571349 h 1654944"/>
              <a:gd name="connsiteX111" fmla="*/ 1828800 w 10497466"/>
              <a:gd name="connsiteY111" fmla="*/ 1553594 h 1654944"/>
              <a:gd name="connsiteX112" fmla="*/ 1855433 w 10497466"/>
              <a:gd name="connsiteY112" fmla="*/ 1544716 h 1654944"/>
              <a:gd name="connsiteX113" fmla="*/ 1953087 w 10497466"/>
              <a:gd name="connsiteY113" fmla="*/ 1526961 h 1654944"/>
              <a:gd name="connsiteX114" fmla="*/ 1988598 w 10497466"/>
              <a:gd name="connsiteY114" fmla="*/ 1518083 h 1654944"/>
              <a:gd name="connsiteX115" fmla="*/ 2059619 w 10497466"/>
              <a:gd name="connsiteY115" fmla="*/ 1500328 h 1654944"/>
              <a:gd name="connsiteX116" fmla="*/ 2627790 w 10497466"/>
              <a:gd name="connsiteY116" fmla="*/ 1491450 h 1654944"/>
              <a:gd name="connsiteX117" fmla="*/ 2734322 w 10497466"/>
              <a:gd name="connsiteY117" fmla="*/ 1473694 h 1654944"/>
              <a:gd name="connsiteX118" fmla="*/ 2902998 w 10497466"/>
              <a:gd name="connsiteY118" fmla="*/ 1438184 h 1654944"/>
              <a:gd name="connsiteX119" fmla="*/ 3027285 w 10497466"/>
              <a:gd name="connsiteY119" fmla="*/ 1420428 h 1654944"/>
              <a:gd name="connsiteX120" fmla="*/ 3222594 w 10497466"/>
              <a:gd name="connsiteY120" fmla="*/ 1384918 h 1654944"/>
              <a:gd name="connsiteX121" fmla="*/ 3577701 w 10497466"/>
              <a:gd name="connsiteY121" fmla="*/ 1349407 h 1654944"/>
              <a:gd name="connsiteX122" fmla="*/ 3986074 w 10497466"/>
              <a:gd name="connsiteY122" fmla="*/ 1367162 h 1654944"/>
              <a:gd name="connsiteX123" fmla="*/ 4074850 w 10497466"/>
              <a:gd name="connsiteY123" fmla="*/ 1411551 h 1654944"/>
              <a:gd name="connsiteX124" fmla="*/ 4128116 w 10497466"/>
              <a:gd name="connsiteY124" fmla="*/ 1402673 h 1654944"/>
              <a:gd name="connsiteX125" fmla="*/ 4163627 w 10497466"/>
              <a:gd name="connsiteY125" fmla="*/ 1393795 h 1654944"/>
              <a:gd name="connsiteX126" fmla="*/ 4225771 w 10497466"/>
              <a:gd name="connsiteY126" fmla="*/ 1384918 h 1654944"/>
              <a:gd name="connsiteX127" fmla="*/ 4634143 w 10497466"/>
              <a:gd name="connsiteY127" fmla="*/ 1393795 h 1654944"/>
              <a:gd name="connsiteX128" fmla="*/ 4696287 w 10497466"/>
              <a:gd name="connsiteY128" fmla="*/ 1411551 h 1654944"/>
              <a:gd name="connsiteX129" fmla="*/ 4838330 w 10497466"/>
              <a:gd name="connsiteY129" fmla="*/ 1438184 h 1654944"/>
              <a:gd name="connsiteX130" fmla="*/ 5007006 w 10497466"/>
              <a:gd name="connsiteY130" fmla="*/ 1473694 h 1654944"/>
              <a:gd name="connsiteX131" fmla="*/ 5166804 w 10497466"/>
              <a:gd name="connsiteY131" fmla="*/ 1491450 h 1654944"/>
              <a:gd name="connsiteX132" fmla="*/ 5495277 w 10497466"/>
              <a:gd name="connsiteY132" fmla="*/ 1509205 h 1654944"/>
              <a:gd name="connsiteX133" fmla="*/ 5575177 w 10497466"/>
              <a:gd name="connsiteY133" fmla="*/ 1518083 h 1654944"/>
              <a:gd name="connsiteX134" fmla="*/ 6152225 w 10497466"/>
              <a:gd name="connsiteY134" fmla="*/ 1500328 h 1654944"/>
              <a:gd name="connsiteX135" fmla="*/ 6205491 w 10497466"/>
              <a:gd name="connsiteY135" fmla="*/ 1491450 h 1654944"/>
              <a:gd name="connsiteX136" fmla="*/ 6365289 w 10497466"/>
              <a:gd name="connsiteY136" fmla="*/ 1544715 h 1654944"/>
              <a:gd name="connsiteX137" fmla="*/ 6498455 w 10497466"/>
              <a:gd name="connsiteY137" fmla="*/ 1544716 h 1654944"/>
              <a:gd name="connsiteX138" fmla="*/ 6578353 w 10497466"/>
              <a:gd name="connsiteY138" fmla="*/ 1535838 h 1654944"/>
              <a:gd name="connsiteX139" fmla="*/ 6747029 w 10497466"/>
              <a:gd name="connsiteY139" fmla="*/ 1518083 h 1654944"/>
              <a:gd name="connsiteX140" fmla="*/ 6773662 w 10497466"/>
              <a:gd name="connsiteY140" fmla="*/ 1553593 h 1654944"/>
              <a:gd name="connsiteX141" fmla="*/ 6862438 w 10497466"/>
              <a:gd name="connsiteY141" fmla="*/ 1509205 h 1654944"/>
              <a:gd name="connsiteX142" fmla="*/ 6924582 w 10497466"/>
              <a:gd name="connsiteY142" fmla="*/ 1518083 h 1654944"/>
              <a:gd name="connsiteX143" fmla="*/ 7013358 w 10497466"/>
              <a:gd name="connsiteY143" fmla="*/ 1500327 h 1654944"/>
              <a:gd name="connsiteX144" fmla="*/ 7102136 w 10497466"/>
              <a:gd name="connsiteY144" fmla="*/ 1491450 h 1654944"/>
              <a:gd name="connsiteX145" fmla="*/ 7155402 w 10497466"/>
              <a:gd name="connsiteY145" fmla="*/ 1509206 h 1654944"/>
              <a:gd name="connsiteX146" fmla="*/ 7164280 w 10497466"/>
              <a:gd name="connsiteY146" fmla="*/ 1473694 h 1654944"/>
              <a:gd name="connsiteX147" fmla="*/ 7279690 w 10497466"/>
              <a:gd name="connsiteY147" fmla="*/ 1464817 h 1654944"/>
              <a:gd name="connsiteX148" fmla="*/ 7386221 w 10497466"/>
              <a:gd name="connsiteY148" fmla="*/ 1429306 h 1654944"/>
              <a:gd name="connsiteX149" fmla="*/ 7439488 w 10497466"/>
              <a:gd name="connsiteY149" fmla="*/ 1393795 h 1654944"/>
              <a:gd name="connsiteX150" fmla="*/ 7572652 w 10497466"/>
              <a:gd name="connsiteY150" fmla="*/ 1402674 h 1654944"/>
              <a:gd name="connsiteX151" fmla="*/ 7696939 w 10497466"/>
              <a:gd name="connsiteY151" fmla="*/ 1420429 h 1654944"/>
              <a:gd name="connsiteX152" fmla="*/ 7767961 w 10497466"/>
              <a:gd name="connsiteY152" fmla="*/ 1393795 h 1654944"/>
              <a:gd name="connsiteX153" fmla="*/ 7945514 w 10497466"/>
              <a:gd name="connsiteY153" fmla="*/ 1402673 h 1654944"/>
              <a:gd name="connsiteX154" fmla="*/ 8007658 w 10497466"/>
              <a:gd name="connsiteY154" fmla="*/ 1447062 h 1654944"/>
              <a:gd name="connsiteX155" fmla="*/ 8123068 w 10497466"/>
              <a:gd name="connsiteY155" fmla="*/ 1384918 h 1654944"/>
              <a:gd name="connsiteX156" fmla="*/ 8238478 w 10497466"/>
              <a:gd name="connsiteY156" fmla="*/ 1367162 h 1654944"/>
              <a:gd name="connsiteX157" fmla="*/ 8265110 w 10497466"/>
              <a:gd name="connsiteY157" fmla="*/ 1384918 h 1654944"/>
              <a:gd name="connsiteX158" fmla="*/ 8211844 w 10497466"/>
              <a:gd name="connsiteY158" fmla="*/ 1411551 h 1654944"/>
              <a:gd name="connsiteX159" fmla="*/ 8371643 w 10497466"/>
              <a:gd name="connsiteY159" fmla="*/ 1402673 h 1654944"/>
              <a:gd name="connsiteX160" fmla="*/ 8451542 w 10497466"/>
              <a:gd name="connsiteY160" fmla="*/ 1384918 h 1654944"/>
              <a:gd name="connsiteX161" fmla="*/ 8957569 w 10497466"/>
              <a:gd name="connsiteY161" fmla="*/ 1305019 h 1654944"/>
              <a:gd name="connsiteX162" fmla="*/ 8948691 w 10497466"/>
              <a:gd name="connsiteY162" fmla="*/ 1313896 h 1654944"/>
              <a:gd name="connsiteX163" fmla="*/ 8877670 w 10497466"/>
              <a:gd name="connsiteY163" fmla="*/ 1340529 h 1654944"/>
              <a:gd name="connsiteX164" fmla="*/ 8859914 w 10497466"/>
              <a:gd name="connsiteY164" fmla="*/ 1358285 h 1654944"/>
              <a:gd name="connsiteX165" fmla="*/ 8833281 w 10497466"/>
              <a:gd name="connsiteY165" fmla="*/ 1367162 h 1654944"/>
              <a:gd name="connsiteX166" fmla="*/ 8815526 w 10497466"/>
              <a:gd name="connsiteY166" fmla="*/ 1384918 h 1654944"/>
              <a:gd name="connsiteX167" fmla="*/ 8788893 w 10497466"/>
              <a:gd name="connsiteY167" fmla="*/ 1402673 h 1654944"/>
              <a:gd name="connsiteX168" fmla="*/ 8788893 w 10497466"/>
              <a:gd name="connsiteY168" fmla="*/ 1287263 h 1654944"/>
              <a:gd name="connsiteX0" fmla="*/ 8788893 w 10497466"/>
              <a:gd name="connsiteY0" fmla="*/ 1287261 h 1654942"/>
              <a:gd name="connsiteX1" fmla="*/ 8788893 w 10497466"/>
              <a:gd name="connsiteY1" fmla="*/ 1287261 h 1654942"/>
              <a:gd name="connsiteX2" fmla="*/ 9401452 w 10497466"/>
              <a:gd name="connsiteY2" fmla="*/ 1278384 h 1654942"/>
              <a:gd name="connsiteX3" fmla="*/ 9490229 w 10497466"/>
              <a:gd name="connsiteY3" fmla="*/ 1260628 h 1654942"/>
              <a:gd name="connsiteX4" fmla="*/ 9792070 w 10497466"/>
              <a:gd name="connsiteY4" fmla="*/ 1242873 h 1654942"/>
              <a:gd name="connsiteX5" fmla="*/ 9916357 w 10497466"/>
              <a:gd name="connsiteY5" fmla="*/ 1233995 h 1654942"/>
              <a:gd name="connsiteX6" fmla="*/ 9987378 w 10497466"/>
              <a:gd name="connsiteY6" fmla="*/ 1216240 h 1654942"/>
              <a:gd name="connsiteX7" fmla="*/ 10031767 w 10497466"/>
              <a:gd name="connsiteY7" fmla="*/ 1207362 h 1654942"/>
              <a:gd name="connsiteX8" fmla="*/ 10085033 w 10497466"/>
              <a:gd name="connsiteY8" fmla="*/ 1189607 h 1654942"/>
              <a:gd name="connsiteX9" fmla="*/ 10173810 w 10497466"/>
              <a:gd name="connsiteY9" fmla="*/ 1162974 h 1654942"/>
              <a:gd name="connsiteX10" fmla="*/ 10218198 w 10497466"/>
              <a:gd name="connsiteY10" fmla="*/ 1127463 h 1654942"/>
              <a:gd name="connsiteX11" fmla="*/ 10244831 w 10497466"/>
              <a:gd name="connsiteY11" fmla="*/ 1109708 h 1654942"/>
              <a:gd name="connsiteX12" fmla="*/ 10298097 w 10497466"/>
              <a:gd name="connsiteY12" fmla="*/ 1047564 h 1654942"/>
              <a:gd name="connsiteX13" fmla="*/ 10351363 w 10497466"/>
              <a:gd name="connsiteY13" fmla="*/ 1029809 h 1654942"/>
              <a:gd name="connsiteX14" fmla="*/ 10386874 w 10497466"/>
              <a:gd name="connsiteY14" fmla="*/ 1003176 h 1654942"/>
              <a:gd name="connsiteX15" fmla="*/ 10422384 w 10497466"/>
              <a:gd name="connsiteY15" fmla="*/ 994298 h 1654942"/>
              <a:gd name="connsiteX16" fmla="*/ 10466773 w 10497466"/>
              <a:gd name="connsiteY16" fmla="*/ 958788 h 1654942"/>
              <a:gd name="connsiteX17" fmla="*/ 10475650 w 10497466"/>
              <a:gd name="connsiteY17" fmla="*/ 603681 h 1654942"/>
              <a:gd name="connsiteX18" fmla="*/ 10440140 w 10497466"/>
              <a:gd name="connsiteY18" fmla="*/ 559292 h 1654942"/>
              <a:gd name="connsiteX19" fmla="*/ 10422384 w 10497466"/>
              <a:gd name="connsiteY19" fmla="*/ 532659 h 1654942"/>
              <a:gd name="connsiteX20" fmla="*/ 10360241 w 10497466"/>
              <a:gd name="connsiteY20" fmla="*/ 506026 h 1654942"/>
              <a:gd name="connsiteX21" fmla="*/ 10324730 w 10497466"/>
              <a:gd name="connsiteY21" fmla="*/ 452760 h 1654942"/>
              <a:gd name="connsiteX22" fmla="*/ 10306975 w 10497466"/>
              <a:gd name="connsiteY22" fmla="*/ 426127 h 1654942"/>
              <a:gd name="connsiteX23" fmla="*/ 10280342 w 10497466"/>
              <a:gd name="connsiteY23" fmla="*/ 417250 h 1654942"/>
              <a:gd name="connsiteX24" fmla="*/ 10218198 w 10497466"/>
              <a:gd name="connsiteY24" fmla="*/ 346228 h 1654942"/>
              <a:gd name="connsiteX25" fmla="*/ 10182687 w 10497466"/>
              <a:gd name="connsiteY25" fmla="*/ 328473 h 1654942"/>
              <a:gd name="connsiteX26" fmla="*/ 10093910 w 10497466"/>
              <a:gd name="connsiteY26" fmla="*/ 284085 h 1654942"/>
              <a:gd name="connsiteX27" fmla="*/ 10014011 w 10497466"/>
              <a:gd name="connsiteY27" fmla="*/ 257452 h 1654942"/>
              <a:gd name="connsiteX28" fmla="*/ 9978501 w 10497466"/>
              <a:gd name="connsiteY28" fmla="*/ 248574 h 1654942"/>
              <a:gd name="connsiteX29" fmla="*/ 9934112 w 10497466"/>
              <a:gd name="connsiteY29" fmla="*/ 239696 h 1654942"/>
              <a:gd name="connsiteX30" fmla="*/ 9898602 w 10497466"/>
              <a:gd name="connsiteY30" fmla="*/ 230819 h 1654942"/>
              <a:gd name="connsiteX31" fmla="*/ 9836458 w 10497466"/>
              <a:gd name="connsiteY31" fmla="*/ 221941 h 1654942"/>
              <a:gd name="connsiteX32" fmla="*/ 10328461 w 10497466"/>
              <a:gd name="connsiteY32" fmla="*/ 686275 h 1654942"/>
              <a:gd name="connsiteX33" fmla="*/ 10247932 w 10497466"/>
              <a:gd name="connsiteY33" fmla="*/ 612989 h 1654942"/>
              <a:gd name="connsiteX34" fmla="*/ 10212841 w 10497466"/>
              <a:gd name="connsiteY34" fmla="*/ 570806 h 1654942"/>
              <a:gd name="connsiteX35" fmla="*/ 10141609 w 10497466"/>
              <a:gd name="connsiteY35" fmla="*/ 566396 h 1654942"/>
              <a:gd name="connsiteX36" fmla="*/ 10069958 w 10497466"/>
              <a:gd name="connsiteY36" fmla="*/ 433108 h 1654942"/>
              <a:gd name="connsiteX37" fmla="*/ 10045426 w 10497466"/>
              <a:gd name="connsiteY37" fmla="*/ 468680 h 1654942"/>
              <a:gd name="connsiteX38" fmla="*/ 9900863 w 10497466"/>
              <a:gd name="connsiteY38" fmla="*/ 397599 h 1654942"/>
              <a:gd name="connsiteX39" fmla="*/ 10256968 w 10497466"/>
              <a:gd name="connsiteY39" fmla="*/ 684194 h 1654942"/>
              <a:gd name="connsiteX40" fmla="*/ 9567765 w 10497466"/>
              <a:gd name="connsiteY40" fmla="*/ 239880 h 1654942"/>
              <a:gd name="connsiteX41" fmla="*/ 9397618 w 10497466"/>
              <a:gd name="connsiteY41" fmla="*/ 191024 h 1654942"/>
              <a:gd name="connsiteX42" fmla="*/ 9281788 w 10497466"/>
              <a:gd name="connsiteY42" fmla="*/ 219922 h 1654942"/>
              <a:gd name="connsiteX43" fmla="*/ 9083747 w 10497466"/>
              <a:gd name="connsiteY43" fmla="*/ 164391 h 1654942"/>
              <a:gd name="connsiteX44" fmla="*/ 8629095 w 10497466"/>
              <a:gd name="connsiteY44" fmla="*/ 8877 h 1654942"/>
              <a:gd name="connsiteX45" fmla="*/ 8416031 w 10497466"/>
              <a:gd name="connsiteY45" fmla="*/ 35510 h 1654942"/>
              <a:gd name="connsiteX46" fmla="*/ 6347534 w 10497466"/>
              <a:gd name="connsiteY46" fmla="*/ 26632 h 1654942"/>
              <a:gd name="connsiteX47" fmla="*/ 6196613 w 10497466"/>
              <a:gd name="connsiteY47" fmla="*/ 8877 h 1654942"/>
              <a:gd name="connsiteX48" fmla="*/ 6107837 w 10497466"/>
              <a:gd name="connsiteY48" fmla="*/ -1 h 1654942"/>
              <a:gd name="connsiteX49" fmla="*/ 5149048 w 10497466"/>
              <a:gd name="connsiteY49" fmla="*/ 17755 h 1654942"/>
              <a:gd name="connsiteX50" fmla="*/ 4891596 w 10497466"/>
              <a:gd name="connsiteY50" fmla="*/ 71021 h 1654942"/>
              <a:gd name="connsiteX51" fmla="*/ 4811697 w 10497466"/>
              <a:gd name="connsiteY51" fmla="*/ 79898 h 1654942"/>
              <a:gd name="connsiteX52" fmla="*/ 4705165 w 10497466"/>
              <a:gd name="connsiteY52" fmla="*/ 88776 h 1654942"/>
              <a:gd name="connsiteX53" fmla="*/ 4669654 w 10497466"/>
              <a:gd name="connsiteY53" fmla="*/ 62143 h 1654942"/>
              <a:gd name="connsiteX54" fmla="*/ 4554244 w 10497466"/>
              <a:gd name="connsiteY54" fmla="*/ 44388 h 1654942"/>
              <a:gd name="connsiteX55" fmla="*/ 4447712 w 10497466"/>
              <a:gd name="connsiteY55" fmla="*/ 26632 h 1654942"/>
              <a:gd name="connsiteX56" fmla="*/ 3453413 w 10497466"/>
              <a:gd name="connsiteY56" fmla="*/ 35510 h 1654942"/>
              <a:gd name="connsiteX57" fmla="*/ 2805343 w 10497466"/>
              <a:gd name="connsiteY57" fmla="*/ 44388 h 1654942"/>
              <a:gd name="connsiteX58" fmla="*/ 1793289 w 10497466"/>
              <a:gd name="connsiteY58" fmla="*/ 53265 h 1654942"/>
              <a:gd name="connsiteX59" fmla="*/ 1296140 w 10497466"/>
              <a:gd name="connsiteY59" fmla="*/ 159797 h 1654942"/>
              <a:gd name="connsiteX60" fmla="*/ 1180730 w 10497466"/>
              <a:gd name="connsiteY60" fmla="*/ 204186 h 1654942"/>
              <a:gd name="connsiteX61" fmla="*/ 1127464 w 10497466"/>
              <a:gd name="connsiteY61" fmla="*/ 221941 h 1654942"/>
              <a:gd name="connsiteX62" fmla="*/ 674703 w 10497466"/>
              <a:gd name="connsiteY62" fmla="*/ 230819 h 1654942"/>
              <a:gd name="connsiteX63" fmla="*/ 621437 w 10497466"/>
              <a:gd name="connsiteY63" fmla="*/ 239696 h 1654942"/>
              <a:gd name="connsiteX64" fmla="*/ 497149 w 10497466"/>
              <a:gd name="connsiteY64" fmla="*/ 248574 h 1654942"/>
              <a:gd name="connsiteX65" fmla="*/ 435006 w 10497466"/>
              <a:gd name="connsiteY65" fmla="*/ 266329 h 1654942"/>
              <a:gd name="connsiteX66" fmla="*/ 399495 w 10497466"/>
              <a:gd name="connsiteY66" fmla="*/ 275207 h 1654942"/>
              <a:gd name="connsiteX67" fmla="*/ 346229 w 10497466"/>
              <a:gd name="connsiteY67" fmla="*/ 284085 h 1654942"/>
              <a:gd name="connsiteX68" fmla="*/ 266330 w 10497466"/>
              <a:gd name="connsiteY68" fmla="*/ 301840 h 1654942"/>
              <a:gd name="connsiteX69" fmla="*/ 186431 w 10497466"/>
              <a:gd name="connsiteY69" fmla="*/ 355106 h 1654942"/>
              <a:gd name="connsiteX70" fmla="*/ 159798 w 10497466"/>
              <a:gd name="connsiteY70" fmla="*/ 381739 h 1654942"/>
              <a:gd name="connsiteX71" fmla="*/ 124287 w 10497466"/>
              <a:gd name="connsiteY71" fmla="*/ 461638 h 1654942"/>
              <a:gd name="connsiteX72" fmla="*/ 115410 w 10497466"/>
              <a:gd name="connsiteY72" fmla="*/ 488271 h 1654942"/>
              <a:gd name="connsiteX73" fmla="*/ 79899 w 10497466"/>
              <a:gd name="connsiteY73" fmla="*/ 541537 h 1654942"/>
              <a:gd name="connsiteX74" fmla="*/ 35510 w 10497466"/>
              <a:gd name="connsiteY74" fmla="*/ 594803 h 1654942"/>
              <a:gd name="connsiteX75" fmla="*/ 8877 w 10497466"/>
              <a:gd name="connsiteY75" fmla="*/ 683580 h 1654942"/>
              <a:gd name="connsiteX76" fmla="*/ 0 w 10497466"/>
              <a:gd name="connsiteY76" fmla="*/ 736846 h 1654942"/>
              <a:gd name="connsiteX77" fmla="*/ 17755 w 10497466"/>
              <a:gd name="connsiteY77" fmla="*/ 878889 h 1654942"/>
              <a:gd name="connsiteX78" fmla="*/ 26633 w 10497466"/>
              <a:gd name="connsiteY78" fmla="*/ 932155 h 1654942"/>
              <a:gd name="connsiteX79" fmla="*/ 44388 w 10497466"/>
              <a:gd name="connsiteY79" fmla="*/ 994298 h 1654942"/>
              <a:gd name="connsiteX80" fmla="*/ 62143 w 10497466"/>
              <a:gd name="connsiteY80" fmla="*/ 1038687 h 1654942"/>
              <a:gd name="connsiteX81" fmla="*/ 71021 w 10497466"/>
              <a:gd name="connsiteY81" fmla="*/ 1065320 h 1654942"/>
              <a:gd name="connsiteX82" fmla="*/ 88777 w 10497466"/>
              <a:gd name="connsiteY82" fmla="*/ 1083075 h 1654942"/>
              <a:gd name="connsiteX83" fmla="*/ 133165 w 10497466"/>
              <a:gd name="connsiteY83" fmla="*/ 1145219 h 1654942"/>
              <a:gd name="connsiteX84" fmla="*/ 168676 w 10497466"/>
              <a:gd name="connsiteY84" fmla="*/ 1171852 h 1654942"/>
              <a:gd name="connsiteX85" fmla="*/ 213064 w 10497466"/>
              <a:gd name="connsiteY85" fmla="*/ 1225118 h 1654942"/>
              <a:gd name="connsiteX86" fmla="*/ 230819 w 10497466"/>
              <a:gd name="connsiteY86" fmla="*/ 1251751 h 1654942"/>
              <a:gd name="connsiteX87" fmla="*/ 275208 w 10497466"/>
              <a:gd name="connsiteY87" fmla="*/ 1296139 h 1654942"/>
              <a:gd name="connsiteX88" fmla="*/ 346229 w 10497466"/>
              <a:gd name="connsiteY88" fmla="*/ 1384916 h 1654942"/>
              <a:gd name="connsiteX89" fmla="*/ 372862 w 10497466"/>
              <a:gd name="connsiteY89" fmla="*/ 1393793 h 1654942"/>
              <a:gd name="connsiteX90" fmla="*/ 417250 w 10497466"/>
              <a:gd name="connsiteY90" fmla="*/ 1420426 h 1654942"/>
              <a:gd name="connsiteX91" fmla="*/ 452761 w 10497466"/>
              <a:gd name="connsiteY91" fmla="*/ 1438182 h 1654942"/>
              <a:gd name="connsiteX92" fmla="*/ 497149 w 10497466"/>
              <a:gd name="connsiteY92" fmla="*/ 1455937 h 1654942"/>
              <a:gd name="connsiteX93" fmla="*/ 514905 w 10497466"/>
              <a:gd name="connsiteY93" fmla="*/ 1473692 h 1654942"/>
              <a:gd name="connsiteX94" fmla="*/ 550415 w 10497466"/>
              <a:gd name="connsiteY94" fmla="*/ 1482570 h 1654942"/>
              <a:gd name="connsiteX95" fmla="*/ 577048 w 10497466"/>
              <a:gd name="connsiteY95" fmla="*/ 1491448 h 1654942"/>
              <a:gd name="connsiteX96" fmla="*/ 612559 w 10497466"/>
              <a:gd name="connsiteY96" fmla="*/ 1500326 h 1654942"/>
              <a:gd name="connsiteX97" fmla="*/ 665825 w 10497466"/>
              <a:gd name="connsiteY97" fmla="*/ 1518081 h 1654942"/>
              <a:gd name="connsiteX98" fmla="*/ 719091 w 10497466"/>
              <a:gd name="connsiteY98" fmla="*/ 1535836 h 1654942"/>
              <a:gd name="connsiteX99" fmla="*/ 745724 w 10497466"/>
              <a:gd name="connsiteY99" fmla="*/ 1544714 h 1654942"/>
              <a:gd name="connsiteX100" fmla="*/ 790112 w 10497466"/>
              <a:gd name="connsiteY100" fmla="*/ 1553592 h 1654942"/>
              <a:gd name="connsiteX101" fmla="*/ 914400 w 10497466"/>
              <a:gd name="connsiteY101" fmla="*/ 1571347 h 1654942"/>
              <a:gd name="connsiteX102" fmla="*/ 1029810 w 10497466"/>
              <a:gd name="connsiteY102" fmla="*/ 1597980 h 1654942"/>
              <a:gd name="connsiteX103" fmla="*/ 1065320 w 10497466"/>
              <a:gd name="connsiteY103" fmla="*/ 1606858 h 1654942"/>
              <a:gd name="connsiteX104" fmla="*/ 1127464 w 10497466"/>
              <a:gd name="connsiteY104" fmla="*/ 1624613 h 1654942"/>
              <a:gd name="connsiteX105" fmla="*/ 1198485 w 10497466"/>
              <a:gd name="connsiteY105" fmla="*/ 1633491 h 1654942"/>
              <a:gd name="connsiteX106" fmla="*/ 1526959 w 10497466"/>
              <a:gd name="connsiteY106" fmla="*/ 1633491 h 1654942"/>
              <a:gd name="connsiteX107" fmla="*/ 1633491 w 10497466"/>
              <a:gd name="connsiteY107" fmla="*/ 1615735 h 1654942"/>
              <a:gd name="connsiteX108" fmla="*/ 1695635 w 10497466"/>
              <a:gd name="connsiteY108" fmla="*/ 1597980 h 1654942"/>
              <a:gd name="connsiteX109" fmla="*/ 1740023 w 10497466"/>
              <a:gd name="connsiteY109" fmla="*/ 1580225 h 1654942"/>
              <a:gd name="connsiteX110" fmla="*/ 1775534 w 10497466"/>
              <a:gd name="connsiteY110" fmla="*/ 1571347 h 1654942"/>
              <a:gd name="connsiteX111" fmla="*/ 1828800 w 10497466"/>
              <a:gd name="connsiteY111" fmla="*/ 1553592 h 1654942"/>
              <a:gd name="connsiteX112" fmla="*/ 1855433 w 10497466"/>
              <a:gd name="connsiteY112" fmla="*/ 1544714 h 1654942"/>
              <a:gd name="connsiteX113" fmla="*/ 1953087 w 10497466"/>
              <a:gd name="connsiteY113" fmla="*/ 1526959 h 1654942"/>
              <a:gd name="connsiteX114" fmla="*/ 1988598 w 10497466"/>
              <a:gd name="connsiteY114" fmla="*/ 1518081 h 1654942"/>
              <a:gd name="connsiteX115" fmla="*/ 2059619 w 10497466"/>
              <a:gd name="connsiteY115" fmla="*/ 1500326 h 1654942"/>
              <a:gd name="connsiteX116" fmla="*/ 2627790 w 10497466"/>
              <a:gd name="connsiteY116" fmla="*/ 1491448 h 1654942"/>
              <a:gd name="connsiteX117" fmla="*/ 2734322 w 10497466"/>
              <a:gd name="connsiteY117" fmla="*/ 1473692 h 1654942"/>
              <a:gd name="connsiteX118" fmla="*/ 2902998 w 10497466"/>
              <a:gd name="connsiteY118" fmla="*/ 1438182 h 1654942"/>
              <a:gd name="connsiteX119" fmla="*/ 3027285 w 10497466"/>
              <a:gd name="connsiteY119" fmla="*/ 1420426 h 1654942"/>
              <a:gd name="connsiteX120" fmla="*/ 3222594 w 10497466"/>
              <a:gd name="connsiteY120" fmla="*/ 1384916 h 1654942"/>
              <a:gd name="connsiteX121" fmla="*/ 3577701 w 10497466"/>
              <a:gd name="connsiteY121" fmla="*/ 1349405 h 1654942"/>
              <a:gd name="connsiteX122" fmla="*/ 3986074 w 10497466"/>
              <a:gd name="connsiteY122" fmla="*/ 1367160 h 1654942"/>
              <a:gd name="connsiteX123" fmla="*/ 4074850 w 10497466"/>
              <a:gd name="connsiteY123" fmla="*/ 1411549 h 1654942"/>
              <a:gd name="connsiteX124" fmla="*/ 4128116 w 10497466"/>
              <a:gd name="connsiteY124" fmla="*/ 1402671 h 1654942"/>
              <a:gd name="connsiteX125" fmla="*/ 4163627 w 10497466"/>
              <a:gd name="connsiteY125" fmla="*/ 1393793 h 1654942"/>
              <a:gd name="connsiteX126" fmla="*/ 4225771 w 10497466"/>
              <a:gd name="connsiteY126" fmla="*/ 1384916 h 1654942"/>
              <a:gd name="connsiteX127" fmla="*/ 4634143 w 10497466"/>
              <a:gd name="connsiteY127" fmla="*/ 1393793 h 1654942"/>
              <a:gd name="connsiteX128" fmla="*/ 4696287 w 10497466"/>
              <a:gd name="connsiteY128" fmla="*/ 1411549 h 1654942"/>
              <a:gd name="connsiteX129" fmla="*/ 4838330 w 10497466"/>
              <a:gd name="connsiteY129" fmla="*/ 1438182 h 1654942"/>
              <a:gd name="connsiteX130" fmla="*/ 5007006 w 10497466"/>
              <a:gd name="connsiteY130" fmla="*/ 1473692 h 1654942"/>
              <a:gd name="connsiteX131" fmla="*/ 5166804 w 10497466"/>
              <a:gd name="connsiteY131" fmla="*/ 1491448 h 1654942"/>
              <a:gd name="connsiteX132" fmla="*/ 5495277 w 10497466"/>
              <a:gd name="connsiteY132" fmla="*/ 1509203 h 1654942"/>
              <a:gd name="connsiteX133" fmla="*/ 5575177 w 10497466"/>
              <a:gd name="connsiteY133" fmla="*/ 1518081 h 1654942"/>
              <a:gd name="connsiteX134" fmla="*/ 6152225 w 10497466"/>
              <a:gd name="connsiteY134" fmla="*/ 1500326 h 1654942"/>
              <a:gd name="connsiteX135" fmla="*/ 6205491 w 10497466"/>
              <a:gd name="connsiteY135" fmla="*/ 1491448 h 1654942"/>
              <a:gd name="connsiteX136" fmla="*/ 6365289 w 10497466"/>
              <a:gd name="connsiteY136" fmla="*/ 1544713 h 1654942"/>
              <a:gd name="connsiteX137" fmla="*/ 6498455 w 10497466"/>
              <a:gd name="connsiteY137" fmla="*/ 1544714 h 1654942"/>
              <a:gd name="connsiteX138" fmla="*/ 6578353 w 10497466"/>
              <a:gd name="connsiteY138" fmla="*/ 1535836 h 1654942"/>
              <a:gd name="connsiteX139" fmla="*/ 6747029 w 10497466"/>
              <a:gd name="connsiteY139" fmla="*/ 1518081 h 1654942"/>
              <a:gd name="connsiteX140" fmla="*/ 6773662 w 10497466"/>
              <a:gd name="connsiteY140" fmla="*/ 1553591 h 1654942"/>
              <a:gd name="connsiteX141" fmla="*/ 6862438 w 10497466"/>
              <a:gd name="connsiteY141" fmla="*/ 1509203 h 1654942"/>
              <a:gd name="connsiteX142" fmla="*/ 6924582 w 10497466"/>
              <a:gd name="connsiteY142" fmla="*/ 1518081 h 1654942"/>
              <a:gd name="connsiteX143" fmla="*/ 7013358 w 10497466"/>
              <a:gd name="connsiteY143" fmla="*/ 1500325 h 1654942"/>
              <a:gd name="connsiteX144" fmla="*/ 7102136 w 10497466"/>
              <a:gd name="connsiteY144" fmla="*/ 1491448 h 1654942"/>
              <a:gd name="connsiteX145" fmla="*/ 7155402 w 10497466"/>
              <a:gd name="connsiteY145" fmla="*/ 1509204 h 1654942"/>
              <a:gd name="connsiteX146" fmla="*/ 7164280 w 10497466"/>
              <a:gd name="connsiteY146" fmla="*/ 1473692 h 1654942"/>
              <a:gd name="connsiteX147" fmla="*/ 7279690 w 10497466"/>
              <a:gd name="connsiteY147" fmla="*/ 1464815 h 1654942"/>
              <a:gd name="connsiteX148" fmla="*/ 7386221 w 10497466"/>
              <a:gd name="connsiteY148" fmla="*/ 1429304 h 1654942"/>
              <a:gd name="connsiteX149" fmla="*/ 7439488 w 10497466"/>
              <a:gd name="connsiteY149" fmla="*/ 1393793 h 1654942"/>
              <a:gd name="connsiteX150" fmla="*/ 7572652 w 10497466"/>
              <a:gd name="connsiteY150" fmla="*/ 1402672 h 1654942"/>
              <a:gd name="connsiteX151" fmla="*/ 7696939 w 10497466"/>
              <a:gd name="connsiteY151" fmla="*/ 1420427 h 1654942"/>
              <a:gd name="connsiteX152" fmla="*/ 7767961 w 10497466"/>
              <a:gd name="connsiteY152" fmla="*/ 1393793 h 1654942"/>
              <a:gd name="connsiteX153" fmla="*/ 7945514 w 10497466"/>
              <a:gd name="connsiteY153" fmla="*/ 1402671 h 1654942"/>
              <a:gd name="connsiteX154" fmla="*/ 8007658 w 10497466"/>
              <a:gd name="connsiteY154" fmla="*/ 1447060 h 1654942"/>
              <a:gd name="connsiteX155" fmla="*/ 8123068 w 10497466"/>
              <a:gd name="connsiteY155" fmla="*/ 1384916 h 1654942"/>
              <a:gd name="connsiteX156" fmla="*/ 8238478 w 10497466"/>
              <a:gd name="connsiteY156" fmla="*/ 1367160 h 1654942"/>
              <a:gd name="connsiteX157" fmla="*/ 8265110 w 10497466"/>
              <a:gd name="connsiteY157" fmla="*/ 1384916 h 1654942"/>
              <a:gd name="connsiteX158" fmla="*/ 8211844 w 10497466"/>
              <a:gd name="connsiteY158" fmla="*/ 1411549 h 1654942"/>
              <a:gd name="connsiteX159" fmla="*/ 8371643 w 10497466"/>
              <a:gd name="connsiteY159" fmla="*/ 1402671 h 1654942"/>
              <a:gd name="connsiteX160" fmla="*/ 8451542 w 10497466"/>
              <a:gd name="connsiteY160" fmla="*/ 1384916 h 1654942"/>
              <a:gd name="connsiteX161" fmla="*/ 8957569 w 10497466"/>
              <a:gd name="connsiteY161" fmla="*/ 1305017 h 1654942"/>
              <a:gd name="connsiteX162" fmla="*/ 8948691 w 10497466"/>
              <a:gd name="connsiteY162" fmla="*/ 1313894 h 1654942"/>
              <a:gd name="connsiteX163" fmla="*/ 8877670 w 10497466"/>
              <a:gd name="connsiteY163" fmla="*/ 1340527 h 1654942"/>
              <a:gd name="connsiteX164" fmla="*/ 8859914 w 10497466"/>
              <a:gd name="connsiteY164" fmla="*/ 1358283 h 1654942"/>
              <a:gd name="connsiteX165" fmla="*/ 8833281 w 10497466"/>
              <a:gd name="connsiteY165" fmla="*/ 1367160 h 1654942"/>
              <a:gd name="connsiteX166" fmla="*/ 8815526 w 10497466"/>
              <a:gd name="connsiteY166" fmla="*/ 1384916 h 1654942"/>
              <a:gd name="connsiteX167" fmla="*/ 8788893 w 10497466"/>
              <a:gd name="connsiteY167" fmla="*/ 1402671 h 1654942"/>
              <a:gd name="connsiteX168" fmla="*/ 8788893 w 10497466"/>
              <a:gd name="connsiteY168" fmla="*/ 1287261 h 1654942"/>
              <a:gd name="connsiteX0" fmla="*/ 8788893 w 10497466"/>
              <a:gd name="connsiteY0" fmla="*/ 1287263 h 1654944"/>
              <a:gd name="connsiteX1" fmla="*/ 8788893 w 10497466"/>
              <a:gd name="connsiteY1" fmla="*/ 1287263 h 1654944"/>
              <a:gd name="connsiteX2" fmla="*/ 9401452 w 10497466"/>
              <a:gd name="connsiteY2" fmla="*/ 1278386 h 1654944"/>
              <a:gd name="connsiteX3" fmla="*/ 9490229 w 10497466"/>
              <a:gd name="connsiteY3" fmla="*/ 1260630 h 1654944"/>
              <a:gd name="connsiteX4" fmla="*/ 9792070 w 10497466"/>
              <a:gd name="connsiteY4" fmla="*/ 1242875 h 1654944"/>
              <a:gd name="connsiteX5" fmla="*/ 9916357 w 10497466"/>
              <a:gd name="connsiteY5" fmla="*/ 1233997 h 1654944"/>
              <a:gd name="connsiteX6" fmla="*/ 9987378 w 10497466"/>
              <a:gd name="connsiteY6" fmla="*/ 1216242 h 1654944"/>
              <a:gd name="connsiteX7" fmla="*/ 10031767 w 10497466"/>
              <a:gd name="connsiteY7" fmla="*/ 1207364 h 1654944"/>
              <a:gd name="connsiteX8" fmla="*/ 10085033 w 10497466"/>
              <a:gd name="connsiteY8" fmla="*/ 1189609 h 1654944"/>
              <a:gd name="connsiteX9" fmla="*/ 10173810 w 10497466"/>
              <a:gd name="connsiteY9" fmla="*/ 1162976 h 1654944"/>
              <a:gd name="connsiteX10" fmla="*/ 10218198 w 10497466"/>
              <a:gd name="connsiteY10" fmla="*/ 1127465 h 1654944"/>
              <a:gd name="connsiteX11" fmla="*/ 10244831 w 10497466"/>
              <a:gd name="connsiteY11" fmla="*/ 1109710 h 1654944"/>
              <a:gd name="connsiteX12" fmla="*/ 10298097 w 10497466"/>
              <a:gd name="connsiteY12" fmla="*/ 1047566 h 1654944"/>
              <a:gd name="connsiteX13" fmla="*/ 10351363 w 10497466"/>
              <a:gd name="connsiteY13" fmla="*/ 1029811 h 1654944"/>
              <a:gd name="connsiteX14" fmla="*/ 10386874 w 10497466"/>
              <a:gd name="connsiteY14" fmla="*/ 1003178 h 1654944"/>
              <a:gd name="connsiteX15" fmla="*/ 10422384 w 10497466"/>
              <a:gd name="connsiteY15" fmla="*/ 994300 h 1654944"/>
              <a:gd name="connsiteX16" fmla="*/ 10466773 w 10497466"/>
              <a:gd name="connsiteY16" fmla="*/ 958790 h 1654944"/>
              <a:gd name="connsiteX17" fmla="*/ 10475650 w 10497466"/>
              <a:gd name="connsiteY17" fmla="*/ 603683 h 1654944"/>
              <a:gd name="connsiteX18" fmla="*/ 10440140 w 10497466"/>
              <a:gd name="connsiteY18" fmla="*/ 559294 h 1654944"/>
              <a:gd name="connsiteX19" fmla="*/ 10422384 w 10497466"/>
              <a:gd name="connsiteY19" fmla="*/ 532661 h 1654944"/>
              <a:gd name="connsiteX20" fmla="*/ 10360241 w 10497466"/>
              <a:gd name="connsiteY20" fmla="*/ 506028 h 1654944"/>
              <a:gd name="connsiteX21" fmla="*/ 10324730 w 10497466"/>
              <a:gd name="connsiteY21" fmla="*/ 452762 h 1654944"/>
              <a:gd name="connsiteX22" fmla="*/ 10306975 w 10497466"/>
              <a:gd name="connsiteY22" fmla="*/ 426129 h 1654944"/>
              <a:gd name="connsiteX23" fmla="*/ 10280342 w 10497466"/>
              <a:gd name="connsiteY23" fmla="*/ 417252 h 1654944"/>
              <a:gd name="connsiteX24" fmla="*/ 10218198 w 10497466"/>
              <a:gd name="connsiteY24" fmla="*/ 346230 h 1654944"/>
              <a:gd name="connsiteX25" fmla="*/ 10182687 w 10497466"/>
              <a:gd name="connsiteY25" fmla="*/ 328475 h 1654944"/>
              <a:gd name="connsiteX26" fmla="*/ 10093910 w 10497466"/>
              <a:gd name="connsiteY26" fmla="*/ 284087 h 1654944"/>
              <a:gd name="connsiteX27" fmla="*/ 10014011 w 10497466"/>
              <a:gd name="connsiteY27" fmla="*/ 257454 h 1654944"/>
              <a:gd name="connsiteX28" fmla="*/ 9978501 w 10497466"/>
              <a:gd name="connsiteY28" fmla="*/ 248576 h 1654944"/>
              <a:gd name="connsiteX29" fmla="*/ 9934112 w 10497466"/>
              <a:gd name="connsiteY29" fmla="*/ 239698 h 1654944"/>
              <a:gd name="connsiteX30" fmla="*/ 9898602 w 10497466"/>
              <a:gd name="connsiteY30" fmla="*/ 230821 h 1654944"/>
              <a:gd name="connsiteX31" fmla="*/ 10372639 w 10497466"/>
              <a:gd name="connsiteY31" fmla="*/ 719584 h 1654944"/>
              <a:gd name="connsiteX32" fmla="*/ 10328461 w 10497466"/>
              <a:gd name="connsiteY32" fmla="*/ 686277 h 1654944"/>
              <a:gd name="connsiteX33" fmla="*/ 10247932 w 10497466"/>
              <a:gd name="connsiteY33" fmla="*/ 612991 h 1654944"/>
              <a:gd name="connsiteX34" fmla="*/ 10212841 w 10497466"/>
              <a:gd name="connsiteY34" fmla="*/ 570808 h 1654944"/>
              <a:gd name="connsiteX35" fmla="*/ 10141609 w 10497466"/>
              <a:gd name="connsiteY35" fmla="*/ 566398 h 1654944"/>
              <a:gd name="connsiteX36" fmla="*/ 10069958 w 10497466"/>
              <a:gd name="connsiteY36" fmla="*/ 433110 h 1654944"/>
              <a:gd name="connsiteX37" fmla="*/ 10045426 w 10497466"/>
              <a:gd name="connsiteY37" fmla="*/ 468682 h 1654944"/>
              <a:gd name="connsiteX38" fmla="*/ 9900863 w 10497466"/>
              <a:gd name="connsiteY38" fmla="*/ 397601 h 1654944"/>
              <a:gd name="connsiteX39" fmla="*/ 10256968 w 10497466"/>
              <a:gd name="connsiteY39" fmla="*/ 684196 h 1654944"/>
              <a:gd name="connsiteX40" fmla="*/ 9567765 w 10497466"/>
              <a:gd name="connsiteY40" fmla="*/ 239882 h 1654944"/>
              <a:gd name="connsiteX41" fmla="*/ 9397618 w 10497466"/>
              <a:gd name="connsiteY41" fmla="*/ 191026 h 1654944"/>
              <a:gd name="connsiteX42" fmla="*/ 9281788 w 10497466"/>
              <a:gd name="connsiteY42" fmla="*/ 219924 h 1654944"/>
              <a:gd name="connsiteX43" fmla="*/ 9083747 w 10497466"/>
              <a:gd name="connsiteY43" fmla="*/ 164393 h 1654944"/>
              <a:gd name="connsiteX44" fmla="*/ 8629095 w 10497466"/>
              <a:gd name="connsiteY44" fmla="*/ 8879 h 1654944"/>
              <a:gd name="connsiteX45" fmla="*/ 8416031 w 10497466"/>
              <a:gd name="connsiteY45" fmla="*/ 35512 h 1654944"/>
              <a:gd name="connsiteX46" fmla="*/ 6347534 w 10497466"/>
              <a:gd name="connsiteY46" fmla="*/ 26634 h 1654944"/>
              <a:gd name="connsiteX47" fmla="*/ 6196613 w 10497466"/>
              <a:gd name="connsiteY47" fmla="*/ 8879 h 1654944"/>
              <a:gd name="connsiteX48" fmla="*/ 6107837 w 10497466"/>
              <a:gd name="connsiteY48" fmla="*/ 1 h 1654944"/>
              <a:gd name="connsiteX49" fmla="*/ 5149048 w 10497466"/>
              <a:gd name="connsiteY49" fmla="*/ 17757 h 1654944"/>
              <a:gd name="connsiteX50" fmla="*/ 4891596 w 10497466"/>
              <a:gd name="connsiteY50" fmla="*/ 71023 h 1654944"/>
              <a:gd name="connsiteX51" fmla="*/ 4811697 w 10497466"/>
              <a:gd name="connsiteY51" fmla="*/ 79900 h 1654944"/>
              <a:gd name="connsiteX52" fmla="*/ 4705165 w 10497466"/>
              <a:gd name="connsiteY52" fmla="*/ 88778 h 1654944"/>
              <a:gd name="connsiteX53" fmla="*/ 4669654 w 10497466"/>
              <a:gd name="connsiteY53" fmla="*/ 62145 h 1654944"/>
              <a:gd name="connsiteX54" fmla="*/ 4554244 w 10497466"/>
              <a:gd name="connsiteY54" fmla="*/ 44390 h 1654944"/>
              <a:gd name="connsiteX55" fmla="*/ 4447712 w 10497466"/>
              <a:gd name="connsiteY55" fmla="*/ 26634 h 1654944"/>
              <a:gd name="connsiteX56" fmla="*/ 3453413 w 10497466"/>
              <a:gd name="connsiteY56" fmla="*/ 35512 h 1654944"/>
              <a:gd name="connsiteX57" fmla="*/ 2805343 w 10497466"/>
              <a:gd name="connsiteY57" fmla="*/ 44390 h 1654944"/>
              <a:gd name="connsiteX58" fmla="*/ 1793289 w 10497466"/>
              <a:gd name="connsiteY58" fmla="*/ 53267 h 1654944"/>
              <a:gd name="connsiteX59" fmla="*/ 1296140 w 10497466"/>
              <a:gd name="connsiteY59" fmla="*/ 159799 h 1654944"/>
              <a:gd name="connsiteX60" fmla="*/ 1180730 w 10497466"/>
              <a:gd name="connsiteY60" fmla="*/ 204188 h 1654944"/>
              <a:gd name="connsiteX61" fmla="*/ 1127464 w 10497466"/>
              <a:gd name="connsiteY61" fmla="*/ 221943 h 1654944"/>
              <a:gd name="connsiteX62" fmla="*/ 674703 w 10497466"/>
              <a:gd name="connsiteY62" fmla="*/ 230821 h 1654944"/>
              <a:gd name="connsiteX63" fmla="*/ 621437 w 10497466"/>
              <a:gd name="connsiteY63" fmla="*/ 239698 h 1654944"/>
              <a:gd name="connsiteX64" fmla="*/ 497149 w 10497466"/>
              <a:gd name="connsiteY64" fmla="*/ 248576 h 1654944"/>
              <a:gd name="connsiteX65" fmla="*/ 435006 w 10497466"/>
              <a:gd name="connsiteY65" fmla="*/ 266331 h 1654944"/>
              <a:gd name="connsiteX66" fmla="*/ 399495 w 10497466"/>
              <a:gd name="connsiteY66" fmla="*/ 275209 h 1654944"/>
              <a:gd name="connsiteX67" fmla="*/ 346229 w 10497466"/>
              <a:gd name="connsiteY67" fmla="*/ 284087 h 1654944"/>
              <a:gd name="connsiteX68" fmla="*/ 266330 w 10497466"/>
              <a:gd name="connsiteY68" fmla="*/ 301842 h 1654944"/>
              <a:gd name="connsiteX69" fmla="*/ 186431 w 10497466"/>
              <a:gd name="connsiteY69" fmla="*/ 355108 h 1654944"/>
              <a:gd name="connsiteX70" fmla="*/ 159798 w 10497466"/>
              <a:gd name="connsiteY70" fmla="*/ 381741 h 1654944"/>
              <a:gd name="connsiteX71" fmla="*/ 124287 w 10497466"/>
              <a:gd name="connsiteY71" fmla="*/ 461640 h 1654944"/>
              <a:gd name="connsiteX72" fmla="*/ 115410 w 10497466"/>
              <a:gd name="connsiteY72" fmla="*/ 488273 h 1654944"/>
              <a:gd name="connsiteX73" fmla="*/ 79899 w 10497466"/>
              <a:gd name="connsiteY73" fmla="*/ 541539 h 1654944"/>
              <a:gd name="connsiteX74" fmla="*/ 35510 w 10497466"/>
              <a:gd name="connsiteY74" fmla="*/ 594805 h 1654944"/>
              <a:gd name="connsiteX75" fmla="*/ 8877 w 10497466"/>
              <a:gd name="connsiteY75" fmla="*/ 683582 h 1654944"/>
              <a:gd name="connsiteX76" fmla="*/ 0 w 10497466"/>
              <a:gd name="connsiteY76" fmla="*/ 736848 h 1654944"/>
              <a:gd name="connsiteX77" fmla="*/ 17755 w 10497466"/>
              <a:gd name="connsiteY77" fmla="*/ 878891 h 1654944"/>
              <a:gd name="connsiteX78" fmla="*/ 26633 w 10497466"/>
              <a:gd name="connsiteY78" fmla="*/ 932157 h 1654944"/>
              <a:gd name="connsiteX79" fmla="*/ 44388 w 10497466"/>
              <a:gd name="connsiteY79" fmla="*/ 994300 h 1654944"/>
              <a:gd name="connsiteX80" fmla="*/ 62143 w 10497466"/>
              <a:gd name="connsiteY80" fmla="*/ 1038689 h 1654944"/>
              <a:gd name="connsiteX81" fmla="*/ 71021 w 10497466"/>
              <a:gd name="connsiteY81" fmla="*/ 1065322 h 1654944"/>
              <a:gd name="connsiteX82" fmla="*/ 88777 w 10497466"/>
              <a:gd name="connsiteY82" fmla="*/ 1083077 h 1654944"/>
              <a:gd name="connsiteX83" fmla="*/ 133165 w 10497466"/>
              <a:gd name="connsiteY83" fmla="*/ 1145221 h 1654944"/>
              <a:gd name="connsiteX84" fmla="*/ 168676 w 10497466"/>
              <a:gd name="connsiteY84" fmla="*/ 1171854 h 1654944"/>
              <a:gd name="connsiteX85" fmla="*/ 213064 w 10497466"/>
              <a:gd name="connsiteY85" fmla="*/ 1225120 h 1654944"/>
              <a:gd name="connsiteX86" fmla="*/ 230819 w 10497466"/>
              <a:gd name="connsiteY86" fmla="*/ 1251753 h 1654944"/>
              <a:gd name="connsiteX87" fmla="*/ 275208 w 10497466"/>
              <a:gd name="connsiteY87" fmla="*/ 1296141 h 1654944"/>
              <a:gd name="connsiteX88" fmla="*/ 346229 w 10497466"/>
              <a:gd name="connsiteY88" fmla="*/ 1384918 h 1654944"/>
              <a:gd name="connsiteX89" fmla="*/ 372862 w 10497466"/>
              <a:gd name="connsiteY89" fmla="*/ 1393795 h 1654944"/>
              <a:gd name="connsiteX90" fmla="*/ 417250 w 10497466"/>
              <a:gd name="connsiteY90" fmla="*/ 1420428 h 1654944"/>
              <a:gd name="connsiteX91" fmla="*/ 452761 w 10497466"/>
              <a:gd name="connsiteY91" fmla="*/ 1438184 h 1654944"/>
              <a:gd name="connsiteX92" fmla="*/ 497149 w 10497466"/>
              <a:gd name="connsiteY92" fmla="*/ 1455939 h 1654944"/>
              <a:gd name="connsiteX93" fmla="*/ 514905 w 10497466"/>
              <a:gd name="connsiteY93" fmla="*/ 1473694 h 1654944"/>
              <a:gd name="connsiteX94" fmla="*/ 550415 w 10497466"/>
              <a:gd name="connsiteY94" fmla="*/ 1482572 h 1654944"/>
              <a:gd name="connsiteX95" fmla="*/ 577048 w 10497466"/>
              <a:gd name="connsiteY95" fmla="*/ 1491450 h 1654944"/>
              <a:gd name="connsiteX96" fmla="*/ 612559 w 10497466"/>
              <a:gd name="connsiteY96" fmla="*/ 1500328 h 1654944"/>
              <a:gd name="connsiteX97" fmla="*/ 665825 w 10497466"/>
              <a:gd name="connsiteY97" fmla="*/ 1518083 h 1654944"/>
              <a:gd name="connsiteX98" fmla="*/ 719091 w 10497466"/>
              <a:gd name="connsiteY98" fmla="*/ 1535838 h 1654944"/>
              <a:gd name="connsiteX99" fmla="*/ 745724 w 10497466"/>
              <a:gd name="connsiteY99" fmla="*/ 1544716 h 1654944"/>
              <a:gd name="connsiteX100" fmla="*/ 790112 w 10497466"/>
              <a:gd name="connsiteY100" fmla="*/ 1553594 h 1654944"/>
              <a:gd name="connsiteX101" fmla="*/ 914400 w 10497466"/>
              <a:gd name="connsiteY101" fmla="*/ 1571349 h 1654944"/>
              <a:gd name="connsiteX102" fmla="*/ 1029810 w 10497466"/>
              <a:gd name="connsiteY102" fmla="*/ 1597982 h 1654944"/>
              <a:gd name="connsiteX103" fmla="*/ 1065320 w 10497466"/>
              <a:gd name="connsiteY103" fmla="*/ 1606860 h 1654944"/>
              <a:gd name="connsiteX104" fmla="*/ 1127464 w 10497466"/>
              <a:gd name="connsiteY104" fmla="*/ 1624615 h 1654944"/>
              <a:gd name="connsiteX105" fmla="*/ 1198485 w 10497466"/>
              <a:gd name="connsiteY105" fmla="*/ 1633493 h 1654944"/>
              <a:gd name="connsiteX106" fmla="*/ 1526959 w 10497466"/>
              <a:gd name="connsiteY106" fmla="*/ 1633493 h 1654944"/>
              <a:gd name="connsiteX107" fmla="*/ 1633491 w 10497466"/>
              <a:gd name="connsiteY107" fmla="*/ 1615737 h 1654944"/>
              <a:gd name="connsiteX108" fmla="*/ 1695635 w 10497466"/>
              <a:gd name="connsiteY108" fmla="*/ 1597982 h 1654944"/>
              <a:gd name="connsiteX109" fmla="*/ 1740023 w 10497466"/>
              <a:gd name="connsiteY109" fmla="*/ 1580227 h 1654944"/>
              <a:gd name="connsiteX110" fmla="*/ 1775534 w 10497466"/>
              <a:gd name="connsiteY110" fmla="*/ 1571349 h 1654944"/>
              <a:gd name="connsiteX111" fmla="*/ 1828800 w 10497466"/>
              <a:gd name="connsiteY111" fmla="*/ 1553594 h 1654944"/>
              <a:gd name="connsiteX112" fmla="*/ 1855433 w 10497466"/>
              <a:gd name="connsiteY112" fmla="*/ 1544716 h 1654944"/>
              <a:gd name="connsiteX113" fmla="*/ 1953087 w 10497466"/>
              <a:gd name="connsiteY113" fmla="*/ 1526961 h 1654944"/>
              <a:gd name="connsiteX114" fmla="*/ 1988598 w 10497466"/>
              <a:gd name="connsiteY114" fmla="*/ 1518083 h 1654944"/>
              <a:gd name="connsiteX115" fmla="*/ 2059619 w 10497466"/>
              <a:gd name="connsiteY115" fmla="*/ 1500328 h 1654944"/>
              <a:gd name="connsiteX116" fmla="*/ 2627790 w 10497466"/>
              <a:gd name="connsiteY116" fmla="*/ 1491450 h 1654944"/>
              <a:gd name="connsiteX117" fmla="*/ 2734322 w 10497466"/>
              <a:gd name="connsiteY117" fmla="*/ 1473694 h 1654944"/>
              <a:gd name="connsiteX118" fmla="*/ 2902998 w 10497466"/>
              <a:gd name="connsiteY118" fmla="*/ 1438184 h 1654944"/>
              <a:gd name="connsiteX119" fmla="*/ 3027285 w 10497466"/>
              <a:gd name="connsiteY119" fmla="*/ 1420428 h 1654944"/>
              <a:gd name="connsiteX120" fmla="*/ 3222594 w 10497466"/>
              <a:gd name="connsiteY120" fmla="*/ 1384918 h 1654944"/>
              <a:gd name="connsiteX121" fmla="*/ 3577701 w 10497466"/>
              <a:gd name="connsiteY121" fmla="*/ 1349407 h 1654944"/>
              <a:gd name="connsiteX122" fmla="*/ 3986074 w 10497466"/>
              <a:gd name="connsiteY122" fmla="*/ 1367162 h 1654944"/>
              <a:gd name="connsiteX123" fmla="*/ 4074850 w 10497466"/>
              <a:gd name="connsiteY123" fmla="*/ 1411551 h 1654944"/>
              <a:gd name="connsiteX124" fmla="*/ 4128116 w 10497466"/>
              <a:gd name="connsiteY124" fmla="*/ 1402673 h 1654944"/>
              <a:gd name="connsiteX125" fmla="*/ 4163627 w 10497466"/>
              <a:gd name="connsiteY125" fmla="*/ 1393795 h 1654944"/>
              <a:gd name="connsiteX126" fmla="*/ 4225771 w 10497466"/>
              <a:gd name="connsiteY126" fmla="*/ 1384918 h 1654944"/>
              <a:gd name="connsiteX127" fmla="*/ 4634143 w 10497466"/>
              <a:gd name="connsiteY127" fmla="*/ 1393795 h 1654944"/>
              <a:gd name="connsiteX128" fmla="*/ 4696287 w 10497466"/>
              <a:gd name="connsiteY128" fmla="*/ 1411551 h 1654944"/>
              <a:gd name="connsiteX129" fmla="*/ 4838330 w 10497466"/>
              <a:gd name="connsiteY129" fmla="*/ 1438184 h 1654944"/>
              <a:gd name="connsiteX130" fmla="*/ 5007006 w 10497466"/>
              <a:gd name="connsiteY130" fmla="*/ 1473694 h 1654944"/>
              <a:gd name="connsiteX131" fmla="*/ 5166804 w 10497466"/>
              <a:gd name="connsiteY131" fmla="*/ 1491450 h 1654944"/>
              <a:gd name="connsiteX132" fmla="*/ 5495277 w 10497466"/>
              <a:gd name="connsiteY132" fmla="*/ 1509205 h 1654944"/>
              <a:gd name="connsiteX133" fmla="*/ 5575177 w 10497466"/>
              <a:gd name="connsiteY133" fmla="*/ 1518083 h 1654944"/>
              <a:gd name="connsiteX134" fmla="*/ 6152225 w 10497466"/>
              <a:gd name="connsiteY134" fmla="*/ 1500328 h 1654944"/>
              <a:gd name="connsiteX135" fmla="*/ 6205491 w 10497466"/>
              <a:gd name="connsiteY135" fmla="*/ 1491450 h 1654944"/>
              <a:gd name="connsiteX136" fmla="*/ 6365289 w 10497466"/>
              <a:gd name="connsiteY136" fmla="*/ 1544715 h 1654944"/>
              <a:gd name="connsiteX137" fmla="*/ 6498455 w 10497466"/>
              <a:gd name="connsiteY137" fmla="*/ 1544716 h 1654944"/>
              <a:gd name="connsiteX138" fmla="*/ 6578353 w 10497466"/>
              <a:gd name="connsiteY138" fmla="*/ 1535838 h 1654944"/>
              <a:gd name="connsiteX139" fmla="*/ 6747029 w 10497466"/>
              <a:gd name="connsiteY139" fmla="*/ 1518083 h 1654944"/>
              <a:gd name="connsiteX140" fmla="*/ 6773662 w 10497466"/>
              <a:gd name="connsiteY140" fmla="*/ 1553593 h 1654944"/>
              <a:gd name="connsiteX141" fmla="*/ 6862438 w 10497466"/>
              <a:gd name="connsiteY141" fmla="*/ 1509205 h 1654944"/>
              <a:gd name="connsiteX142" fmla="*/ 6924582 w 10497466"/>
              <a:gd name="connsiteY142" fmla="*/ 1518083 h 1654944"/>
              <a:gd name="connsiteX143" fmla="*/ 7013358 w 10497466"/>
              <a:gd name="connsiteY143" fmla="*/ 1500327 h 1654944"/>
              <a:gd name="connsiteX144" fmla="*/ 7102136 w 10497466"/>
              <a:gd name="connsiteY144" fmla="*/ 1491450 h 1654944"/>
              <a:gd name="connsiteX145" fmla="*/ 7155402 w 10497466"/>
              <a:gd name="connsiteY145" fmla="*/ 1509206 h 1654944"/>
              <a:gd name="connsiteX146" fmla="*/ 7164280 w 10497466"/>
              <a:gd name="connsiteY146" fmla="*/ 1473694 h 1654944"/>
              <a:gd name="connsiteX147" fmla="*/ 7279690 w 10497466"/>
              <a:gd name="connsiteY147" fmla="*/ 1464817 h 1654944"/>
              <a:gd name="connsiteX148" fmla="*/ 7386221 w 10497466"/>
              <a:gd name="connsiteY148" fmla="*/ 1429306 h 1654944"/>
              <a:gd name="connsiteX149" fmla="*/ 7439488 w 10497466"/>
              <a:gd name="connsiteY149" fmla="*/ 1393795 h 1654944"/>
              <a:gd name="connsiteX150" fmla="*/ 7572652 w 10497466"/>
              <a:gd name="connsiteY150" fmla="*/ 1402674 h 1654944"/>
              <a:gd name="connsiteX151" fmla="*/ 7696939 w 10497466"/>
              <a:gd name="connsiteY151" fmla="*/ 1420429 h 1654944"/>
              <a:gd name="connsiteX152" fmla="*/ 7767961 w 10497466"/>
              <a:gd name="connsiteY152" fmla="*/ 1393795 h 1654944"/>
              <a:gd name="connsiteX153" fmla="*/ 7945514 w 10497466"/>
              <a:gd name="connsiteY153" fmla="*/ 1402673 h 1654944"/>
              <a:gd name="connsiteX154" fmla="*/ 8007658 w 10497466"/>
              <a:gd name="connsiteY154" fmla="*/ 1447062 h 1654944"/>
              <a:gd name="connsiteX155" fmla="*/ 8123068 w 10497466"/>
              <a:gd name="connsiteY155" fmla="*/ 1384918 h 1654944"/>
              <a:gd name="connsiteX156" fmla="*/ 8238478 w 10497466"/>
              <a:gd name="connsiteY156" fmla="*/ 1367162 h 1654944"/>
              <a:gd name="connsiteX157" fmla="*/ 8265110 w 10497466"/>
              <a:gd name="connsiteY157" fmla="*/ 1384918 h 1654944"/>
              <a:gd name="connsiteX158" fmla="*/ 8211844 w 10497466"/>
              <a:gd name="connsiteY158" fmla="*/ 1411551 h 1654944"/>
              <a:gd name="connsiteX159" fmla="*/ 8371643 w 10497466"/>
              <a:gd name="connsiteY159" fmla="*/ 1402673 h 1654944"/>
              <a:gd name="connsiteX160" fmla="*/ 8451542 w 10497466"/>
              <a:gd name="connsiteY160" fmla="*/ 1384918 h 1654944"/>
              <a:gd name="connsiteX161" fmla="*/ 8957569 w 10497466"/>
              <a:gd name="connsiteY161" fmla="*/ 1305019 h 1654944"/>
              <a:gd name="connsiteX162" fmla="*/ 8948691 w 10497466"/>
              <a:gd name="connsiteY162" fmla="*/ 1313896 h 1654944"/>
              <a:gd name="connsiteX163" fmla="*/ 8877670 w 10497466"/>
              <a:gd name="connsiteY163" fmla="*/ 1340529 h 1654944"/>
              <a:gd name="connsiteX164" fmla="*/ 8859914 w 10497466"/>
              <a:gd name="connsiteY164" fmla="*/ 1358285 h 1654944"/>
              <a:gd name="connsiteX165" fmla="*/ 8833281 w 10497466"/>
              <a:gd name="connsiteY165" fmla="*/ 1367162 h 1654944"/>
              <a:gd name="connsiteX166" fmla="*/ 8815526 w 10497466"/>
              <a:gd name="connsiteY166" fmla="*/ 1384918 h 1654944"/>
              <a:gd name="connsiteX167" fmla="*/ 8788893 w 10497466"/>
              <a:gd name="connsiteY167" fmla="*/ 1402673 h 1654944"/>
              <a:gd name="connsiteX168" fmla="*/ 8788893 w 10497466"/>
              <a:gd name="connsiteY168" fmla="*/ 1287263 h 1654944"/>
              <a:gd name="connsiteX0" fmla="*/ 8788893 w 10515899"/>
              <a:gd name="connsiteY0" fmla="*/ 1287261 h 1654942"/>
              <a:gd name="connsiteX1" fmla="*/ 8788893 w 10515899"/>
              <a:gd name="connsiteY1" fmla="*/ 1287261 h 1654942"/>
              <a:gd name="connsiteX2" fmla="*/ 9401452 w 10515899"/>
              <a:gd name="connsiteY2" fmla="*/ 1278384 h 1654942"/>
              <a:gd name="connsiteX3" fmla="*/ 9490229 w 10515899"/>
              <a:gd name="connsiteY3" fmla="*/ 1260628 h 1654942"/>
              <a:gd name="connsiteX4" fmla="*/ 9792070 w 10515899"/>
              <a:gd name="connsiteY4" fmla="*/ 1242873 h 1654942"/>
              <a:gd name="connsiteX5" fmla="*/ 9916357 w 10515899"/>
              <a:gd name="connsiteY5" fmla="*/ 1233995 h 1654942"/>
              <a:gd name="connsiteX6" fmla="*/ 9987378 w 10515899"/>
              <a:gd name="connsiteY6" fmla="*/ 1216240 h 1654942"/>
              <a:gd name="connsiteX7" fmla="*/ 10031767 w 10515899"/>
              <a:gd name="connsiteY7" fmla="*/ 1207362 h 1654942"/>
              <a:gd name="connsiteX8" fmla="*/ 10085033 w 10515899"/>
              <a:gd name="connsiteY8" fmla="*/ 1189607 h 1654942"/>
              <a:gd name="connsiteX9" fmla="*/ 10173810 w 10515899"/>
              <a:gd name="connsiteY9" fmla="*/ 1162974 h 1654942"/>
              <a:gd name="connsiteX10" fmla="*/ 10218198 w 10515899"/>
              <a:gd name="connsiteY10" fmla="*/ 1127463 h 1654942"/>
              <a:gd name="connsiteX11" fmla="*/ 10244831 w 10515899"/>
              <a:gd name="connsiteY11" fmla="*/ 1109708 h 1654942"/>
              <a:gd name="connsiteX12" fmla="*/ 10298097 w 10515899"/>
              <a:gd name="connsiteY12" fmla="*/ 1047564 h 1654942"/>
              <a:gd name="connsiteX13" fmla="*/ 10351363 w 10515899"/>
              <a:gd name="connsiteY13" fmla="*/ 1029809 h 1654942"/>
              <a:gd name="connsiteX14" fmla="*/ 10386874 w 10515899"/>
              <a:gd name="connsiteY14" fmla="*/ 1003176 h 1654942"/>
              <a:gd name="connsiteX15" fmla="*/ 10422384 w 10515899"/>
              <a:gd name="connsiteY15" fmla="*/ 994298 h 1654942"/>
              <a:gd name="connsiteX16" fmla="*/ 10466773 w 10515899"/>
              <a:gd name="connsiteY16" fmla="*/ 958788 h 1654942"/>
              <a:gd name="connsiteX17" fmla="*/ 10475650 w 10515899"/>
              <a:gd name="connsiteY17" fmla="*/ 603681 h 1654942"/>
              <a:gd name="connsiteX18" fmla="*/ 10440140 w 10515899"/>
              <a:gd name="connsiteY18" fmla="*/ 559292 h 1654942"/>
              <a:gd name="connsiteX19" fmla="*/ 10422384 w 10515899"/>
              <a:gd name="connsiteY19" fmla="*/ 532659 h 1654942"/>
              <a:gd name="connsiteX20" fmla="*/ 10360241 w 10515899"/>
              <a:gd name="connsiteY20" fmla="*/ 506026 h 1654942"/>
              <a:gd name="connsiteX21" fmla="*/ 10324730 w 10515899"/>
              <a:gd name="connsiteY21" fmla="*/ 452760 h 1654942"/>
              <a:gd name="connsiteX22" fmla="*/ 10306975 w 10515899"/>
              <a:gd name="connsiteY22" fmla="*/ 426127 h 1654942"/>
              <a:gd name="connsiteX23" fmla="*/ 10280342 w 10515899"/>
              <a:gd name="connsiteY23" fmla="*/ 417250 h 1654942"/>
              <a:gd name="connsiteX24" fmla="*/ 10218198 w 10515899"/>
              <a:gd name="connsiteY24" fmla="*/ 346228 h 1654942"/>
              <a:gd name="connsiteX25" fmla="*/ 10182687 w 10515899"/>
              <a:gd name="connsiteY25" fmla="*/ 328473 h 1654942"/>
              <a:gd name="connsiteX26" fmla="*/ 10093910 w 10515899"/>
              <a:gd name="connsiteY26" fmla="*/ 284085 h 1654942"/>
              <a:gd name="connsiteX27" fmla="*/ 10014011 w 10515899"/>
              <a:gd name="connsiteY27" fmla="*/ 257452 h 1654942"/>
              <a:gd name="connsiteX28" fmla="*/ 9978501 w 10515899"/>
              <a:gd name="connsiteY28" fmla="*/ 248574 h 1654942"/>
              <a:gd name="connsiteX29" fmla="*/ 9934112 w 10515899"/>
              <a:gd name="connsiteY29" fmla="*/ 239696 h 1654942"/>
              <a:gd name="connsiteX30" fmla="*/ 10498397 w 10515899"/>
              <a:gd name="connsiteY30" fmla="*/ 806216 h 1654942"/>
              <a:gd name="connsiteX31" fmla="*/ 10372639 w 10515899"/>
              <a:gd name="connsiteY31" fmla="*/ 719582 h 1654942"/>
              <a:gd name="connsiteX32" fmla="*/ 10328461 w 10515899"/>
              <a:gd name="connsiteY32" fmla="*/ 686275 h 1654942"/>
              <a:gd name="connsiteX33" fmla="*/ 10247932 w 10515899"/>
              <a:gd name="connsiteY33" fmla="*/ 612989 h 1654942"/>
              <a:gd name="connsiteX34" fmla="*/ 10212841 w 10515899"/>
              <a:gd name="connsiteY34" fmla="*/ 570806 h 1654942"/>
              <a:gd name="connsiteX35" fmla="*/ 10141609 w 10515899"/>
              <a:gd name="connsiteY35" fmla="*/ 566396 h 1654942"/>
              <a:gd name="connsiteX36" fmla="*/ 10069958 w 10515899"/>
              <a:gd name="connsiteY36" fmla="*/ 433108 h 1654942"/>
              <a:gd name="connsiteX37" fmla="*/ 10045426 w 10515899"/>
              <a:gd name="connsiteY37" fmla="*/ 468680 h 1654942"/>
              <a:gd name="connsiteX38" fmla="*/ 9900863 w 10515899"/>
              <a:gd name="connsiteY38" fmla="*/ 397599 h 1654942"/>
              <a:gd name="connsiteX39" fmla="*/ 10256968 w 10515899"/>
              <a:gd name="connsiteY39" fmla="*/ 684194 h 1654942"/>
              <a:gd name="connsiteX40" fmla="*/ 9567765 w 10515899"/>
              <a:gd name="connsiteY40" fmla="*/ 239880 h 1654942"/>
              <a:gd name="connsiteX41" fmla="*/ 9397618 w 10515899"/>
              <a:gd name="connsiteY41" fmla="*/ 191024 h 1654942"/>
              <a:gd name="connsiteX42" fmla="*/ 9281788 w 10515899"/>
              <a:gd name="connsiteY42" fmla="*/ 219922 h 1654942"/>
              <a:gd name="connsiteX43" fmla="*/ 9083747 w 10515899"/>
              <a:gd name="connsiteY43" fmla="*/ 164391 h 1654942"/>
              <a:gd name="connsiteX44" fmla="*/ 8629095 w 10515899"/>
              <a:gd name="connsiteY44" fmla="*/ 8877 h 1654942"/>
              <a:gd name="connsiteX45" fmla="*/ 8416031 w 10515899"/>
              <a:gd name="connsiteY45" fmla="*/ 35510 h 1654942"/>
              <a:gd name="connsiteX46" fmla="*/ 6347534 w 10515899"/>
              <a:gd name="connsiteY46" fmla="*/ 26632 h 1654942"/>
              <a:gd name="connsiteX47" fmla="*/ 6196613 w 10515899"/>
              <a:gd name="connsiteY47" fmla="*/ 8877 h 1654942"/>
              <a:gd name="connsiteX48" fmla="*/ 6107837 w 10515899"/>
              <a:gd name="connsiteY48" fmla="*/ -1 h 1654942"/>
              <a:gd name="connsiteX49" fmla="*/ 5149048 w 10515899"/>
              <a:gd name="connsiteY49" fmla="*/ 17755 h 1654942"/>
              <a:gd name="connsiteX50" fmla="*/ 4891596 w 10515899"/>
              <a:gd name="connsiteY50" fmla="*/ 71021 h 1654942"/>
              <a:gd name="connsiteX51" fmla="*/ 4811697 w 10515899"/>
              <a:gd name="connsiteY51" fmla="*/ 79898 h 1654942"/>
              <a:gd name="connsiteX52" fmla="*/ 4705165 w 10515899"/>
              <a:gd name="connsiteY52" fmla="*/ 88776 h 1654942"/>
              <a:gd name="connsiteX53" fmla="*/ 4669654 w 10515899"/>
              <a:gd name="connsiteY53" fmla="*/ 62143 h 1654942"/>
              <a:gd name="connsiteX54" fmla="*/ 4554244 w 10515899"/>
              <a:gd name="connsiteY54" fmla="*/ 44388 h 1654942"/>
              <a:gd name="connsiteX55" fmla="*/ 4447712 w 10515899"/>
              <a:gd name="connsiteY55" fmla="*/ 26632 h 1654942"/>
              <a:gd name="connsiteX56" fmla="*/ 3453413 w 10515899"/>
              <a:gd name="connsiteY56" fmla="*/ 35510 h 1654942"/>
              <a:gd name="connsiteX57" fmla="*/ 2805343 w 10515899"/>
              <a:gd name="connsiteY57" fmla="*/ 44388 h 1654942"/>
              <a:gd name="connsiteX58" fmla="*/ 1793289 w 10515899"/>
              <a:gd name="connsiteY58" fmla="*/ 53265 h 1654942"/>
              <a:gd name="connsiteX59" fmla="*/ 1296140 w 10515899"/>
              <a:gd name="connsiteY59" fmla="*/ 159797 h 1654942"/>
              <a:gd name="connsiteX60" fmla="*/ 1180730 w 10515899"/>
              <a:gd name="connsiteY60" fmla="*/ 204186 h 1654942"/>
              <a:gd name="connsiteX61" fmla="*/ 1127464 w 10515899"/>
              <a:gd name="connsiteY61" fmla="*/ 221941 h 1654942"/>
              <a:gd name="connsiteX62" fmla="*/ 674703 w 10515899"/>
              <a:gd name="connsiteY62" fmla="*/ 230819 h 1654942"/>
              <a:gd name="connsiteX63" fmla="*/ 621437 w 10515899"/>
              <a:gd name="connsiteY63" fmla="*/ 239696 h 1654942"/>
              <a:gd name="connsiteX64" fmla="*/ 497149 w 10515899"/>
              <a:gd name="connsiteY64" fmla="*/ 248574 h 1654942"/>
              <a:gd name="connsiteX65" fmla="*/ 435006 w 10515899"/>
              <a:gd name="connsiteY65" fmla="*/ 266329 h 1654942"/>
              <a:gd name="connsiteX66" fmla="*/ 399495 w 10515899"/>
              <a:gd name="connsiteY66" fmla="*/ 275207 h 1654942"/>
              <a:gd name="connsiteX67" fmla="*/ 346229 w 10515899"/>
              <a:gd name="connsiteY67" fmla="*/ 284085 h 1654942"/>
              <a:gd name="connsiteX68" fmla="*/ 266330 w 10515899"/>
              <a:gd name="connsiteY68" fmla="*/ 301840 h 1654942"/>
              <a:gd name="connsiteX69" fmla="*/ 186431 w 10515899"/>
              <a:gd name="connsiteY69" fmla="*/ 355106 h 1654942"/>
              <a:gd name="connsiteX70" fmla="*/ 159798 w 10515899"/>
              <a:gd name="connsiteY70" fmla="*/ 381739 h 1654942"/>
              <a:gd name="connsiteX71" fmla="*/ 124287 w 10515899"/>
              <a:gd name="connsiteY71" fmla="*/ 461638 h 1654942"/>
              <a:gd name="connsiteX72" fmla="*/ 115410 w 10515899"/>
              <a:gd name="connsiteY72" fmla="*/ 488271 h 1654942"/>
              <a:gd name="connsiteX73" fmla="*/ 79899 w 10515899"/>
              <a:gd name="connsiteY73" fmla="*/ 541537 h 1654942"/>
              <a:gd name="connsiteX74" fmla="*/ 35510 w 10515899"/>
              <a:gd name="connsiteY74" fmla="*/ 594803 h 1654942"/>
              <a:gd name="connsiteX75" fmla="*/ 8877 w 10515899"/>
              <a:gd name="connsiteY75" fmla="*/ 683580 h 1654942"/>
              <a:gd name="connsiteX76" fmla="*/ 0 w 10515899"/>
              <a:gd name="connsiteY76" fmla="*/ 736846 h 1654942"/>
              <a:gd name="connsiteX77" fmla="*/ 17755 w 10515899"/>
              <a:gd name="connsiteY77" fmla="*/ 878889 h 1654942"/>
              <a:gd name="connsiteX78" fmla="*/ 26633 w 10515899"/>
              <a:gd name="connsiteY78" fmla="*/ 932155 h 1654942"/>
              <a:gd name="connsiteX79" fmla="*/ 44388 w 10515899"/>
              <a:gd name="connsiteY79" fmla="*/ 994298 h 1654942"/>
              <a:gd name="connsiteX80" fmla="*/ 62143 w 10515899"/>
              <a:gd name="connsiteY80" fmla="*/ 1038687 h 1654942"/>
              <a:gd name="connsiteX81" fmla="*/ 71021 w 10515899"/>
              <a:gd name="connsiteY81" fmla="*/ 1065320 h 1654942"/>
              <a:gd name="connsiteX82" fmla="*/ 88777 w 10515899"/>
              <a:gd name="connsiteY82" fmla="*/ 1083075 h 1654942"/>
              <a:gd name="connsiteX83" fmla="*/ 133165 w 10515899"/>
              <a:gd name="connsiteY83" fmla="*/ 1145219 h 1654942"/>
              <a:gd name="connsiteX84" fmla="*/ 168676 w 10515899"/>
              <a:gd name="connsiteY84" fmla="*/ 1171852 h 1654942"/>
              <a:gd name="connsiteX85" fmla="*/ 213064 w 10515899"/>
              <a:gd name="connsiteY85" fmla="*/ 1225118 h 1654942"/>
              <a:gd name="connsiteX86" fmla="*/ 230819 w 10515899"/>
              <a:gd name="connsiteY86" fmla="*/ 1251751 h 1654942"/>
              <a:gd name="connsiteX87" fmla="*/ 275208 w 10515899"/>
              <a:gd name="connsiteY87" fmla="*/ 1296139 h 1654942"/>
              <a:gd name="connsiteX88" fmla="*/ 346229 w 10515899"/>
              <a:gd name="connsiteY88" fmla="*/ 1384916 h 1654942"/>
              <a:gd name="connsiteX89" fmla="*/ 372862 w 10515899"/>
              <a:gd name="connsiteY89" fmla="*/ 1393793 h 1654942"/>
              <a:gd name="connsiteX90" fmla="*/ 417250 w 10515899"/>
              <a:gd name="connsiteY90" fmla="*/ 1420426 h 1654942"/>
              <a:gd name="connsiteX91" fmla="*/ 452761 w 10515899"/>
              <a:gd name="connsiteY91" fmla="*/ 1438182 h 1654942"/>
              <a:gd name="connsiteX92" fmla="*/ 497149 w 10515899"/>
              <a:gd name="connsiteY92" fmla="*/ 1455937 h 1654942"/>
              <a:gd name="connsiteX93" fmla="*/ 514905 w 10515899"/>
              <a:gd name="connsiteY93" fmla="*/ 1473692 h 1654942"/>
              <a:gd name="connsiteX94" fmla="*/ 550415 w 10515899"/>
              <a:gd name="connsiteY94" fmla="*/ 1482570 h 1654942"/>
              <a:gd name="connsiteX95" fmla="*/ 577048 w 10515899"/>
              <a:gd name="connsiteY95" fmla="*/ 1491448 h 1654942"/>
              <a:gd name="connsiteX96" fmla="*/ 612559 w 10515899"/>
              <a:gd name="connsiteY96" fmla="*/ 1500326 h 1654942"/>
              <a:gd name="connsiteX97" fmla="*/ 665825 w 10515899"/>
              <a:gd name="connsiteY97" fmla="*/ 1518081 h 1654942"/>
              <a:gd name="connsiteX98" fmla="*/ 719091 w 10515899"/>
              <a:gd name="connsiteY98" fmla="*/ 1535836 h 1654942"/>
              <a:gd name="connsiteX99" fmla="*/ 745724 w 10515899"/>
              <a:gd name="connsiteY99" fmla="*/ 1544714 h 1654942"/>
              <a:gd name="connsiteX100" fmla="*/ 790112 w 10515899"/>
              <a:gd name="connsiteY100" fmla="*/ 1553592 h 1654942"/>
              <a:gd name="connsiteX101" fmla="*/ 914400 w 10515899"/>
              <a:gd name="connsiteY101" fmla="*/ 1571347 h 1654942"/>
              <a:gd name="connsiteX102" fmla="*/ 1029810 w 10515899"/>
              <a:gd name="connsiteY102" fmla="*/ 1597980 h 1654942"/>
              <a:gd name="connsiteX103" fmla="*/ 1065320 w 10515899"/>
              <a:gd name="connsiteY103" fmla="*/ 1606858 h 1654942"/>
              <a:gd name="connsiteX104" fmla="*/ 1127464 w 10515899"/>
              <a:gd name="connsiteY104" fmla="*/ 1624613 h 1654942"/>
              <a:gd name="connsiteX105" fmla="*/ 1198485 w 10515899"/>
              <a:gd name="connsiteY105" fmla="*/ 1633491 h 1654942"/>
              <a:gd name="connsiteX106" fmla="*/ 1526959 w 10515899"/>
              <a:gd name="connsiteY106" fmla="*/ 1633491 h 1654942"/>
              <a:gd name="connsiteX107" fmla="*/ 1633491 w 10515899"/>
              <a:gd name="connsiteY107" fmla="*/ 1615735 h 1654942"/>
              <a:gd name="connsiteX108" fmla="*/ 1695635 w 10515899"/>
              <a:gd name="connsiteY108" fmla="*/ 1597980 h 1654942"/>
              <a:gd name="connsiteX109" fmla="*/ 1740023 w 10515899"/>
              <a:gd name="connsiteY109" fmla="*/ 1580225 h 1654942"/>
              <a:gd name="connsiteX110" fmla="*/ 1775534 w 10515899"/>
              <a:gd name="connsiteY110" fmla="*/ 1571347 h 1654942"/>
              <a:gd name="connsiteX111" fmla="*/ 1828800 w 10515899"/>
              <a:gd name="connsiteY111" fmla="*/ 1553592 h 1654942"/>
              <a:gd name="connsiteX112" fmla="*/ 1855433 w 10515899"/>
              <a:gd name="connsiteY112" fmla="*/ 1544714 h 1654942"/>
              <a:gd name="connsiteX113" fmla="*/ 1953087 w 10515899"/>
              <a:gd name="connsiteY113" fmla="*/ 1526959 h 1654942"/>
              <a:gd name="connsiteX114" fmla="*/ 1988598 w 10515899"/>
              <a:gd name="connsiteY114" fmla="*/ 1518081 h 1654942"/>
              <a:gd name="connsiteX115" fmla="*/ 2059619 w 10515899"/>
              <a:gd name="connsiteY115" fmla="*/ 1500326 h 1654942"/>
              <a:gd name="connsiteX116" fmla="*/ 2627790 w 10515899"/>
              <a:gd name="connsiteY116" fmla="*/ 1491448 h 1654942"/>
              <a:gd name="connsiteX117" fmla="*/ 2734322 w 10515899"/>
              <a:gd name="connsiteY117" fmla="*/ 1473692 h 1654942"/>
              <a:gd name="connsiteX118" fmla="*/ 2902998 w 10515899"/>
              <a:gd name="connsiteY118" fmla="*/ 1438182 h 1654942"/>
              <a:gd name="connsiteX119" fmla="*/ 3027285 w 10515899"/>
              <a:gd name="connsiteY119" fmla="*/ 1420426 h 1654942"/>
              <a:gd name="connsiteX120" fmla="*/ 3222594 w 10515899"/>
              <a:gd name="connsiteY120" fmla="*/ 1384916 h 1654942"/>
              <a:gd name="connsiteX121" fmla="*/ 3577701 w 10515899"/>
              <a:gd name="connsiteY121" fmla="*/ 1349405 h 1654942"/>
              <a:gd name="connsiteX122" fmla="*/ 3986074 w 10515899"/>
              <a:gd name="connsiteY122" fmla="*/ 1367160 h 1654942"/>
              <a:gd name="connsiteX123" fmla="*/ 4074850 w 10515899"/>
              <a:gd name="connsiteY123" fmla="*/ 1411549 h 1654942"/>
              <a:gd name="connsiteX124" fmla="*/ 4128116 w 10515899"/>
              <a:gd name="connsiteY124" fmla="*/ 1402671 h 1654942"/>
              <a:gd name="connsiteX125" fmla="*/ 4163627 w 10515899"/>
              <a:gd name="connsiteY125" fmla="*/ 1393793 h 1654942"/>
              <a:gd name="connsiteX126" fmla="*/ 4225771 w 10515899"/>
              <a:gd name="connsiteY126" fmla="*/ 1384916 h 1654942"/>
              <a:gd name="connsiteX127" fmla="*/ 4634143 w 10515899"/>
              <a:gd name="connsiteY127" fmla="*/ 1393793 h 1654942"/>
              <a:gd name="connsiteX128" fmla="*/ 4696287 w 10515899"/>
              <a:gd name="connsiteY128" fmla="*/ 1411549 h 1654942"/>
              <a:gd name="connsiteX129" fmla="*/ 4838330 w 10515899"/>
              <a:gd name="connsiteY129" fmla="*/ 1438182 h 1654942"/>
              <a:gd name="connsiteX130" fmla="*/ 5007006 w 10515899"/>
              <a:gd name="connsiteY130" fmla="*/ 1473692 h 1654942"/>
              <a:gd name="connsiteX131" fmla="*/ 5166804 w 10515899"/>
              <a:gd name="connsiteY131" fmla="*/ 1491448 h 1654942"/>
              <a:gd name="connsiteX132" fmla="*/ 5495277 w 10515899"/>
              <a:gd name="connsiteY132" fmla="*/ 1509203 h 1654942"/>
              <a:gd name="connsiteX133" fmla="*/ 5575177 w 10515899"/>
              <a:gd name="connsiteY133" fmla="*/ 1518081 h 1654942"/>
              <a:gd name="connsiteX134" fmla="*/ 6152225 w 10515899"/>
              <a:gd name="connsiteY134" fmla="*/ 1500326 h 1654942"/>
              <a:gd name="connsiteX135" fmla="*/ 6205491 w 10515899"/>
              <a:gd name="connsiteY135" fmla="*/ 1491448 h 1654942"/>
              <a:gd name="connsiteX136" fmla="*/ 6365289 w 10515899"/>
              <a:gd name="connsiteY136" fmla="*/ 1544713 h 1654942"/>
              <a:gd name="connsiteX137" fmla="*/ 6498455 w 10515899"/>
              <a:gd name="connsiteY137" fmla="*/ 1544714 h 1654942"/>
              <a:gd name="connsiteX138" fmla="*/ 6578353 w 10515899"/>
              <a:gd name="connsiteY138" fmla="*/ 1535836 h 1654942"/>
              <a:gd name="connsiteX139" fmla="*/ 6747029 w 10515899"/>
              <a:gd name="connsiteY139" fmla="*/ 1518081 h 1654942"/>
              <a:gd name="connsiteX140" fmla="*/ 6773662 w 10515899"/>
              <a:gd name="connsiteY140" fmla="*/ 1553591 h 1654942"/>
              <a:gd name="connsiteX141" fmla="*/ 6862438 w 10515899"/>
              <a:gd name="connsiteY141" fmla="*/ 1509203 h 1654942"/>
              <a:gd name="connsiteX142" fmla="*/ 6924582 w 10515899"/>
              <a:gd name="connsiteY142" fmla="*/ 1518081 h 1654942"/>
              <a:gd name="connsiteX143" fmla="*/ 7013358 w 10515899"/>
              <a:gd name="connsiteY143" fmla="*/ 1500325 h 1654942"/>
              <a:gd name="connsiteX144" fmla="*/ 7102136 w 10515899"/>
              <a:gd name="connsiteY144" fmla="*/ 1491448 h 1654942"/>
              <a:gd name="connsiteX145" fmla="*/ 7155402 w 10515899"/>
              <a:gd name="connsiteY145" fmla="*/ 1509204 h 1654942"/>
              <a:gd name="connsiteX146" fmla="*/ 7164280 w 10515899"/>
              <a:gd name="connsiteY146" fmla="*/ 1473692 h 1654942"/>
              <a:gd name="connsiteX147" fmla="*/ 7279690 w 10515899"/>
              <a:gd name="connsiteY147" fmla="*/ 1464815 h 1654942"/>
              <a:gd name="connsiteX148" fmla="*/ 7386221 w 10515899"/>
              <a:gd name="connsiteY148" fmla="*/ 1429304 h 1654942"/>
              <a:gd name="connsiteX149" fmla="*/ 7439488 w 10515899"/>
              <a:gd name="connsiteY149" fmla="*/ 1393793 h 1654942"/>
              <a:gd name="connsiteX150" fmla="*/ 7572652 w 10515899"/>
              <a:gd name="connsiteY150" fmla="*/ 1402672 h 1654942"/>
              <a:gd name="connsiteX151" fmla="*/ 7696939 w 10515899"/>
              <a:gd name="connsiteY151" fmla="*/ 1420427 h 1654942"/>
              <a:gd name="connsiteX152" fmla="*/ 7767961 w 10515899"/>
              <a:gd name="connsiteY152" fmla="*/ 1393793 h 1654942"/>
              <a:gd name="connsiteX153" fmla="*/ 7945514 w 10515899"/>
              <a:gd name="connsiteY153" fmla="*/ 1402671 h 1654942"/>
              <a:gd name="connsiteX154" fmla="*/ 8007658 w 10515899"/>
              <a:gd name="connsiteY154" fmla="*/ 1447060 h 1654942"/>
              <a:gd name="connsiteX155" fmla="*/ 8123068 w 10515899"/>
              <a:gd name="connsiteY155" fmla="*/ 1384916 h 1654942"/>
              <a:gd name="connsiteX156" fmla="*/ 8238478 w 10515899"/>
              <a:gd name="connsiteY156" fmla="*/ 1367160 h 1654942"/>
              <a:gd name="connsiteX157" fmla="*/ 8265110 w 10515899"/>
              <a:gd name="connsiteY157" fmla="*/ 1384916 h 1654942"/>
              <a:gd name="connsiteX158" fmla="*/ 8211844 w 10515899"/>
              <a:gd name="connsiteY158" fmla="*/ 1411549 h 1654942"/>
              <a:gd name="connsiteX159" fmla="*/ 8371643 w 10515899"/>
              <a:gd name="connsiteY159" fmla="*/ 1402671 h 1654942"/>
              <a:gd name="connsiteX160" fmla="*/ 8451542 w 10515899"/>
              <a:gd name="connsiteY160" fmla="*/ 1384916 h 1654942"/>
              <a:gd name="connsiteX161" fmla="*/ 8957569 w 10515899"/>
              <a:gd name="connsiteY161" fmla="*/ 1305017 h 1654942"/>
              <a:gd name="connsiteX162" fmla="*/ 8948691 w 10515899"/>
              <a:gd name="connsiteY162" fmla="*/ 1313894 h 1654942"/>
              <a:gd name="connsiteX163" fmla="*/ 8877670 w 10515899"/>
              <a:gd name="connsiteY163" fmla="*/ 1340527 h 1654942"/>
              <a:gd name="connsiteX164" fmla="*/ 8859914 w 10515899"/>
              <a:gd name="connsiteY164" fmla="*/ 1358283 h 1654942"/>
              <a:gd name="connsiteX165" fmla="*/ 8833281 w 10515899"/>
              <a:gd name="connsiteY165" fmla="*/ 1367160 h 1654942"/>
              <a:gd name="connsiteX166" fmla="*/ 8815526 w 10515899"/>
              <a:gd name="connsiteY166" fmla="*/ 1384916 h 1654942"/>
              <a:gd name="connsiteX167" fmla="*/ 8788893 w 10515899"/>
              <a:gd name="connsiteY167" fmla="*/ 1402671 h 1654942"/>
              <a:gd name="connsiteX168" fmla="*/ 8788893 w 10515899"/>
              <a:gd name="connsiteY168" fmla="*/ 1287261 h 1654942"/>
              <a:gd name="connsiteX0" fmla="*/ 8788893 w 10562200"/>
              <a:gd name="connsiteY0" fmla="*/ 1287263 h 1654944"/>
              <a:gd name="connsiteX1" fmla="*/ 8788893 w 10562200"/>
              <a:gd name="connsiteY1" fmla="*/ 1287263 h 1654944"/>
              <a:gd name="connsiteX2" fmla="*/ 9401452 w 10562200"/>
              <a:gd name="connsiteY2" fmla="*/ 1278386 h 1654944"/>
              <a:gd name="connsiteX3" fmla="*/ 9490229 w 10562200"/>
              <a:gd name="connsiteY3" fmla="*/ 1260630 h 1654944"/>
              <a:gd name="connsiteX4" fmla="*/ 9792070 w 10562200"/>
              <a:gd name="connsiteY4" fmla="*/ 1242875 h 1654944"/>
              <a:gd name="connsiteX5" fmla="*/ 9916357 w 10562200"/>
              <a:gd name="connsiteY5" fmla="*/ 1233997 h 1654944"/>
              <a:gd name="connsiteX6" fmla="*/ 9987378 w 10562200"/>
              <a:gd name="connsiteY6" fmla="*/ 1216242 h 1654944"/>
              <a:gd name="connsiteX7" fmla="*/ 10031767 w 10562200"/>
              <a:gd name="connsiteY7" fmla="*/ 1207364 h 1654944"/>
              <a:gd name="connsiteX8" fmla="*/ 10085033 w 10562200"/>
              <a:gd name="connsiteY8" fmla="*/ 1189609 h 1654944"/>
              <a:gd name="connsiteX9" fmla="*/ 10173810 w 10562200"/>
              <a:gd name="connsiteY9" fmla="*/ 1162976 h 1654944"/>
              <a:gd name="connsiteX10" fmla="*/ 10218198 w 10562200"/>
              <a:gd name="connsiteY10" fmla="*/ 1127465 h 1654944"/>
              <a:gd name="connsiteX11" fmla="*/ 10244831 w 10562200"/>
              <a:gd name="connsiteY11" fmla="*/ 1109710 h 1654944"/>
              <a:gd name="connsiteX12" fmla="*/ 10298097 w 10562200"/>
              <a:gd name="connsiteY12" fmla="*/ 1047566 h 1654944"/>
              <a:gd name="connsiteX13" fmla="*/ 10351363 w 10562200"/>
              <a:gd name="connsiteY13" fmla="*/ 1029811 h 1654944"/>
              <a:gd name="connsiteX14" fmla="*/ 10386874 w 10562200"/>
              <a:gd name="connsiteY14" fmla="*/ 1003178 h 1654944"/>
              <a:gd name="connsiteX15" fmla="*/ 10422384 w 10562200"/>
              <a:gd name="connsiteY15" fmla="*/ 994300 h 1654944"/>
              <a:gd name="connsiteX16" fmla="*/ 10466773 w 10562200"/>
              <a:gd name="connsiteY16" fmla="*/ 958790 h 1654944"/>
              <a:gd name="connsiteX17" fmla="*/ 10475650 w 10562200"/>
              <a:gd name="connsiteY17" fmla="*/ 603683 h 1654944"/>
              <a:gd name="connsiteX18" fmla="*/ 10440140 w 10562200"/>
              <a:gd name="connsiteY18" fmla="*/ 559294 h 1654944"/>
              <a:gd name="connsiteX19" fmla="*/ 10422384 w 10562200"/>
              <a:gd name="connsiteY19" fmla="*/ 532661 h 1654944"/>
              <a:gd name="connsiteX20" fmla="*/ 10360241 w 10562200"/>
              <a:gd name="connsiteY20" fmla="*/ 506028 h 1654944"/>
              <a:gd name="connsiteX21" fmla="*/ 10324730 w 10562200"/>
              <a:gd name="connsiteY21" fmla="*/ 452762 h 1654944"/>
              <a:gd name="connsiteX22" fmla="*/ 10306975 w 10562200"/>
              <a:gd name="connsiteY22" fmla="*/ 426129 h 1654944"/>
              <a:gd name="connsiteX23" fmla="*/ 10280342 w 10562200"/>
              <a:gd name="connsiteY23" fmla="*/ 417252 h 1654944"/>
              <a:gd name="connsiteX24" fmla="*/ 10218198 w 10562200"/>
              <a:gd name="connsiteY24" fmla="*/ 346230 h 1654944"/>
              <a:gd name="connsiteX25" fmla="*/ 10182687 w 10562200"/>
              <a:gd name="connsiteY25" fmla="*/ 328475 h 1654944"/>
              <a:gd name="connsiteX26" fmla="*/ 10093910 w 10562200"/>
              <a:gd name="connsiteY26" fmla="*/ 284087 h 1654944"/>
              <a:gd name="connsiteX27" fmla="*/ 10014011 w 10562200"/>
              <a:gd name="connsiteY27" fmla="*/ 257454 h 1654944"/>
              <a:gd name="connsiteX28" fmla="*/ 9978501 w 10562200"/>
              <a:gd name="connsiteY28" fmla="*/ 248576 h 1654944"/>
              <a:gd name="connsiteX29" fmla="*/ 10524820 w 10562200"/>
              <a:gd name="connsiteY29" fmla="*/ 768442 h 1654944"/>
              <a:gd name="connsiteX30" fmla="*/ 10498397 w 10562200"/>
              <a:gd name="connsiteY30" fmla="*/ 806218 h 1654944"/>
              <a:gd name="connsiteX31" fmla="*/ 10372639 w 10562200"/>
              <a:gd name="connsiteY31" fmla="*/ 719584 h 1654944"/>
              <a:gd name="connsiteX32" fmla="*/ 10328461 w 10562200"/>
              <a:gd name="connsiteY32" fmla="*/ 686277 h 1654944"/>
              <a:gd name="connsiteX33" fmla="*/ 10247932 w 10562200"/>
              <a:gd name="connsiteY33" fmla="*/ 612991 h 1654944"/>
              <a:gd name="connsiteX34" fmla="*/ 10212841 w 10562200"/>
              <a:gd name="connsiteY34" fmla="*/ 570808 h 1654944"/>
              <a:gd name="connsiteX35" fmla="*/ 10141609 w 10562200"/>
              <a:gd name="connsiteY35" fmla="*/ 566398 h 1654944"/>
              <a:gd name="connsiteX36" fmla="*/ 10069958 w 10562200"/>
              <a:gd name="connsiteY36" fmla="*/ 433110 h 1654944"/>
              <a:gd name="connsiteX37" fmla="*/ 10045426 w 10562200"/>
              <a:gd name="connsiteY37" fmla="*/ 468682 h 1654944"/>
              <a:gd name="connsiteX38" fmla="*/ 9900863 w 10562200"/>
              <a:gd name="connsiteY38" fmla="*/ 397601 h 1654944"/>
              <a:gd name="connsiteX39" fmla="*/ 10256968 w 10562200"/>
              <a:gd name="connsiteY39" fmla="*/ 684196 h 1654944"/>
              <a:gd name="connsiteX40" fmla="*/ 9567765 w 10562200"/>
              <a:gd name="connsiteY40" fmla="*/ 239882 h 1654944"/>
              <a:gd name="connsiteX41" fmla="*/ 9397618 w 10562200"/>
              <a:gd name="connsiteY41" fmla="*/ 191026 h 1654944"/>
              <a:gd name="connsiteX42" fmla="*/ 9281788 w 10562200"/>
              <a:gd name="connsiteY42" fmla="*/ 219924 h 1654944"/>
              <a:gd name="connsiteX43" fmla="*/ 9083747 w 10562200"/>
              <a:gd name="connsiteY43" fmla="*/ 164393 h 1654944"/>
              <a:gd name="connsiteX44" fmla="*/ 8629095 w 10562200"/>
              <a:gd name="connsiteY44" fmla="*/ 8879 h 1654944"/>
              <a:gd name="connsiteX45" fmla="*/ 8416031 w 10562200"/>
              <a:gd name="connsiteY45" fmla="*/ 35512 h 1654944"/>
              <a:gd name="connsiteX46" fmla="*/ 6347534 w 10562200"/>
              <a:gd name="connsiteY46" fmla="*/ 26634 h 1654944"/>
              <a:gd name="connsiteX47" fmla="*/ 6196613 w 10562200"/>
              <a:gd name="connsiteY47" fmla="*/ 8879 h 1654944"/>
              <a:gd name="connsiteX48" fmla="*/ 6107837 w 10562200"/>
              <a:gd name="connsiteY48" fmla="*/ 1 h 1654944"/>
              <a:gd name="connsiteX49" fmla="*/ 5149048 w 10562200"/>
              <a:gd name="connsiteY49" fmla="*/ 17757 h 1654944"/>
              <a:gd name="connsiteX50" fmla="*/ 4891596 w 10562200"/>
              <a:gd name="connsiteY50" fmla="*/ 71023 h 1654944"/>
              <a:gd name="connsiteX51" fmla="*/ 4811697 w 10562200"/>
              <a:gd name="connsiteY51" fmla="*/ 79900 h 1654944"/>
              <a:gd name="connsiteX52" fmla="*/ 4705165 w 10562200"/>
              <a:gd name="connsiteY52" fmla="*/ 88778 h 1654944"/>
              <a:gd name="connsiteX53" fmla="*/ 4669654 w 10562200"/>
              <a:gd name="connsiteY53" fmla="*/ 62145 h 1654944"/>
              <a:gd name="connsiteX54" fmla="*/ 4554244 w 10562200"/>
              <a:gd name="connsiteY54" fmla="*/ 44390 h 1654944"/>
              <a:gd name="connsiteX55" fmla="*/ 4447712 w 10562200"/>
              <a:gd name="connsiteY55" fmla="*/ 26634 h 1654944"/>
              <a:gd name="connsiteX56" fmla="*/ 3453413 w 10562200"/>
              <a:gd name="connsiteY56" fmla="*/ 35512 h 1654944"/>
              <a:gd name="connsiteX57" fmla="*/ 2805343 w 10562200"/>
              <a:gd name="connsiteY57" fmla="*/ 44390 h 1654944"/>
              <a:gd name="connsiteX58" fmla="*/ 1793289 w 10562200"/>
              <a:gd name="connsiteY58" fmla="*/ 53267 h 1654944"/>
              <a:gd name="connsiteX59" fmla="*/ 1296140 w 10562200"/>
              <a:gd name="connsiteY59" fmla="*/ 159799 h 1654944"/>
              <a:gd name="connsiteX60" fmla="*/ 1180730 w 10562200"/>
              <a:gd name="connsiteY60" fmla="*/ 204188 h 1654944"/>
              <a:gd name="connsiteX61" fmla="*/ 1127464 w 10562200"/>
              <a:gd name="connsiteY61" fmla="*/ 221943 h 1654944"/>
              <a:gd name="connsiteX62" fmla="*/ 674703 w 10562200"/>
              <a:gd name="connsiteY62" fmla="*/ 230821 h 1654944"/>
              <a:gd name="connsiteX63" fmla="*/ 621437 w 10562200"/>
              <a:gd name="connsiteY63" fmla="*/ 239698 h 1654944"/>
              <a:gd name="connsiteX64" fmla="*/ 497149 w 10562200"/>
              <a:gd name="connsiteY64" fmla="*/ 248576 h 1654944"/>
              <a:gd name="connsiteX65" fmla="*/ 435006 w 10562200"/>
              <a:gd name="connsiteY65" fmla="*/ 266331 h 1654944"/>
              <a:gd name="connsiteX66" fmla="*/ 399495 w 10562200"/>
              <a:gd name="connsiteY66" fmla="*/ 275209 h 1654944"/>
              <a:gd name="connsiteX67" fmla="*/ 346229 w 10562200"/>
              <a:gd name="connsiteY67" fmla="*/ 284087 h 1654944"/>
              <a:gd name="connsiteX68" fmla="*/ 266330 w 10562200"/>
              <a:gd name="connsiteY68" fmla="*/ 301842 h 1654944"/>
              <a:gd name="connsiteX69" fmla="*/ 186431 w 10562200"/>
              <a:gd name="connsiteY69" fmla="*/ 355108 h 1654944"/>
              <a:gd name="connsiteX70" fmla="*/ 159798 w 10562200"/>
              <a:gd name="connsiteY70" fmla="*/ 381741 h 1654944"/>
              <a:gd name="connsiteX71" fmla="*/ 124287 w 10562200"/>
              <a:gd name="connsiteY71" fmla="*/ 461640 h 1654944"/>
              <a:gd name="connsiteX72" fmla="*/ 115410 w 10562200"/>
              <a:gd name="connsiteY72" fmla="*/ 488273 h 1654944"/>
              <a:gd name="connsiteX73" fmla="*/ 79899 w 10562200"/>
              <a:gd name="connsiteY73" fmla="*/ 541539 h 1654944"/>
              <a:gd name="connsiteX74" fmla="*/ 35510 w 10562200"/>
              <a:gd name="connsiteY74" fmla="*/ 594805 h 1654944"/>
              <a:gd name="connsiteX75" fmla="*/ 8877 w 10562200"/>
              <a:gd name="connsiteY75" fmla="*/ 683582 h 1654944"/>
              <a:gd name="connsiteX76" fmla="*/ 0 w 10562200"/>
              <a:gd name="connsiteY76" fmla="*/ 736848 h 1654944"/>
              <a:gd name="connsiteX77" fmla="*/ 17755 w 10562200"/>
              <a:gd name="connsiteY77" fmla="*/ 878891 h 1654944"/>
              <a:gd name="connsiteX78" fmla="*/ 26633 w 10562200"/>
              <a:gd name="connsiteY78" fmla="*/ 932157 h 1654944"/>
              <a:gd name="connsiteX79" fmla="*/ 44388 w 10562200"/>
              <a:gd name="connsiteY79" fmla="*/ 994300 h 1654944"/>
              <a:gd name="connsiteX80" fmla="*/ 62143 w 10562200"/>
              <a:gd name="connsiteY80" fmla="*/ 1038689 h 1654944"/>
              <a:gd name="connsiteX81" fmla="*/ 71021 w 10562200"/>
              <a:gd name="connsiteY81" fmla="*/ 1065322 h 1654944"/>
              <a:gd name="connsiteX82" fmla="*/ 88777 w 10562200"/>
              <a:gd name="connsiteY82" fmla="*/ 1083077 h 1654944"/>
              <a:gd name="connsiteX83" fmla="*/ 133165 w 10562200"/>
              <a:gd name="connsiteY83" fmla="*/ 1145221 h 1654944"/>
              <a:gd name="connsiteX84" fmla="*/ 168676 w 10562200"/>
              <a:gd name="connsiteY84" fmla="*/ 1171854 h 1654944"/>
              <a:gd name="connsiteX85" fmla="*/ 213064 w 10562200"/>
              <a:gd name="connsiteY85" fmla="*/ 1225120 h 1654944"/>
              <a:gd name="connsiteX86" fmla="*/ 230819 w 10562200"/>
              <a:gd name="connsiteY86" fmla="*/ 1251753 h 1654944"/>
              <a:gd name="connsiteX87" fmla="*/ 275208 w 10562200"/>
              <a:gd name="connsiteY87" fmla="*/ 1296141 h 1654944"/>
              <a:gd name="connsiteX88" fmla="*/ 346229 w 10562200"/>
              <a:gd name="connsiteY88" fmla="*/ 1384918 h 1654944"/>
              <a:gd name="connsiteX89" fmla="*/ 372862 w 10562200"/>
              <a:gd name="connsiteY89" fmla="*/ 1393795 h 1654944"/>
              <a:gd name="connsiteX90" fmla="*/ 417250 w 10562200"/>
              <a:gd name="connsiteY90" fmla="*/ 1420428 h 1654944"/>
              <a:gd name="connsiteX91" fmla="*/ 452761 w 10562200"/>
              <a:gd name="connsiteY91" fmla="*/ 1438184 h 1654944"/>
              <a:gd name="connsiteX92" fmla="*/ 497149 w 10562200"/>
              <a:gd name="connsiteY92" fmla="*/ 1455939 h 1654944"/>
              <a:gd name="connsiteX93" fmla="*/ 514905 w 10562200"/>
              <a:gd name="connsiteY93" fmla="*/ 1473694 h 1654944"/>
              <a:gd name="connsiteX94" fmla="*/ 550415 w 10562200"/>
              <a:gd name="connsiteY94" fmla="*/ 1482572 h 1654944"/>
              <a:gd name="connsiteX95" fmla="*/ 577048 w 10562200"/>
              <a:gd name="connsiteY95" fmla="*/ 1491450 h 1654944"/>
              <a:gd name="connsiteX96" fmla="*/ 612559 w 10562200"/>
              <a:gd name="connsiteY96" fmla="*/ 1500328 h 1654944"/>
              <a:gd name="connsiteX97" fmla="*/ 665825 w 10562200"/>
              <a:gd name="connsiteY97" fmla="*/ 1518083 h 1654944"/>
              <a:gd name="connsiteX98" fmla="*/ 719091 w 10562200"/>
              <a:gd name="connsiteY98" fmla="*/ 1535838 h 1654944"/>
              <a:gd name="connsiteX99" fmla="*/ 745724 w 10562200"/>
              <a:gd name="connsiteY99" fmla="*/ 1544716 h 1654944"/>
              <a:gd name="connsiteX100" fmla="*/ 790112 w 10562200"/>
              <a:gd name="connsiteY100" fmla="*/ 1553594 h 1654944"/>
              <a:gd name="connsiteX101" fmla="*/ 914400 w 10562200"/>
              <a:gd name="connsiteY101" fmla="*/ 1571349 h 1654944"/>
              <a:gd name="connsiteX102" fmla="*/ 1029810 w 10562200"/>
              <a:gd name="connsiteY102" fmla="*/ 1597982 h 1654944"/>
              <a:gd name="connsiteX103" fmla="*/ 1065320 w 10562200"/>
              <a:gd name="connsiteY103" fmla="*/ 1606860 h 1654944"/>
              <a:gd name="connsiteX104" fmla="*/ 1127464 w 10562200"/>
              <a:gd name="connsiteY104" fmla="*/ 1624615 h 1654944"/>
              <a:gd name="connsiteX105" fmla="*/ 1198485 w 10562200"/>
              <a:gd name="connsiteY105" fmla="*/ 1633493 h 1654944"/>
              <a:gd name="connsiteX106" fmla="*/ 1526959 w 10562200"/>
              <a:gd name="connsiteY106" fmla="*/ 1633493 h 1654944"/>
              <a:gd name="connsiteX107" fmla="*/ 1633491 w 10562200"/>
              <a:gd name="connsiteY107" fmla="*/ 1615737 h 1654944"/>
              <a:gd name="connsiteX108" fmla="*/ 1695635 w 10562200"/>
              <a:gd name="connsiteY108" fmla="*/ 1597982 h 1654944"/>
              <a:gd name="connsiteX109" fmla="*/ 1740023 w 10562200"/>
              <a:gd name="connsiteY109" fmla="*/ 1580227 h 1654944"/>
              <a:gd name="connsiteX110" fmla="*/ 1775534 w 10562200"/>
              <a:gd name="connsiteY110" fmla="*/ 1571349 h 1654944"/>
              <a:gd name="connsiteX111" fmla="*/ 1828800 w 10562200"/>
              <a:gd name="connsiteY111" fmla="*/ 1553594 h 1654944"/>
              <a:gd name="connsiteX112" fmla="*/ 1855433 w 10562200"/>
              <a:gd name="connsiteY112" fmla="*/ 1544716 h 1654944"/>
              <a:gd name="connsiteX113" fmla="*/ 1953087 w 10562200"/>
              <a:gd name="connsiteY113" fmla="*/ 1526961 h 1654944"/>
              <a:gd name="connsiteX114" fmla="*/ 1988598 w 10562200"/>
              <a:gd name="connsiteY114" fmla="*/ 1518083 h 1654944"/>
              <a:gd name="connsiteX115" fmla="*/ 2059619 w 10562200"/>
              <a:gd name="connsiteY115" fmla="*/ 1500328 h 1654944"/>
              <a:gd name="connsiteX116" fmla="*/ 2627790 w 10562200"/>
              <a:gd name="connsiteY116" fmla="*/ 1491450 h 1654944"/>
              <a:gd name="connsiteX117" fmla="*/ 2734322 w 10562200"/>
              <a:gd name="connsiteY117" fmla="*/ 1473694 h 1654944"/>
              <a:gd name="connsiteX118" fmla="*/ 2902998 w 10562200"/>
              <a:gd name="connsiteY118" fmla="*/ 1438184 h 1654944"/>
              <a:gd name="connsiteX119" fmla="*/ 3027285 w 10562200"/>
              <a:gd name="connsiteY119" fmla="*/ 1420428 h 1654944"/>
              <a:gd name="connsiteX120" fmla="*/ 3222594 w 10562200"/>
              <a:gd name="connsiteY120" fmla="*/ 1384918 h 1654944"/>
              <a:gd name="connsiteX121" fmla="*/ 3577701 w 10562200"/>
              <a:gd name="connsiteY121" fmla="*/ 1349407 h 1654944"/>
              <a:gd name="connsiteX122" fmla="*/ 3986074 w 10562200"/>
              <a:gd name="connsiteY122" fmla="*/ 1367162 h 1654944"/>
              <a:gd name="connsiteX123" fmla="*/ 4074850 w 10562200"/>
              <a:gd name="connsiteY123" fmla="*/ 1411551 h 1654944"/>
              <a:gd name="connsiteX124" fmla="*/ 4128116 w 10562200"/>
              <a:gd name="connsiteY124" fmla="*/ 1402673 h 1654944"/>
              <a:gd name="connsiteX125" fmla="*/ 4163627 w 10562200"/>
              <a:gd name="connsiteY125" fmla="*/ 1393795 h 1654944"/>
              <a:gd name="connsiteX126" fmla="*/ 4225771 w 10562200"/>
              <a:gd name="connsiteY126" fmla="*/ 1384918 h 1654944"/>
              <a:gd name="connsiteX127" fmla="*/ 4634143 w 10562200"/>
              <a:gd name="connsiteY127" fmla="*/ 1393795 h 1654944"/>
              <a:gd name="connsiteX128" fmla="*/ 4696287 w 10562200"/>
              <a:gd name="connsiteY128" fmla="*/ 1411551 h 1654944"/>
              <a:gd name="connsiteX129" fmla="*/ 4838330 w 10562200"/>
              <a:gd name="connsiteY129" fmla="*/ 1438184 h 1654944"/>
              <a:gd name="connsiteX130" fmla="*/ 5007006 w 10562200"/>
              <a:gd name="connsiteY130" fmla="*/ 1473694 h 1654944"/>
              <a:gd name="connsiteX131" fmla="*/ 5166804 w 10562200"/>
              <a:gd name="connsiteY131" fmla="*/ 1491450 h 1654944"/>
              <a:gd name="connsiteX132" fmla="*/ 5495277 w 10562200"/>
              <a:gd name="connsiteY132" fmla="*/ 1509205 h 1654944"/>
              <a:gd name="connsiteX133" fmla="*/ 5575177 w 10562200"/>
              <a:gd name="connsiteY133" fmla="*/ 1518083 h 1654944"/>
              <a:gd name="connsiteX134" fmla="*/ 6152225 w 10562200"/>
              <a:gd name="connsiteY134" fmla="*/ 1500328 h 1654944"/>
              <a:gd name="connsiteX135" fmla="*/ 6205491 w 10562200"/>
              <a:gd name="connsiteY135" fmla="*/ 1491450 h 1654944"/>
              <a:gd name="connsiteX136" fmla="*/ 6365289 w 10562200"/>
              <a:gd name="connsiteY136" fmla="*/ 1544715 h 1654944"/>
              <a:gd name="connsiteX137" fmla="*/ 6498455 w 10562200"/>
              <a:gd name="connsiteY137" fmla="*/ 1544716 h 1654944"/>
              <a:gd name="connsiteX138" fmla="*/ 6578353 w 10562200"/>
              <a:gd name="connsiteY138" fmla="*/ 1535838 h 1654944"/>
              <a:gd name="connsiteX139" fmla="*/ 6747029 w 10562200"/>
              <a:gd name="connsiteY139" fmla="*/ 1518083 h 1654944"/>
              <a:gd name="connsiteX140" fmla="*/ 6773662 w 10562200"/>
              <a:gd name="connsiteY140" fmla="*/ 1553593 h 1654944"/>
              <a:gd name="connsiteX141" fmla="*/ 6862438 w 10562200"/>
              <a:gd name="connsiteY141" fmla="*/ 1509205 h 1654944"/>
              <a:gd name="connsiteX142" fmla="*/ 6924582 w 10562200"/>
              <a:gd name="connsiteY142" fmla="*/ 1518083 h 1654944"/>
              <a:gd name="connsiteX143" fmla="*/ 7013358 w 10562200"/>
              <a:gd name="connsiteY143" fmla="*/ 1500327 h 1654944"/>
              <a:gd name="connsiteX144" fmla="*/ 7102136 w 10562200"/>
              <a:gd name="connsiteY144" fmla="*/ 1491450 h 1654944"/>
              <a:gd name="connsiteX145" fmla="*/ 7155402 w 10562200"/>
              <a:gd name="connsiteY145" fmla="*/ 1509206 h 1654944"/>
              <a:gd name="connsiteX146" fmla="*/ 7164280 w 10562200"/>
              <a:gd name="connsiteY146" fmla="*/ 1473694 h 1654944"/>
              <a:gd name="connsiteX147" fmla="*/ 7279690 w 10562200"/>
              <a:gd name="connsiteY147" fmla="*/ 1464817 h 1654944"/>
              <a:gd name="connsiteX148" fmla="*/ 7386221 w 10562200"/>
              <a:gd name="connsiteY148" fmla="*/ 1429306 h 1654944"/>
              <a:gd name="connsiteX149" fmla="*/ 7439488 w 10562200"/>
              <a:gd name="connsiteY149" fmla="*/ 1393795 h 1654944"/>
              <a:gd name="connsiteX150" fmla="*/ 7572652 w 10562200"/>
              <a:gd name="connsiteY150" fmla="*/ 1402674 h 1654944"/>
              <a:gd name="connsiteX151" fmla="*/ 7696939 w 10562200"/>
              <a:gd name="connsiteY151" fmla="*/ 1420429 h 1654944"/>
              <a:gd name="connsiteX152" fmla="*/ 7767961 w 10562200"/>
              <a:gd name="connsiteY152" fmla="*/ 1393795 h 1654944"/>
              <a:gd name="connsiteX153" fmla="*/ 7945514 w 10562200"/>
              <a:gd name="connsiteY153" fmla="*/ 1402673 h 1654944"/>
              <a:gd name="connsiteX154" fmla="*/ 8007658 w 10562200"/>
              <a:gd name="connsiteY154" fmla="*/ 1447062 h 1654944"/>
              <a:gd name="connsiteX155" fmla="*/ 8123068 w 10562200"/>
              <a:gd name="connsiteY155" fmla="*/ 1384918 h 1654944"/>
              <a:gd name="connsiteX156" fmla="*/ 8238478 w 10562200"/>
              <a:gd name="connsiteY156" fmla="*/ 1367162 h 1654944"/>
              <a:gd name="connsiteX157" fmla="*/ 8265110 w 10562200"/>
              <a:gd name="connsiteY157" fmla="*/ 1384918 h 1654944"/>
              <a:gd name="connsiteX158" fmla="*/ 8211844 w 10562200"/>
              <a:gd name="connsiteY158" fmla="*/ 1411551 h 1654944"/>
              <a:gd name="connsiteX159" fmla="*/ 8371643 w 10562200"/>
              <a:gd name="connsiteY159" fmla="*/ 1402673 h 1654944"/>
              <a:gd name="connsiteX160" fmla="*/ 8451542 w 10562200"/>
              <a:gd name="connsiteY160" fmla="*/ 1384918 h 1654944"/>
              <a:gd name="connsiteX161" fmla="*/ 8957569 w 10562200"/>
              <a:gd name="connsiteY161" fmla="*/ 1305019 h 1654944"/>
              <a:gd name="connsiteX162" fmla="*/ 8948691 w 10562200"/>
              <a:gd name="connsiteY162" fmla="*/ 1313896 h 1654944"/>
              <a:gd name="connsiteX163" fmla="*/ 8877670 w 10562200"/>
              <a:gd name="connsiteY163" fmla="*/ 1340529 h 1654944"/>
              <a:gd name="connsiteX164" fmla="*/ 8859914 w 10562200"/>
              <a:gd name="connsiteY164" fmla="*/ 1358285 h 1654944"/>
              <a:gd name="connsiteX165" fmla="*/ 8833281 w 10562200"/>
              <a:gd name="connsiteY165" fmla="*/ 1367162 h 1654944"/>
              <a:gd name="connsiteX166" fmla="*/ 8815526 w 10562200"/>
              <a:gd name="connsiteY166" fmla="*/ 1384918 h 1654944"/>
              <a:gd name="connsiteX167" fmla="*/ 8788893 w 10562200"/>
              <a:gd name="connsiteY167" fmla="*/ 1402673 h 1654944"/>
              <a:gd name="connsiteX168" fmla="*/ 8788893 w 10562200"/>
              <a:gd name="connsiteY168" fmla="*/ 1287263 h 1654944"/>
              <a:gd name="connsiteX0" fmla="*/ 8788893 w 10549489"/>
              <a:gd name="connsiteY0" fmla="*/ 1287261 h 1654942"/>
              <a:gd name="connsiteX1" fmla="*/ 8788893 w 10549489"/>
              <a:gd name="connsiteY1" fmla="*/ 1287261 h 1654942"/>
              <a:gd name="connsiteX2" fmla="*/ 9401452 w 10549489"/>
              <a:gd name="connsiteY2" fmla="*/ 1278384 h 1654942"/>
              <a:gd name="connsiteX3" fmla="*/ 9490229 w 10549489"/>
              <a:gd name="connsiteY3" fmla="*/ 1260628 h 1654942"/>
              <a:gd name="connsiteX4" fmla="*/ 9792070 w 10549489"/>
              <a:gd name="connsiteY4" fmla="*/ 1242873 h 1654942"/>
              <a:gd name="connsiteX5" fmla="*/ 9916357 w 10549489"/>
              <a:gd name="connsiteY5" fmla="*/ 1233995 h 1654942"/>
              <a:gd name="connsiteX6" fmla="*/ 9987378 w 10549489"/>
              <a:gd name="connsiteY6" fmla="*/ 1216240 h 1654942"/>
              <a:gd name="connsiteX7" fmla="*/ 10031767 w 10549489"/>
              <a:gd name="connsiteY7" fmla="*/ 1207362 h 1654942"/>
              <a:gd name="connsiteX8" fmla="*/ 10085033 w 10549489"/>
              <a:gd name="connsiteY8" fmla="*/ 1189607 h 1654942"/>
              <a:gd name="connsiteX9" fmla="*/ 10173810 w 10549489"/>
              <a:gd name="connsiteY9" fmla="*/ 1162974 h 1654942"/>
              <a:gd name="connsiteX10" fmla="*/ 10218198 w 10549489"/>
              <a:gd name="connsiteY10" fmla="*/ 1127463 h 1654942"/>
              <a:gd name="connsiteX11" fmla="*/ 10244831 w 10549489"/>
              <a:gd name="connsiteY11" fmla="*/ 1109708 h 1654942"/>
              <a:gd name="connsiteX12" fmla="*/ 10298097 w 10549489"/>
              <a:gd name="connsiteY12" fmla="*/ 1047564 h 1654942"/>
              <a:gd name="connsiteX13" fmla="*/ 10351363 w 10549489"/>
              <a:gd name="connsiteY13" fmla="*/ 1029809 h 1654942"/>
              <a:gd name="connsiteX14" fmla="*/ 10386874 w 10549489"/>
              <a:gd name="connsiteY14" fmla="*/ 1003176 h 1654942"/>
              <a:gd name="connsiteX15" fmla="*/ 10422384 w 10549489"/>
              <a:gd name="connsiteY15" fmla="*/ 994298 h 1654942"/>
              <a:gd name="connsiteX16" fmla="*/ 10466773 w 10549489"/>
              <a:gd name="connsiteY16" fmla="*/ 958788 h 1654942"/>
              <a:gd name="connsiteX17" fmla="*/ 10475650 w 10549489"/>
              <a:gd name="connsiteY17" fmla="*/ 603681 h 1654942"/>
              <a:gd name="connsiteX18" fmla="*/ 10440140 w 10549489"/>
              <a:gd name="connsiteY18" fmla="*/ 559292 h 1654942"/>
              <a:gd name="connsiteX19" fmla="*/ 10422384 w 10549489"/>
              <a:gd name="connsiteY19" fmla="*/ 532659 h 1654942"/>
              <a:gd name="connsiteX20" fmla="*/ 10360241 w 10549489"/>
              <a:gd name="connsiteY20" fmla="*/ 506026 h 1654942"/>
              <a:gd name="connsiteX21" fmla="*/ 10324730 w 10549489"/>
              <a:gd name="connsiteY21" fmla="*/ 452760 h 1654942"/>
              <a:gd name="connsiteX22" fmla="*/ 10306975 w 10549489"/>
              <a:gd name="connsiteY22" fmla="*/ 426127 h 1654942"/>
              <a:gd name="connsiteX23" fmla="*/ 10280342 w 10549489"/>
              <a:gd name="connsiteY23" fmla="*/ 417250 h 1654942"/>
              <a:gd name="connsiteX24" fmla="*/ 10218198 w 10549489"/>
              <a:gd name="connsiteY24" fmla="*/ 346228 h 1654942"/>
              <a:gd name="connsiteX25" fmla="*/ 10182687 w 10549489"/>
              <a:gd name="connsiteY25" fmla="*/ 328473 h 1654942"/>
              <a:gd name="connsiteX26" fmla="*/ 10093910 w 10549489"/>
              <a:gd name="connsiteY26" fmla="*/ 284085 h 1654942"/>
              <a:gd name="connsiteX27" fmla="*/ 10014011 w 10549489"/>
              <a:gd name="connsiteY27" fmla="*/ 257452 h 1654942"/>
              <a:gd name="connsiteX28" fmla="*/ 10505594 w 10549489"/>
              <a:gd name="connsiteY28" fmla="*/ 901728 h 1654942"/>
              <a:gd name="connsiteX29" fmla="*/ 10524820 w 10549489"/>
              <a:gd name="connsiteY29" fmla="*/ 768440 h 1654942"/>
              <a:gd name="connsiteX30" fmla="*/ 10498397 w 10549489"/>
              <a:gd name="connsiteY30" fmla="*/ 806216 h 1654942"/>
              <a:gd name="connsiteX31" fmla="*/ 10372639 w 10549489"/>
              <a:gd name="connsiteY31" fmla="*/ 719582 h 1654942"/>
              <a:gd name="connsiteX32" fmla="*/ 10328461 w 10549489"/>
              <a:gd name="connsiteY32" fmla="*/ 686275 h 1654942"/>
              <a:gd name="connsiteX33" fmla="*/ 10247932 w 10549489"/>
              <a:gd name="connsiteY33" fmla="*/ 612989 h 1654942"/>
              <a:gd name="connsiteX34" fmla="*/ 10212841 w 10549489"/>
              <a:gd name="connsiteY34" fmla="*/ 570806 h 1654942"/>
              <a:gd name="connsiteX35" fmla="*/ 10141609 w 10549489"/>
              <a:gd name="connsiteY35" fmla="*/ 566396 h 1654942"/>
              <a:gd name="connsiteX36" fmla="*/ 10069958 w 10549489"/>
              <a:gd name="connsiteY36" fmla="*/ 433108 h 1654942"/>
              <a:gd name="connsiteX37" fmla="*/ 10045426 w 10549489"/>
              <a:gd name="connsiteY37" fmla="*/ 468680 h 1654942"/>
              <a:gd name="connsiteX38" fmla="*/ 9900863 w 10549489"/>
              <a:gd name="connsiteY38" fmla="*/ 397599 h 1654942"/>
              <a:gd name="connsiteX39" fmla="*/ 10256968 w 10549489"/>
              <a:gd name="connsiteY39" fmla="*/ 684194 h 1654942"/>
              <a:gd name="connsiteX40" fmla="*/ 9567765 w 10549489"/>
              <a:gd name="connsiteY40" fmla="*/ 239880 h 1654942"/>
              <a:gd name="connsiteX41" fmla="*/ 9397618 w 10549489"/>
              <a:gd name="connsiteY41" fmla="*/ 191024 h 1654942"/>
              <a:gd name="connsiteX42" fmla="*/ 9281788 w 10549489"/>
              <a:gd name="connsiteY42" fmla="*/ 219922 h 1654942"/>
              <a:gd name="connsiteX43" fmla="*/ 9083747 w 10549489"/>
              <a:gd name="connsiteY43" fmla="*/ 164391 h 1654942"/>
              <a:gd name="connsiteX44" fmla="*/ 8629095 w 10549489"/>
              <a:gd name="connsiteY44" fmla="*/ 8877 h 1654942"/>
              <a:gd name="connsiteX45" fmla="*/ 8416031 w 10549489"/>
              <a:gd name="connsiteY45" fmla="*/ 35510 h 1654942"/>
              <a:gd name="connsiteX46" fmla="*/ 6347534 w 10549489"/>
              <a:gd name="connsiteY46" fmla="*/ 26632 h 1654942"/>
              <a:gd name="connsiteX47" fmla="*/ 6196613 w 10549489"/>
              <a:gd name="connsiteY47" fmla="*/ 8877 h 1654942"/>
              <a:gd name="connsiteX48" fmla="*/ 6107837 w 10549489"/>
              <a:gd name="connsiteY48" fmla="*/ -1 h 1654942"/>
              <a:gd name="connsiteX49" fmla="*/ 5149048 w 10549489"/>
              <a:gd name="connsiteY49" fmla="*/ 17755 h 1654942"/>
              <a:gd name="connsiteX50" fmla="*/ 4891596 w 10549489"/>
              <a:gd name="connsiteY50" fmla="*/ 71021 h 1654942"/>
              <a:gd name="connsiteX51" fmla="*/ 4811697 w 10549489"/>
              <a:gd name="connsiteY51" fmla="*/ 79898 h 1654942"/>
              <a:gd name="connsiteX52" fmla="*/ 4705165 w 10549489"/>
              <a:gd name="connsiteY52" fmla="*/ 88776 h 1654942"/>
              <a:gd name="connsiteX53" fmla="*/ 4669654 w 10549489"/>
              <a:gd name="connsiteY53" fmla="*/ 62143 h 1654942"/>
              <a:gd name="connsiteX54" fmla="*/ 4554244 w 10549489"/>
              <a:gd name="connsiteY54" fmla="*/ 44388 h 1654942"/>
              <a:gd name="connsiteX55" fmla="*/ 4447712 w 10549489"/>
              <a:gd name="connsiteY55" fmla="*/ 26632 h 1654942"/>
              <a:gd name="connsiteX56" fmla="*/ 3453413 w 10549489"/>
              <a:gd name="connsiteY56" fmla="*/ 35510 h 1654942"/>
              <a:gd name="connsiteX57" fmla="*/ 2805343 w 10549489"/>
              <a:gd name="connsiteY57" fmla="*/ 44388 h 1654942"/>
              <a:gd name="connsiteX58" fmla="*/ 1793289 w 10549489"/>
              <a:gd name="connsiteY58" fmla="*/ 53265 h 1654942"/>
              <a:gd name="connsiteX59" fmla="*/ 1296140 w 10549489"/>
              <a:gd name="connsiteY59" fmla="*/ 159797 h 1654942"/>
              <a:gd name="connsiteX60" fmla="*/ 1180730 w 10549489"/>
              <a:gd name="connsiteY60" fmla="*/ 204186 h 1654942"/>
              <a:gd name="connsiteX61" fmla="*/ 1127464 w 10549489"/>
              <a:gd name="connsiteY61" fmla="*/ 221941 h 1654942"/>
              <a:gd name="connsiteX62" fmla="*/ 674703 w 10549489"/>
              <a:gd name="connsiteY62" fmla="*/ 230819 h 1654942"/>
              <a:gd name="connsiteX63" fmla="*/ 621437 w 10549489"/>
              <a:gd name="connsiteY63" fmla="*/ 239696 h 1654942"/>
              <a:gd name="connsiteX64" fmla="*/ 497149 w 10549489"/>
              <a:gd name="connsiteY64" fmla="*/ 248574 h 1654942"/>
              <a:gd name="connsiteX65" fmla="*/ 435006 w 10549489"/>
              <a:gd name="connsiteY65" fmla="*/ 266329 h 1654942"/>
              <a:gd name="connsiteX66" fmla="*/ 399495 w 10549489"/>
              <a:gd name="connsiteY66" fmla="*/ 275207 h 1654942"/>
              <a:gd name="connsiteX67" fmla="*/ 346229 w 10549489"/>
              <a:gd name="connsiteY67" fmla="*/ 284085 h 1654942"/>
              <a:gd name="connsiteX68" fmla="*/ 266330 w 10549489"/>
              <a:gd name="connsiteY68" fmla="*/ 301840 h 1654942"/>
              <a:gd name="connsiteX69" fmla="*/ 186431 w 10549489"/>
              <a:gd name="connsiteY69" fmla="*/ 355106 h 1654942"/>
              <a:gd name="connsiteX70" fmla="*/ 159798 w 10549489"/>
              <a:gd name="connsiteY70" fmla="*/ 381739 h 1654942"/>
              <a:gd name="connsiteX71" fmla="*/ 124287 w 10549489"/>
              <a:gd name="connsiteY71" fmla="*/ 461638 h 1654942"/>
              <a:gd name="connsiteX72" fmla="*/ 115410 w 10549489"/>
              <a:gd name="connsiteY72" fmla="*/ 488271 h 1654942"/>
              <a:gd name="connsiteX73" fmla="*/ 79899 w 10549489"/>
              <a:gd name="connsiteY73" fmla="*/ 541537 h 1654942"/>
              <a:gd name="connsiteX74" fmla="*/ 35510 w 10549489"/>
              <a:gd name="connsiteY74" fmla="*/ 594803 h 1654942"/>
              <a:gd name="connsiteX75" fmla="*/ 8877 w 10549489"/>
              <a:gd name="connsiteY75" fmla="*/ 683580 h 1654942"/>
              <a:gd name="connsiteX76" fmla="*/ 0 w 10549489"/>
              <a:gd name="connsiteY76" fmla="*/ 736846 h 1654942"/>
              <a:gd name="connsiteX77" fmla="*/ 17755 w 10549489"/>
              <a:gd name="connsiteY77" fmla="*/ 878889 h 1654942"/>
              <a:gd name="connsiteX78" fmla="*/ 26633 w 10549489"/>
              <a:gd name="connsiteY78" fmla="*/ 932155 h 1654942"/>
              <a:gd name="connsiteX79" fmla="*/ 44388 w 10549489"/>
              <a:gd name="connsiteY79" fmla="*/ 994298 h 1654942"/>
              <a:gd name="connsiteX80" fmla="*/ 62143 w 10549489"/>
              <a:gd name="connsiteY80" fmla="*/ 1038687 h 1654942"/>
              <a:gd name="connsiteX81" fmla="*/ 71021 w 10549489"/>
              <a:gd name="connsiteY81" fmla="*/ 1065320 h 1654942"/>
              <a:gd name="connsiteX82" fmla="*/ 88777 w 10549489"/>
              <a:gd name="connsiteY82" fmla="*/ 1083075 h 1654942"/>
              <a:gd name="connsiteX83" fmla="*/ 133165 w 10549489"/>
              <a:gd name="connsiteY83" fmla="*/ 1145219 h 1654942"/>
              <a:gd name="connsiteX84" fmla="*/ 168676 w 10549489"/>
              <a:gd name="connsiteY84" fmla="*/ 1171852 h 1654942"/>
              <a:gd name="connsiteX85" fmla="*/ 213064 w 10549489"/>
              <a:gd name="connsiteY85" fmla="*/ 1225118 h 1654942"/>
              <a:gd name="connsiteX86" fmla="*/ 230819 w 10549489"/>
              <a:gd name="connsiteY86" fmla="*/ 1251751 h 1654942"/>
              <a:gd name="connsiteX87" fmla="*/ 275208 w 10549489"/>
              <a:gd name="connsiteY87" fmla="*/ 1296139 h 1654942"/>
              <a:gd name="connsiteX88" fmla="*/ 346229 w 10549489"/>
              <a:gd name="connsiteY88" fmla="*/ 1384916 h 1654942"/>
              <a:gd name="connsiteX89" fmla="*/ 372862 w 10549489"/>
              <a:gd name="connsiteY89" fmla="*/ 1393793 h 1654942"/>
              <a:gd name="connsiteX90" fmla="*/ 417250 w 10549489"/>
              <a:gd name="connsiteY90" fmla="*/ 1420426 h 1654942"/>
              <a:gd name="connsiteX91" fmla="*/ 452761 w 10549489"/>
              <a:gd name="connsiteY91" fmla="*/ 1438182 h 1654942"/>
              <a:gd name="connsiteX92" fmla="*/ 497149 w 10549489"/>
              <a:gd name="connsiteY92" fmla="*/ 1455937 h 1654942"/>
              <a:gd name="connsiteX93" fmla="*/ 514905 w 10549489"/>
              <a:gd name="connsiteY93" fmla="*/ 1473692 h 1654942"/>
              <a:gd name="connsiteX94" fmla="*/ 550415 w 10549489"/>
              <a:gd name="connsiteY94" fmla="*/ 1482570 h 1654942"/>
              <a:gd name="connsiteX95" fmla="*/ 577048 w 10549489"/>
              <a:gd name="connsiteY95" fmla="*/ 1491448 h 1654942"/>
              <a:gd name="connsiteX96" fmla="*/ 612559 w 10549489"/>
              <a:gd name="connsiteY96" fmla="*/ 1500326 h 1654942"/>
              <a:gd name="connsiteX97" fmla="*/ 665825 w 10549489"/>
              <a:gd name="connsiteY97" fmla="*/ 1518081 h 1654942"/>
              <a:gd name="connsiteX98" fmla="*/ 719091 w 10549489"/>
              <a:gd name="connsiteY98" fmla="*/ 1535836 h 1654942"/>
              <a:gd name="connsiteX99" fmla="*/ 745724 w 10549489"/>
              <a:gd name="connsiteY99" fmla="*/ 1544714 h 1654942"/>
              <a:gd name="connsiteX100" fmla="*/ 790112 w 10549489"/>
              <a:gd name="connsiteY100" fmla="*/ 1553592 h 1654942"/>
              <a:gd name="connsiteX101" fmla="*/ 914400 w 10549489"/>
              <a:gd name="connsiteY101" fmla="*/ 1571347 h 1654942"/>
              <a:gd name="connsiteX102" fmla="*/ 1029810 w 10549489"/>
              <a:gd name="connsiteY102" fmla="*/ 1597980 h 1654942"/>
              <a:gd name="connsiteX103" fmla="*/ 1065320 w 10549489"/>
              <a:gd name="connsiteY103" fmla="*/ 1606858 h 1654942"/>
              <a:gd name="connsiteX104" fmla="*/ 1127464 w 10549489"/>
              <a:gd name="connsiteY104" fmla="*/ 1624613 h 1654942"/>
              <a:gd name="connsiteX105" fmla="*/ 1198485 w 10549489"/>
              <a:gd name="connsiteY105" fmla="*/ 1633491 h 1654942"/>
              <a:gd name="connsiteX106" fmla="*/ 1526959 w 10549489"/>
              <a:gd name="connsiteY106" fmla="*/ 1633491 h 1654942"/>
              <a:gd name="connsiteX107" fmla="*/ 1633491 w 10549489"/>
              <a:gd name="connsiteY107" fmla="*/ 1615735 h 1654942"/>
              <a:gd name="connsiteX108" fmla="*/ 1695635 w 10549489"/>
              <a:gd name="connsiteY108" fmla="*/ 1597980 h 1654942"/>
              <a:gd name="connsiteX109" fmla="*/ 1740023 w 10549489"/>
              <a:gd name="connsiteY109" fmla="*/ 1580225 h 1654942"/>
              <a:gd name="connsiteX110" fmla="*/ 1775534 w 10549489"/>
              <a:gd name="connsiteY110" fmla="*/ 1571347 h 1654942"/>
              <a:gd name="connsiteX111" fmla="*/ 1828800 w 10549489"/>
              <a:gd name="connsiteY111" fmla="*/ 1553592 h 1654942"/>
              <a:gd name="connsiteX112" fmla="*/ 1855433 w 10549489"/>
              <a:gd name="connsiteY112" fmla="*/ 1544714 h 1654942"/>
              <a:gd name="connsiteX113" fmla="*/ 1953087 w 10549489"/>
              <a:gd name="connsiteY113" fmla="*/ 1526959 h 1654942"/>
              <a:gd name="connsiteX114" fmla="*/ 1988598 w 10549489"/>
              <a:gd name="connsiteY114" fmla="*/ 1518081 h 1654942"/>
              <a:gd name="connsiteX115" fmla="*/ 2059619 w 10549489"/>
              <a:gd name="connsiteY115" fmla="*/ 1500326 h 1654942"/>
              <a:gd name="connsiteX116" fmla="*/ 2627790 w 10549489"/>
              <a:gd name="connsiteY116" fmla="*/ 1491448 h 1654942"/>
              <a:gd name="connsiteX117" fmla="*/ 2734322 w 10549489"/>
              <a:gd name="connsiteY117" fmla="*/ 1473692 h 1654942"/>
              <a:gd name="connsiteX118" fmla="*/ 2902998 w 10549489"/>
              <a:gd name="connsiteY118" fmla="*/ 1438182 h 1654942"/>
              <a:gd name="connsiteX119" fmla="*/ 3027285 w 10549489"/>
              <a:gd name="connsiteY119" fmla="*/ 1420426 h 1654942"/>
              <a:gd name="connsiteX120" fmla="*/ 3222594 w 10549489"/>
              <a:gd name="connsiteY120" fmla="*/ 1384916 h 1654942"/>
              <a:gd name="connsiteX121" fmla="*/ 3577701 w 10549489"/>
              <a:gd name="connsiteY121" fmla="*/ 1349405 h 1654942"/>
              <a:gd name="connsiteX122" fmla="*/ 3986074 w 10549489"/>
              <a:gd name="connsiteY122" fmla="*/ 1367160 h 1654942"/>
              <a:gd name="connsiteX123" fmla="*/ 4074850 w 10549489"/>
              <a:gd name="connsiteY123" fmla="*/ 1411549 h 1654942"/>
              <a:gd name="connsiteX124" fmla="*/ 4128116 w 10549489"/>
              <a:gd name="connsiteY124" fmla="*/ 1402671 h 1654942"/>
              <a:gd name="connsiteX125" fmla="*/ 4163627 w 10549489"/>
              <a:gd name="connsiteY125" fmla="*/ 1393793 h 1654942"/>
              <a:gd name="connsiteX126" fmla="*/ 4225771 w 10549489"/>
              <a:gd name="connsiteY126" fmla="*/ 1384916 h 1654942"/>
              <a:gd name="connsiteX127" fmla="*/ 4634143 w 10549489"/>
              <a:gd name="connsiteY127" fmla="*/ 1393793 h 1654942"/>
              <a:gd name="connsiteX128" fmla="*/ 4696287 w 10549489"/>
              <a:gd name="connsiteY128" fmla="*/ 1411549 h 1654942"/>
              <a:gd name="connsiteX129" fmla="*/ 4838330 w 10549489"/>
              <a:gd name="connsiteY129" fmla="*/ 1438182 h 1654942"/>
              <a:gd name="connsiteX130" fmla="*/ 5007006 w 10549489"/>
              <a:gd name="connsiteY130" fmla="*/ 1473692 h 1654942"/>
              <a:gd name="connsiteX131" fmla="*/ 5166804 w 10549489"/>
              <a:gd name="connsiteY131" fmla="*/ 1491448 h 1654942"/>
              <a:gd name="connsiteX132" fmla="*/ 5495277 w 10549489"/>
              <a:gd name="connsiteY132" fmla="*/ 1509203 h 1654942"/>
              <a:gd name="connsiteX133" fmla="*/ 5575177 w 10549489"/>
              <a:gd name="connsiteY133" fmla="*/ 1518081 h 1654942"/>
              <a:gd name="connsiteX134" fmla="*/ 6152225 w 10549489"/>
              <a:gd name="connsiteY134" fmla="*/ 1500326 h 1654942"/>
              <a:gd name="connsiteX135" fmla="*/ 6205491 w 10549489"/>
              <a:gd name="connsiteY135" fmla="*/ 1491448 h 1654942"/>
              <a:gd name="connsiteX136" fmla="*/ 6365289 w 10549489"/>
              <a:gd name="connsiteY136" fmla="*/ 1544713 h 1654942"/>
              <a:gd name="connsiteX137" fmla="*/ 6498455 w 10549489"/>
              <a:gd name="connsiteY137" fmla="*/ 1544714 h 1654942"/>
              <a:gd name="connsiteX138" fmla="*/ 6578353 w 10549489"/>
              <a:gd name="connsiteY138" fmla="*/ 1535836 h 1654942"/>
              <a:gd name="connsiteX139" fmla="*/ 6747029 w 10549489"/>
              <a:gd name="connsiteY139" fmla="*/ 1518081 h 1654942"/>
              <a:gd name="connsiteX140" fmla="*/ 6773662 w 10549489"/>
              <a:gd name="connsiteY140" fmla="*/ 1553591 h 1654942"/>
              <a:gd name="connsiteX141" fmla="*/ 6862438 w 10549489"/>
              <a:gd name="connsiteY141" fmla="*/ 1509203 h 1654942"/>
              <a:gd name="connsiteX142" fmla="*/ 6924582 w 10549489"/>
              <a:gd name="connsiteY142" fmla="*/ 1518081 h 1654942"/>
              <a:gd name="connsiteX143" fmla="*/ 7013358 w 10549489"/>
              <a:gd name="connsiteY143" fmla="*/ 1500325 h 1654942"/>
              <a:gd name="connsiteX144" fmla="*/ 7102136 w 10549489"/>
              <a:gd name="connsiteY144" fmla="*/ 1491448 h 1654942"/>
              <a:gd name="connsiteX145" fmla="*/ 7155402 w 10549489"/>
              <a:gd name="connsiteY145" fmla="*/ 1509204 h 1654942"/>
              <a:gd name="connsiteX146" fmla="*/ 7164280 w 10549489"/>
              <a:gd name="connsiteY146" fmla="*/ 1473692 h 1654942"/>
              <a:gd name="connsiteX147" fmla="*/ 7279690 w 10549489"/>
              <a:gd name="connsiteY147" fmla="*/ 1464815 h 1654942"/>
              <a:gd name="connsiteX148" fmla="*/ 7386221 w 10549489"/>
              <a:gd name="connsiteY148" fmla="*/ 1429304 h 1654942"/>
              <a:gd name="connsiteX149" fmla="*/ 7439488 w 10549489"/>
              <a:gd name="connsiteY149" fmla="*/ 1393793 h 1654942"/>
              <a:gd name="connsiteX150" fmla="*/ 7572652 w 10549489"/>
              <a:gd name="connsiteY150" fmla="*/ 1402672 h 1654942"/>
              <a:gd name="connsiteX151" fmla="*/ 7696939 w 10549489"/>
              <a:gd name="connsiteY151" fmla="*/ 1420427 h 1654942"/>
              <a:gd name="connsiteX152" fmla="*/ 7767961 w 10549489"/>
              <a:gd name="connsiteY152" fmla="*/ 1393793 h 1654942"/>
              <a:gd name="connsiteX153" fmla="*/ 7945514 w 10549489"/>
              <a:gd name="connsiteY153" fmla="*/ 1402671 h 1654942"/>
              <a:gd name="connsiteX154" fmla="*/ 8007658 w 10549489"/>
              <a:gd name="connsiteY154" fmla="*/ 1447060 h 1654942"/>
              <a:gd name="connsiteX155" fmla="*/ 8123068 w 10549489"/>
              <a:gd name="connsiteY155" fmla="*/ 1384916 h 1654942"/>
              <a:gd name="connsiteX156" fmla="*/ 8238478 w 10549489"/>
              <a:gd name="connsiteY156" fmla="*/ 1367160 h 1654942"/>
              <a:gd name="connsiteX157" fmla="*/ 8265110 w 10549489"/>
              <a:gd name="connsiteY157" fmla="*/ 1384916 h 1654942"/>
              <a:gd name="connsiteX158" fmla="*/ 8211844 w 10549489"/>
              <a:gd name="connsiteY158" fmla="*/ 1411549 h 1654942"/>
              <a:gd name="connsiteX159" fmla="*/ 8371643 w 10549489"/>
              <a:gd name="connsiteY159" fmla="*/ 1402671 h 1654942"/>
              <a:gd name="connsiteX160" fmla="*/ 8451542 w 10549489"/>
              <a:gd name="connsiteY160" fmla="*/ 1384916 h 1654942"/>
              <a:gd name="connsiteX161" fmla="*/ 8957569 w 10549489"/>
              <a:gd name="connsiteY161" fmla="*/ 1305017 h 1654942"/>
              <a:gd name="connsiteX162" fmla="*/ 8948691 w 10549489"/>
              <a:gd name="connsiteY162" fmla="*/ 1313894 h 1654942"/>
              <a:gd name="connsiteX163" fmla="*/ 8877670 w 10549489"/>
              <a:gd name="connsiteY163" fmla="*/ 1340527 h 1654942"/>
              <a:gd name="connsiteX164" fmla="*/ 8859914 w 10549489"/>
              <a:gd name="connsiteY164" fmla="*/ 1358283 h 1654942"/>
              <a:gd name="connsiteX165" fmla="*/ 8833281 w 10549489"/>
              <a:gd name="connsiteY165" fmla="*/ 1367160 h 1654942"/>
              <a:gd name="connsiteX166" fmla="*/ 8815526 w 10549489"/>
              <a:gd name="connsiteY166" fmla="*/ 1384916 h 1654942"/>
              <a:gd name="connsiteX167" fmla="*/ 8788893 w 10549489"/>
              <a:gd name="connsiteY167" fmla="*/ 1402671 h 1654942"/>
              <a:gd name="connsiteX168" fmla="*/ 8788893 w 10549489"/>
              <a:gd name="connsiteY168" fmla="*/ 1287261 h 1654942"/>
              <a:gd name="connsiteX0" fmla="*/ 8788893 w 10524892"/>
              <a:gd name="connsiteY0" fmla="*/ 1287263 h 1654944"/>
              <a:gd name="connsiteX1" fmla="*/ 8788893 w 10524892"/>
              <a:gd name="connsiteY1" fmla="*/ 1287263 h 1654944"/>
              <a:gd name="connsiteX2" fmla="*/ 9401452 w 10524892"/>
              <a:gd name="connsiteY2" fmla="*/ 1278386 h 1654944"/>
              <a:gd name="connsiteX3" fmla="*/ 9490229 w 10524892"/>
              <a:gd name="connsiteY3" fmla="*/ 1260630 h 1654944"/>
              <a:gd name="connsiteX4" fmla="*/ 9792070 w 10524892"/>
              <a:gd name="connsiteY4" fmla="*/ 1242875 h 1654944"/>
              <a:gd name="connsiteX5" fmla="*/ 9916357 w 10524892"/>
              <a:gd name="connsiteY5" fmla="*/ 1233997 h 1654944"/>
              <a:gd name="connsiteX6" fmla="*/ 9987378 w 10524892"/>
              <a:gd name="connsiteY6" fmla="*/ 1216242 h 1654944"/>
              <a:gd name="connsiteX7" fmla="*/ 10031767 w 10524892"/>
              <a:gd name="connsiteY7" fmla="*/ 1207364 h 1654944"/>
              <a:gd name="connsiteX8" fmla="*/ 10085033 w 10524892"/>
              <a:gd name="connsiteY8" fmla="*/ 1189609 h 1654944"/>
              <a:gd name="connsiteX9" fmla="*/ 10173810 w 10524892"/>
              <a:gd name="connsiteY9" fmla="*/ 1162976 h 1654944"/>
              <a:gd name="connsiteX10" fmla="*/ 10218198 w 10524892"/>
              <a:gd name="connsiteY10" fmla="*/ 1127465 h 1654944"/>
              <a:gd name="connsiteX11" fmla="*/ 10244831 w 10524892"/>
              <a:gd name="connsiteY11" fmla="*/ 1109710 h 1654944"/>
              <a:gd name="connsiteX12" fmla="*/ 10298097 w 10524892"/>
              <a:gd name="connsiteY12" fmla="*/ 1047566 h 1654944"/>
              <a:gd name="connsiteX13" fmla="*/ 10351363 w 10524892"/>
              <a:gd name="connsiteY13" fmla="*/ 1029811 h 1654944"/>
              <a:gd name="connsiteX14" fmla="*/ 10386874 w 10524892"/>
              <a:gd name="connsiteY14" fmla="*/ 1003178 h 1654944"/>
              <a:gd name="connsiteX15" fmla="*/ 10422384 w 10524892"/>
              <a:gd name="connsiteY15" fmla="*/ 994300 h 1654944"/>
              <a:gd name="connsiteX16" fmla="*/ 10466773 w 10524892"/>
              <a:gd name="connsiteY16" fmla="*/ 958790 h 1654944"/>
              <a:gd name="connsiteX17" fmla="*/ 10475650 w 10524892"/>
              <a:gd name="connsiteY17" fmla="*/ 603683 h 1654944"/>
              <a:gd name="connsiteX18" fmla="*/ 10440140 w 10524892"/>
              <a:gd name="connsiteY18" fmla="*/ 559294 h 1654944"/>
              <a:gd name="connsiteX19" fmla="*/ 10422384 w 10524892"/>
              <a:gd name="connsiteY19" fmla="*/ 532661 h 1654944"/>
              <a:gd name="connsiteX20" fmla="*/ 10360241 w 10524892"/>
              <a:gd name="connsiteY20" fmla="*/ 506028 h 1654944"/>
              <a:gd name="connsiteX21" fmla="*/ 10324730 w 10524892"/>
              <a:gd name="connsiteY21" fmla="*/ 452762 h 1654944"/>
              <a:gd name="connsiteX22" fmla="*/ 10306975 w 10524892"/>
              <a:gd name="connsiteY22" fmla="*/ 426129 h 1654944"/>
              <a:gd name="connsiteX23" fmla="*/ 10280342 w 10524892"/>
              <a:gd name="connsiteY23" fmla="*/ 417252 h 1654944"/>
              <a:gd name="connsiteX24" fmla="*/ 10218198 w 10524892"/>
              <a:gd name="connsiteY24" fmla="*/ 346230 h 1654944"/>
              <a:gd name="connsiteX25" fmla="*/ 10182687 w 10524892"/>
              <a:gd name="connsiteY25" fmla="*/ 328475 h 1654944"/>
              <a:gd name="connsiteX26" fmla="*/ 10093910 w 10524892"/>
              <a:gd name="connsiteY26" fmla="*/ 284087 h 1654944"/>
              <a:gd name="connsiteX27" fmla="*/ 10486577 w 10524892"/>
              <a:gd name="connsiteY27" fmla="*/ 879505 h 1654944"/>
              <a:gd name="connsiteX28" fmla="*/ 10505594 w 10524892"/>
              <a:gd name="connsiteY28" fmla="*/ 901730 h 1654944"/>
              <a:gd name="connsiteX29" fmla="*/ 10524820 w 10524892"/>
              <a:gd name="connsiteY29" fmla="*/ 768442 h 1654944"/>
              <a:gd name="connsiteX30" fmla="*/ 10498397 w 10524892"/>
              <a:gd name="connsiteY30" fmla="*/ 806218 h 1654944"/>
              <a:gd name="connsiteX31" fmla="*/ 10372639 w 10524892"/>
              <a:gd name="connsiteY31" fmla="*/ 719584 h 1654944"/>
              <a:gd name="connsiteX32" fmla="*/ 10328461 w 10524892"/>
              <a:gd name="connsiteY32" fmla="*/ 686277 h 1654944"/>
              <a:gd name="connsiteX33" fmla="*/ 10247932 w 10524892"/>
              <a:gd name="connsiteY33" fmla="*/ 612991 h 1654944"/>
              <a:gd name="connsiteX34" fmla="*/ 10212841 w 10524892"/>
              <a:gd name="connsiteY34" fmla="*/ 570808 h 1654944"/>
              <a:gd name="connsiteX35" fmla="*/ 10141609 w 10524892"/>
              <a:gd name="connsiteY35" fmla="*/ 566398 h 1654944"/>
              <a:gd name="connsiteX36" fmla="*/ 10069958 w 10524892"/>
              <a:gd name="connsiteY36" fmla="*/ 433110 h 1654944"/>
              <a:gd name="connsiteX37" fmla="*/ 10045426 w 10524892"/>
              <a:gd name="connsiteY37" fmla="*/ 468682 h 1654944"/>
              <a:gd name="connsiteX38" fmla="*/ 9900863 w 10524892"/>
              <a:gd name="connsiteY38" fmla="*/ 397601 h 1654944"/>
              <a:gd name="connsiteX39" fmla="*/ 10256968 w 10524892"/>
              <a:gd name="connsiteY39" fmla="*/ 684196 h 1654944"/>
              <a:gd name="connsiteX40" fmla="*/ 9567765 w 10524892"/>
              <a:gd name="connsiteY40" fmla="*/ 239882 h 1654944"/>
              <a:gd name="connsiteX41" fmla="*/ 9397618 w 10524892"/>
              <a:gd name="connsiteY41" fmla="*/ 191026 h 1654944"/>
              <a:gd name="connsiteX42" fmla="*/ 9281788 w 10524892"/>
              <a:gd name="connsiteY42" fmla="*/ 219924 h 1654944"/>
              <a:gd name="connsiteX43" fmla="*/ 9083747 w 10524892"/>
              <a:gd name="connsiteY43" fmla="*/ 164393 h 1654944"/>
              <a:gd name="connsiteX44" fmla="*/ 8629095 w 10524892"/>
              <a:gd name="connsiteY44" fmla="*/ 8879 h 1654944"/>
              <a:gd name="connsiteX45" fmla="*/ 8416031 w 10524892"/>
              <a:gd name="connsiteY45" fmla="*/ 35512 h 1654944"/>
              <a:gd name="connsiteX46" fmla="*/ 6347534 w 10524892"/>
              <a:gd name="connsiteY46" fmla="*/ 26634 h 1654944"/>
              <a:gd name="connsiteX47" fmla="*/ 6196613 w 10524892"/>
              <a:gd name="connsiteY47" fmla="*/ 8879 h 1654944"/>
              <a:gd name="connsiteX48" fmla="*/ 6107837 w 10524892"/>
              <a:gd name="connsiteY48" fmla="*/ 1 h 1654944"/>
              <a:gd name="connsiteX49" fmla="*/ 5149048 w 10524892"/>
              <a:gd name="connsiteY49" fmla="*/ 17757 h 1654944"/>
              <a:gd name="connsiteX50" fmla="*/ 4891596 w 10524892"/>
              <a:gd name="connsiteY50" fmla="*/ 71023 h 1654944"/>
              <a:gd name="connsiteX51" fmla="*/ 4811697 w 10524892"/>
              <a:gd name="connsiteY51" fmla="*/ 79900 h 1654944"/>
              <a:gd name="connsiteX52" fmla="*/ 4705165 w 10524892"/>
              <a:gd name="connsiteY52" fmla="*/ 88778 h 1654944"/>
              <a:gd name="connsiteX53" fmla="*/ 4669654 w 10524892"/>
              <a:gd name="connsiteY53" fmla="*/ 62145 h 1654944"/>
              <a:gd name="connsiteX54" fmla="*/ 4554244 w 10524892"/>
              <a:gd name="connsiteY54" fmla="*/ 44390 h 1654944"/>
              <a:gd name="connsiteX55" fmla="*/ 4447712 w 10524892"/>
              <a:gd name="connsiteY55" fmla="*/ 26634 h 1654944"/>
              <a:gd name="connsiteX56" fmla="*/ 3453413 w 10524892"/>
              <a:gd name="connsiteY56" fmla="*/ 35512 h 1654944"/>
              <a:gd name="connsiteX57" fmla="*/ 2805343 w 10524892"/>
              <a:gd name="connsiteY57" fmla="*/ 44390 h 1654944"/>
              <a:gd name="connsiteX58" fmla="*/ 1793289 w 10524892"/>
              <a:gd name="connsiteY58" fmla="*/ 53267 h 1654944"/>
              <a:gd name="connsiteX59" fmla="*/ 1296140 w 10524892"/>
              <a:gd name="connsiteY59" fmla="*/ 159799 h 1654944"/>
              <a:gd name="connsiteX60" fmla="*/ 1180730 w 10524892"/>
              <a:gd name="connsiteY60" fmla="*/ 204188 h 1654944"/>
              <a:gd name="connsiteX61" fmla="*/ 1127464 w 10524892"/>
              <a:gd name="connsiteY61" fmla="*/ 221943 h 1654944"/>
              <a:gd name="connsiteX62" fmla="*/ 674703 w 10524892"/>
              <a:gd name="connsiteY62" fmla="*/ 230821 h 1654944"/>
              <a:gd name="connsiteX63" fmla="*/ 621437 w 10524892"/>
              <a:gd name="connsiteY63" fmla="*/ 239698 h 1654944"/>
              <a:gd name="connsiteX64" fmla="*/ 497149 w 10524892"/>
              <a:gd name="connsiteY64" fmla="*/ 248576 h 1654944"/>
              <a:gd name="connsiteX65" fmla="*/ 435006 w 10524892"/>
              <a:gd name="connsiteY65" fmla="*/ 266331 h 1654944"/>
              <a:gd name="connsiteX66" fmla="*/ 399495 w 10524892"/>
              <a:gd name="connsiteY66" fmla="*/ 275209 h 1654944"/>
              <a:gd name="connsiteX67" fmla="*/ 346229 w 10524892"/>
              <a:gd name="connsiteY67" fmla="*/ 284087 h 1654944"/>
              <a:gd name="connsiteX68" fmla="*/ 266330 w 10524892"/>
              <a:gd name="connsiteY68" fmla="*/ 301842 h 1654944"/>
              <a:gd name="connsiteX69" fmla="*/ 186431 w 10524892"/>
              <a:gd name="connsiteY69" fmla="*/ 355108 h 1654944"/>
              <a:gd name="connsiteX70" fmla="*/ 159798 w 10524892"/>
              <a:gd name="connsiteY70" fmla="*/ 381741 h 1654944"/>
              <a:gd name="connsiteX71" fmla="*/ 124287 w 10524892"/>
              <a:gd name="connsiteY71" fmla="*/ 461640 h 1654944"/>
              <a:gd name="connsiteX72" fmla="*/ 115410 w 10524892"/>
              <a:gd name="connsiteY72" fmla="*/ 488273 h 1654944"/>
              <a:gd name="connsiteX73" fmla="*/ 79899 w 10524892"/>
              <a:gd name="connsiteY73" fmla="*/ 541539 h 1654944"/>
              <a:gd name="connsiteX74" fmla="*/ 35510 w 10524892"/>
              <a:gd name="connsiteY74" fmla="*/ 594805 h 1654944"/>
              <a:gd name="connsiteX75" fmla="*/ 8877 w 10524892"/>
              <a:gd name="connsiteY75" fmla="*/ 683582 h 1654944"/>
              <a:gd name="connsiteX76" fmla="*/ 0 w 10524892"/>
              <a:gd name="connsiteY76" fmla="*/ 736848 h 1654944"/>
              <a:gd name="connsiteX77" fmla="*/ 17755 w 10524892"/>
              <a:gd name="connsiteY77" fmla="*/ 878891 h 1654944"/>
              <a:gd name="connsiteX78" fmla="*/ 26633 w 10524892"/>
              <a:gd name="connsiteY78" fmla="*/ 932157 h 1654944"/>
              <a:gd name="connsiteX79" fmla="*/ 44388 w 10524892"/>
              <a:gd name="connsiteY79" fmla="*/ 994300 h 1654944"/>
              <a:gd name="connsiteX80" fmla="*/ 62143 w 10524892"/>
              <a:gd name="connsiteY80" fmla="*/ 1038689 h 1654944"/>
              <a:gd name="connsiteX81" fmla="*/ 71021 w 10524892"/>
              <a:gd name="connsiteY81" fmla="*/ 1065322 h 1654944"/>
              <a:gd name="connsiteX82" fmla="*/ 88777 w 10524892"/>
              <a:gd name="connsiteY82" fmla="*/ 1083077 h 1654944"/>
              <a:gd name="connsiteX83" fmla="*/ 133165 w 10524892"/>
              <a:gd name="connsiteY83" fmla="*/ 1145221 h 1654944"/>
              <a:gd name="connsiteX84" fmla="*/ 168676 w 10524892"/>
              <a:gd name="connsiteY84" fmla="*/ 1171854 h 1654944"/>
              <a:gd name="connsiteX85" fmla="*/ 213064 w 10524892"/>
              <a:gd name="connsiteY85" fmla="*/ 1225120 h 1654944"/>
              <a:gd name="connsiteX86" fmla="*/ 230819 w 10524892"/>
              <a:gd name="connsiteY86" fmla="*/ 1251753 h 1654944"/>
              <a:gd name="connsiteX87" fmla="*/ 275208 w 10524892"/>
              <a:gd name="connsiteY87" fmla="*/ 1296141 h 1654944"/>
              <a:gd name="connsiteX88" fmla="*/ 346229 w 10524892"/>
              <a:gd name="connsiteY88" fmla="*/ 1384918 h 1654944"/>
              <a:gd name="connsiteX89" fmla="*/ 372862 w 10524892"/>
              <a:gd name="connsiteY89" fmla="*/ 1393795 h 1654944"/>
              <a:gd name="connsiteX90" fmla="*/ 417250 w 10524892"/>
              <a:gd name="connsiteY90" fmla="*/ 1420428 h 1654944"/>
              <a:gd name="connsiteX91" fmla="*/ 452761 w 10524892"/>
              <a:gd name="connsiteY91" fmla="*/ 1438184 h 1654944"/>
              <a:gd name="connsiteX92" fmla="*/ 497149 w 10524892"/>
              <a:gd name="connsiteY92" fmla="*/ 1455939 h 1654944"/>
              <a:gd name="connsiteX93" fmla="*/ 514905 w 10524892"/>
              <a:gd name="connsiteY93" fmla="*/ 1473694 h 1654944"/>
              <a:gd name="connsiteX94" fmla="*/ 550415 w 10524892"/>
              <a:gd name="connsiteY94" fmla="*/ 1482572 h 1654944"/>
              <a:gd name="connsiteX95" fmla="*/ 577048 w 10524892"/>
              <a:gd name="connsiteY95" fmla="*/ 1491450 h 1654944"/>
              <a:gd name="connsiteX96" fmla="*/ 612559 w 10524892"/>
              <a:gd name="connsiteY96" fmla="*/ 1500328 h 1654944"/>
              <a:gd name="connsiteX97" fmla="*/ 665825 w 10524892"/>
              <a:gd name="connsiteY97" fmla="*/ 1518083 h 1654944"/>
              <a:gd name="connsiteX98" fmla="*/ 719091 w 10524892"/>
              <a:gd name="connsiteY98" fmla="*/ 1535838 h 1654944"/>
              <a:gd name="connsiteX99" fmla="*/ 745724 w 10524892"/>
              <a:gd name="connsiteY99" fmla="*/ 1544716 h 1654944"/>
              <a:gd name="connsiteX100" fmla="*/ 790112 w 10524892"/>
              <a:gd name="connsiteY100" fmla="*/ 1553594 h 1654944"/>
              <a:gd name="connsiteX101" fmla="*/ 914400 w 10524892"/>
              <a:gd name="connsiteY101" fmla="*/ 1571349 h 1654944"/>
              <a:gd name="connsiteX102" fmla="*/ 1029810 w 10524892"/>
              <a:gd name="connsiteY102" fmla="*/ 1597982 h 1654944"/>
              <a:gd name="connsiteX103" fmla="*/ 1065320 w 10524892"/>
              <a:gd name="connsiteY103" fmla="*/ 1606860 h 1654944"/>
              <a:gd name="connsiteX104" fmla="*/ 1127464 w 10524892"/>
              <a:gd name="connsiteY104" fmla="*/ 1624615 h 1654944"/>
              <a:gd name="connsiteX105" fmla="*/ 1198485 w 10524892"/>
              <a:gd name="connsiteY105" fmla="*/ 1633493 h 1654944"/>
              <a:gd name="connsiteX106" fmla="*/ 1526959 w 10524892"/>
              <a:gd name="connsiteY106" fmla="*/ 1633493 h 1654944"/>
              <a:gd name="connsiteX107" fmla="*/ 1633491 w 10524892"/>
              <a:gd name="connsiteY107" fmla="*/ 1615737 h 1654944"/>
              <a:gd name="connsiteX108" fmla="*/ 1695635 w 10524892"/>
              <a:gd name="connsiteY108" fmla="*/ 1597982 h 1654944"/>
              <a:gd name="connsiteX109" fmla="*/ 1740023 w 10524892"/>
              <a:gd name="connsiteY109" fmla="*/ 1580227 h 1654944"/>
              <a:gd name="connsiteX110" fmla="*/ 1775534 w 10524892"/>
              <a:gd name="connsiteY110" fmla="*/ 1571349 h 1654944"/>
              <a:gd name="connsiteX111" fmla="*/ 1828800 w 10524892"/>
              <a:gd name="connsiteY111" fmla="*/ 1553594 h 1654944"/>
              <a:gd name="connsiteX112" fmla="*/ 1855433 w 10524892"/>
              <a:gd name="connsiteY112" fmla="*/ 1544716 h 1654944"/>
              <a:gd name="connsiteX113" fmla="*/ 1953087 w 10524892"/>
              <a:gd name="connsiteY113" fmla="*/ 1526961 h 1654944"/>
              <a:gd name="connsiteX114" fmla="*/ 1988598 w 10524892"/>
              <a:gd name="connsiteY114" fmla="*/ 1518083 h 1654944"/>
              <a:gd name="connsiteX115" fmla="*/ 2059619 w 10524892"/>
              <a:gd name="connsiteY115" fmla="*/ 1500328 h 1654944"/>
              <a:gd name="connsiteX116" fmla="*/ 2627790 w 10524892"/>
              <a:gd name="connsiteY116" fmla="*/ 1491450 h 1654944"/>
              <a:gd name="connsiteX117" fmla="*/ 2734322 w 10524892"/>
              <a:gd name="connsiteY117" fmla="*/ 1473694 h 1654944"/>
              <a:gd name="connsiteX118" fmla="*/ 2902998 w 10524892"/>
              <a:gd name="connsiteY118" fmla="*/ 1438184 h 1654944"/>
              <a:gd name="connsiteX119" fmla="*/ 3027285 w 10524892"/>
              <a:gd name="connsiteY119" fmla="*/ 1420428 h 1654944"/>
              <a:gd name="connsiteX120" fmla="*/ 3222594 w 10524892"/>
              <a:gd name="connsiteY120" fmla="*/ 1384918 h 1654944"/>
              <a:gd name="connsiteX121" fmla="*/ 3577701 w 10524892"/>
              <a:gd name="connsiteY121" fmla="*/ 1349407 h 1654944"/>
              <a:gd name="connsiteX122" fmla="*/ 3986074 w 10524892"/>
              <a:gd name="connsiteY122" fmla="*/ 1367162 h 1654944"/>
              <a:gd name="connsiteX123" fmla="*/ 4074850 w 10524892"/>
              <a:gd name="connsiteY123" fmla="*/ 1411551 h 1654944"/>
              <a:gd name="connsiteX124" fmla="*/ 4128116 w 10524892"/>
              <a:gd name="connsiteY124" fmla="*/ 1402673 h 1654944"/>
              <a:gd name="connsiteX125" fmla="*/ 4163627 w 10524892"/>
              <a:gd name="connsiteY125" fmla="*/ 1393795 h 1654944"/>
              <a:gd name="connsiteX126" fmla="*/ 4225771 w 10524892"/>
              <a:gd name="connsiteY126" fmla="*/ 1384918 h 1654944"/>
              <a:gd name="connsiteX127" fmla="*/ 4634143 w 10524892"/>
              <a:gd name="connsiteY127" fmla="*/ 1393795 h 1654944"/>
              <a:gd name="connsiteX128" fmla="*/ 4696287 w 10524892"/>
              <a:gd name="connsiteY128" fmla="*/ 1411551 h 1654944"/>
              <a:gd name="connsiteX129" fmla="*/ 4838330 w 10524892"/>
              <a:gd name="connsiteY129" fmla="*/ 1438184 h 1654944"/>
              <a:gd name="connsiteX130" fmla="*/ 5007006 w 10524892"/>
              <a:gd name="connsiteY130" fmla="*/ 1473694 h 1654944"/>
              <a:gd name="connsiteX131" fmla="*/ 5166804 w 10524892"/>
              <a:gd name="connsiteY131" fmla="*/ 1491450 h 1654944"/>
              <a:gd name="connsiteX132" fmla="*/ 5495277 w 10524892"/>
              <a:gd name="connsiteY132" fmla="*/ 1509205 h 1654944"/>
              <a:gd name="connsiteX133" fmla="*/ 5575177 w 10524892"/>
              <a:gd name="connsiteY133" fmla="*/ 1518083 h 1654944"/>
              <a:gd name="connsiteX134" fmla="*/ 6152225 w 10524892"/>
              <a:gd name="connsiteY134" fmla="*/ 1500328 h 1654944"/>
              <a:gd name="connsiteX135" fmla="*/ 6205491 w 10524892"/>
              <a:gd name="connsiteY135" fmla="*/ 1491450 h 1654944"/>
              <a:gd name="connsiteX136" fmla="*/ 6365289 w 10524892"/>
              <a:gd name="connsiteY136" fmla="*/ 1544715 h 1654944"/>
              <a:gd name="connsiteX137" fmla="*/ 6498455 w 10524892"/>
              <a:gd name="connsiteY137" fmla="*/ 1544716 h 1654944"/>
              <a:gd name="connsiteX138" fmla="*/ 6578353 w 10524892"/>
              <a:gd name="connsiteY138" fmla="*/ 1535838 h 1654944"/>
              <a:gd name="connsiteX139" fmla="*/ 6747029 w 10524892"/>
              <a:gd name="connsiteY139" fmla="*/ 1518083 h 1654944"/>
              <a:gd name="connsiteX140" fmla="*/ 6773662 w 10524892"/>
              <a:gd name="connsiteY140" fmla="*/ 1553593 h 1654944"/>
              <a:gd name="connsiteX141" fmla="*/ 6862438 w 10524892"/>
              <a:gd name="connsiteY141" fmla="*/ 1509205 h 1654944"/>
              <a:gd name="connsiteX142" fmla="*/ 6924582 w 10524892"/>
              <a:gd name="connsiteY142" fmla="*/ 1518083 h 1654944"/>
              <a:gd name="connsiteX143" fmla="*/ 7013358 w 10524892"/>
              <a:gd name="connsiteY143" fmla="*/ 1500327 h 1654944"/>
              <a:gd name="connsiteX144" fmla="*/ 7102136 w 10524892"/>
              <a:gd name="connsiteY144" fmla="*/ 1491450 h 1654944"/>
              <a:gd name="connsiteX145" fmla="*/ 7155402 w 10524892"/>
              <a:gd name="connsiteY145" fmla="*/ 1509206 h 1654944"/>
              <a:gd name="connsiteX146" fmla="*/ 7164280 w 10524892"/>
              <a:gd name="connsiteY146" fmla="*/ 1473694 h 1654944"/>
              <a:gd name="connsiteX147" fmla="*/ 7279690 w 10524892"/>
              <a:gd name="connsiteY147" fmla="*/ 1464817 h 1654944"/>
              <a:gd name="connsiteX148" fmla="*/ 7386221 w 10524892"/>
              <a:gd name="connsiteY148" fmla="*/ 1429306 h 1654944"/>
              <a:gd name="connsiteX149" fmla="*/ 7439488 w 10524892"/>
              <a:gd name="connsiteY149" fmla="*/ 1393795 h 1654944"/>
              <a:gd name="connsiteX150" fmla="*/ 7572652 w 10524892"/>
              <a:gd name="connsiteY150" fmla="*/ 1402674 h 1654944"/>
              <a:gd name="connsiteX151" fmla="*/ 7696939 w 10524892"/>
              <a:gd name="connsiteY151" fmla="*/ 1420429 h 1654944"/>
              <a:gd name="connsiteX152" fmla="*/ 7767961 w 10524892"/>
              <a:gd name="connsiteY152" fmla="*/ 1393795 h 1654944"/>
              <a:gd name="connsiteX153" fmla="*/ 7945514 w 10524892"/>
              <a:gd name="connsiteY153" fmla="*/ 1402673 h 1654944"/>
              <a:gd name="connsiteX154" fmla="*/ 8007658 w 10524892"/>
              <a:gd name="connsiteY154" fmla="*/ 1447062 h 1654944"/>
              <a:gd name="connsiteX155" fmla="*/ 8123068 w 10524892"/>
              <a:gd name="connsiteY155" fmla="*/ 1384918 h 1654944"/>
              <a:gd name="connsiteX156" fmla="*/ 8238478 w 10524892"/>
              <a:gd name="connsiteY156" fmla="*/ 1367162 h 1654944"/>
              <a:gd name="connsiteX157" fmla="*/ 8265110 w 10524892"/>
              <a:gd name="connsiteY157" fmla="*/ 1384918 h 1654944"/>
              <a:gd name="connsiteX158" fmla="*/ 8211844 w 10524892"/>
              <a:gd name="connsiteY158" fmla="*/ 1411551 h 1654944"/>
              <a:gd name="connsiteX159" fmla="*/ 8371643 w 10524892"/>
              <a:gd name="connsiteY159" fmla="*/ 1402673 h 1654944"/>
              <a:gd name="connsiteX160" fmla="*/ 8451542 w 10524892"/>
              <a:gd name="connsiteY160" fmla="*/ 1384918 h 1654944"/>
              <a:gd name="connsiteX161" fmla="*/ 8957569 w 10524892"/>
              <a:gd name="connsiteY161" fmla="*/ 1305019 h 1654944"/>
              <a:gd name="connsiteX162" fmla="*/ 8948691 w 10524892"/>
              <a:gd name="connsiteY162" fmla="*/ 1313896 h 1654944"/>
              <a:gd name="connsiteX163" fmla="*/ 8877670 w 10524892"/>
              <a:gd name="connsiteY163" fmla="*/ 1340529 h 1654944"/>
              <a:gd name="connsiteX164" fmla="*/ 8859914 w 10524892"/>
              <a:gd name="connsiteY164" fmla="*/ 1358285 h 1654944"/>
              <a:gd name="connsiteX165" fmla="*/ 8833281 w 10524892"/>
              <a:gd name="connsiteY165" fmla="*/ 1367162 h 1654944"/>
              <a:gd name="connsiteX166" fmla="*/ 8815526 w 10524892"/>
              <a:gd name="connsiteY166" fmla="*/ 1384918 h 1654944"/>
              <a:gd name="connsiteX167" fmla="*/ 8788893 w 10524892"/>
              <a:gd name="connsiteY167" fmla="*/ 1402673 h 1654944"/>
              <a:gd name="connsiteX168" fmla="*/ 8788893 w 10524892"/>
              <a:gd name="connsiteY168" fmla="*/ 1287263 h 1654944"/>
              <a:gd name="connsiteX0" fmla="*/ 8788893 w 10524892"/>
              <a:gd name="connsiteY0" fmla="*/ 1287261 h 1654942"/>
              <a:gd name="connsiteX1" fmla="*/ 8788893 w 10524892"/>
              <a:gd name="connsiteY1" fmla="*/ 1287261 h 1654942"/>
              <a:gd name="connsiteX2" fmla="*/ 9401452 w 10524892"/>
              <a:gd name="connsiteY2" fmla="*/ 1278384 h 1654942"/>
              <a:gd name="connsiteX3" fmla="*/ 9490229 w 10524892"/>
              <a:gd name="connsiteY3" fmla="*/ 1260628 h 1654942"/>
              <a:gd name="connsiteX4" fmla="*/ 9792070 w 10524892"/>
              <a:gd name="connsiteY4" fmla="*/ 1242873 h 1654942"/>
              <a:gd name="connsiteX5" fmla="*/ 9916357 w 10524892"/>
              <a:gd name="connsiteY5" fmla="*/ 1233995 h 1654942"/>
              <a:gd name="connsiteX6" fmla="*/ 9987378 w 10524892"/>
              <a:gd name="connsiteY6" fmla="*/ 1216240 h 1654942"/>
              <a:gd name="connsiteX7" fmla="*/ 10031767 w 10524892"/>
              <a:gd name="connsiteY7" fmla="*/ 1207362 h 1654942"/>
              <a:gd name="connsiteX8" fmla="*/ 10085033 w 10524892"/>
              <a:gd name="connsiteY8" fmla="*/ 1189607 h 1654942"/>
              <a:gd name="connsiteX9" fmla="*/ 10173810 w 10524892"/>
              <a:gd name="connsiteY9" fmla="*/ 1162974 h 1654942"/>
              <a:gd name="connsiteX10" fmla="*/ 10218198 w 10524892"/>
              <a:gd name="connsiteY10" fmla="*/ 1127463 h 1654942"/>
              <a:gd name="connsiteX11" fmla="*/ 10244831 w 10524892"/>
              <a:gd name="connsiteY11" fmla="*/ 1109708 h 1654942"/>
              <a:gd name="connsiteX12" fmla="*/ 10298097 w 10524892"/>
              <a:gd name="connsiteY12" fmla="*/ 1047564 h 1654942"/>
              <a:gd name="connsiteX13" fmla="*/ 10351363 w 10524892"/>
              <a:gd name="connsiteY13" fmla="*/ 1029809 h 1654942"/>
              <a:gd name="connsiteX14" fmla="*/ 10386874 w 10524892"/>
              <a:gd name="connsiteY14" fmla="*/ 1003176 h 1654942"/>
              <a:gd name="connsiteX15" fmla="*/ 10422384 w 10524892"/>
              <a:gd name="connsiteY15" fmla="*/ 994298 h 1654942"/>
              <a:gd name="connsiteX16" fmla="*/ 10466773 w 10524892"/>
              <a:gd name="connsiteY16" fmla="*/ 958788 h 1654942"/>
              <a:gd name="connsiteX17" fmla="*/ 10475650 w 10524892"/>
              <a:gd name="connsiteY17" fmla="*/ 603681 h 1654942"/>
              <a:gd name="connsiteX18" fmla="*/ 10440140 w 10524892"/>
              <a:gd name="connsiteY18" fmla="*/ 559292 h 1654942"/>
              <a:gd name="connsiteX19" fmla="*/ 10422384 w 10524892"/>
              <a:gd name="connsiteY19" fmla="*/ 532659 h 1654942"/>
              <a:gd name="connsiteX20" fmla="*/ 10360241 w 10524892"/>
              <a:gd name="connsiteY20" fmla="*/ 506026 h 1654942"/>
              <a:gd name="connsiteX21" fmla="*/ 10324730 w 10524892"/>
              <a:gd name="connsiteY21" fmla="*/ 452760 h 1654942"/>
              <a:gd name="connsiteX22" fmla="*/ 10306975 w 10524892"/>
              <a:gd name="connsiteY22" fmla="*/ 426127 h 1654942"/>
              <a:gd name="connsiteX23" fmla="*/ 10280342 w 10524892"/>
              <a:gd name="connsiteY23" fmla="*/ 417250 h 1654942"/>
              <a:gd name="connsiteX24" fmla="*/ 10218198 w 10524892"/>
              <a:gd name="connsiteY24" fmla="*/ 346228 h 1654942"/>
              <a:gd name="connsiteX25" fmla="*/ 10182687 w 10524892"/>
              <a:gd name="connsiteY25" fmla="*/ 328473 h 1654942"/>
              <a:gd name="connsiteX26" fmla="*/ 10502861 w 10524892"/>
              <a:gd name="connsiteY26" fmla="*/ 859482 h 1654942"/>
              <a:gd name="connsiteX27" fmla="*/ 10486577 w 10524892"/>
              <a:gd name="connsiteY27" fmla="*/ 879503 h 1654942"/>
              <a:gd name="connsiteX28" fmla="*/ 10505594 w 10524892"/>
              <a:gd name="connsiteY28" fmla="*/ 901728 h 1654942"/>
              <a:gd name="connsiteX29" fmla="*/ 10524820 w 10524892"/>
              <a:gd name="connsiteY29" fmla="*/ 768440 h 1654942"/>
              <a:gd name="connsiteX30" fmla="*/ 10498397 w 10524892"/>
              <a:gd name="connsiteY30" fmla="*/ 806216 h 1654942"/>
              <a:gd name="connsiteX31" fmla="*/ 10372639 w 10524892"/>
              <a:gd name="connsiteY31" fmla="*/ 719582 h 1654942"/>
              <a:gd name="connsiteX32" fmla="*/ 10328461 w 10524892"/>
              <a:gd name="connsiteY32" fmla="*/ 686275 h 1654942"/>
              <a:gd name="connsiteX33" fmla="*/ 10247932 w 10524892"/>
              <a:gd name="connsiteY33" fmla="*/ 612989 h 1654942"/>
              <a:gd name="connsiteX34" fmla="*/ 10212841 w 10524892"/>
              <a:gd name="connsiteY34" fmla="*/ 570806 h 1654942"/>
              <a:gd name="connsiteX35" fmla="*/ 10141609 w 10524892"/>
              <a:gd name="connsiteY35" fmla="*/ 566396 h 1654942"/>
              <a:gd name="connsiteX36" fmla="*/ 10069958 w 10524892"/>
              <a:gd name="connsiteY36" fmla="*/ 433108 h 1654942"/>
              <a:gd name="connsiteX37" fmla="*/ 10045426 w 10524892"/>
              <a:gd name="connsiteY37" fmla="*/ 468680 h 1654942"/>
              <a:gd name="connsiteX38" fmla="*/ 9900863 w 10524892"/>
              <a:gd name="connsiteY38" fmla="*/ 397599 h 1654942"/>
              <a:gd name="connsiteX39" fmla="*/ 10256968 w 10524892"/>
              <a:gd name="connsiteY39" fmla="*/ 684194 h 1654942"/>
              <a:gd name="connsiteX40" fmla="*/ 9567765 w 10524892"/>
              <a:gd name="connsiteY40" fmla="*/ 239880 h 1654942"/>
              <a:gd name="connsiteX41" fmla="*/ 9397618 w 10524892"/>
              <a:gd name="connsiteY41" fmla="*/ 191024 h 1654942"/>
              <a:gd name="connsiteX42" fmla="*/ 9281788 w 10524892"/>
              <a:gd name="connsiteY42" fmla="*/ 219922 h 1654942"/>
              <a:gd name="connsiteX43" fmla="*/ 9083747 w 10524892"/>
              <a:gd name="connsiteY43" fmla="*/ 164391 h 1654942"/>
              <a:gd name="connsiteX44" fmla="*/ 8629095 w 10524892"/>
              <a:gd name="connsiteY44" fmla="*/ 8877 h 1654942"/>
              <a:gd name="connsiteX45" fmla="*/ 8416031 w 10524892"/>
              <a:gd name="connsiteY45" fmla="*/ 35510 h 1654942"/>
              <a:gd name="connsiteX46" fmla="*/ 6347534 w 10524892"/>
              <a:gd name="connsiteY46" fmla="*/ 26632 h 1654942"/>
              <a:gd name="connsiteX47" fmla="*/ 6196613 w 10524892"/>
              <a:gd name="connsiteY47" fmla="*/ 8877 h 1654942"/>
              <a:gd name="connsiteX48" fmla="*/ 6107837 w 10524892"/>
              <a:gd name="connsiteY48" fmla="*/ -1 h 1654942"/>
              <a:gd name="connsiteX49" fmla="*/ 5149048 w 10524892"/>
              <a:gd name="connsiteY49" fmla="*/ 17755 h 1654942"/>
              <a:gd name="connsiteX50" fmla="*/ 4891596 w 10524892"/>
              <a:gd name="connsiteY50" fmla="*/ 71021 h 1654942"/>
              <a:gd name="connsiteX51" fmla="*/ 4811697 w 10524892"/>
              <a:gd name="connsiteY51" fmla="*/ 79898 h 1654942"/>
              <a:gd name="connsiteX52" fmla="*/ 4705165 w 10524892"/>
              <a:gd name="connsiteY52" fmla="*/ 88776 h 1654942"/>
              <a:gd name="connsiteX53" fmla="*/ 4669654 w 10524892"/>
              <a:gd name="connsiteY53" fmla="*/ 62143 h 1654942"/>
              <a:gd name="connsiteX54" fmla="*/ 4554244 w 10524892"/>
              <a:gd name="connsiteY54" fmla="*/ 44388 h 1654942"/>
              <a:gd name="connsiteX55" fmla="*/ 4447712 w 10524892"/>
              <a:gd name="connsiteY55" fmla="*/ 26632 h 1654942"/>
              <a:gd name="connsiteX56" fmla="*/ 3453413 w 10524892"/>
              <a:gd name="connsiteY56" fmla="*/ 35510 h 1654942"/>
              <a:gd name="connsiteX57" fmla="*/ 2805343 w 10524892"/>
              <a:gd name="connsiteY57" fmla="*/ 44388 h 1654942"/>
              <a:gd name="connsiteX58" fmla="*/ 1793289 w 10524892"/>
              <a:gd name="connsiteY58" fmla="*/ 53265 h 1654942"/>
              <a:gd name="connsiteX59" fmla="*/ 1296140 w 10524892"/>
              <a:gd name="connsiteY59" fmla="*/ 159797 h 1654942"/>
              <a:gd name="connsiteX60" fmla="*/ 1180730 w 10524892"/>
              <a:gd name="connsiteY60" fmla="*/ 204186 h 1654942"/>
              <a:gd name="connsiteX61" fmla="*/ 1127464 w 10524892"/>
              <a:gd name="connsiteY61" fmla="*/ 221941 h 1654942"/>
              <a:gd name="connsiteX62" fmla="*/ 674703 w 10524892"/>
              <a:gd name="connsiteY62" fmla="*/ 230819 h 1654942"/>
              <a:gd name="connsiteX63" fmla="*/ 621437 w 10524892"/>
              <a:gd name="connsiteY63" fmla="*/ 239696 h 1654942"/>
              <a:gd name="connsiteX64" fmla="*/ 497149 w 10524892"/>
              <a:gd name="connsiteY64" fmla="*/ 248574 h 1654942"/>
              <a:gd name="connsiteX65" fmla="*/ 435006 w 10524892"/>
              <a:gd name="connsiteY65" fmla="*/ 266329 h 1654942"/>
              <a:gd name="connsiteX66" fmla="*/ 399495 w 10524892"/>
              <a:gd name="connsiteY66" fmla="*/ 275207 h 1654942"/>
              <a:gd name="connsiteX67" fmla="*/ 346229 w 10524892"/>
              <a:gd name="connsiteY67" fmla="*/ 284085 h 1654942"/>
              <a:gd name="connsiteX68" fmla="*/ 266330 w 10524892"/>
              <a:gd name="connsiteY68" fmla="*/ 301840 h 1654942"/>
              <a:gd name="connsiteX69" fmla="*/ 186431 w 10524892"/>
              <a:gd name="connsiteY69" fmla="*/ 355106 h 1654942"/>
              <a:gd name="connsiteX70" fmla="*/ 159798 w 10524892"/>
              <a:gd name="connsiteY70" fmla="*/ 381739 h 1654942"/>
              <a:gd name="connsiteX71" fmla="*/ 124287 w 10524892"/>
              <a:gd name="connsiteY71" fmla="*/ 461638 h 1654942"/>
              <a:gd name="connsiteX72" fmla="*/ 115410 w 10524892"/>
              <a:gd name="connsiteY72" fmla="*/ 488271 h 1654942"/>
              <a:gd name="connsiteX73" fmla="*/ 79899 w 10524892"/>
              <a:gd name="connsiteY73" fmla="*/ 541537 h 1654942"/>
              <a:gd name="connsiteX74" fmla="*/ 35510 w 10524892"/>
              <a:gd name="connsiteY74" fmla="*/ 594803 h 1654942"/>
              <a:gd name="connsiteX75" fmla="*/ 8877 w 10524892"/>
              <a:gd name="connsiteY75" fmla="*/ 683580 h 1654942"/>
              <a:gd name="connsiteX76" fmla="*/ 0 w 10524892"/>
              <a:gd name="connsiteY76" fmla="*/ 736846 h 1654942"/>
              <a:gd name="connsiteX77" fmla="*/ 17755 w 10524892"/>
              <a:gd name="connsiteY77" fmla="*/ 878889 h 1654942"/>
              <a:gd name="connsiteX78" fmla="*/ 26633 w 10524892"/>
              <a:gd name="connsiteY78" fmla="*/ 932155 h 1654942"/>
              <a:gd name="connsiteX79" fmla="*/ 44388 w 10524892"/>
              <a:gd name="connsiteY79" fmla="*/ 994298 h 1654942"/>
              <a:gd name="connsiteX80" fmla="*/ 62143 w 10524892"/>
              <a:gd name="connsiteY80" fmla="*/ 1038687 h 1654942"/>
              <a:gd name="connsiteX81" fmla="*/ 71021 w 10524892"/>
              <a:gd name="connsiteY81" fmla="*/ 1065320 h 1654942"/>
              <a:gd name="connsiteX82" fmla="*/ 88777 w 10524892"/>
              <a:gd name="connsiteY82" fmla="*/ 1083075 h 1654942"/>
              <a:gd name="connsiteX83" fmla="*/ 133165 w 10524892"/>
              <a:gd name="connsiteY83" fmla="*/ 1145219 h 1654942"/>
              <a:gd name="connsiteX84" fmla="*/ 168676 w 10524892"/>
              <a:gd name="connsiteY84" fmla="*/ 1171852 h 1654942"/>
              <a:gd name="connsiteX85" fmla="*/ 213064 w 10524892"/>
              <a:gd name="connsiteY85" fmla="*/ 1225118 h 1654942"/>
              <a:gd name="connsiteX86" fmla="*/ 230819 w 10524892"/>
              <a:gd name="connsiteY86" fmla="*/ 1251751 h 1654942"/>
              <a:gd name="connsiteX87" fmla="*/ 275208 w 10524892"/>
              <a:gd name="connsiteY87" fmla="*/ 1296139 h 1654942"/>
              <a:gd name="connsiteX88" fmla="*/ 346229 w 10524892"/>
              <a:gd name="connsiteY88" fmla="*/ 1384916 h 1654942"/>
              <a:gd name="connsiteX89" fmla="*/ 372862 w 10524892"/>
              <a:gd name="connsiteY89" fmla="*/ 1393793 h 1654942"/>
              <a:gd name="connsiteX90" fmla="*/ 417250 w 10524892"/>
              <a:gd name="connsiteY90" fmla="*/ 1420426 h 1654942"/>
              <a:gd name="connsiteX91" fmla="*/ 452761 w 10524892"/>
              <a:gd name="connsiteY91" fmla="*/ 1438182 h 1654942"/>
              <a:gd name="connsiteX92" fmla="*/ 497149 w 10524892"/>
              <a:gd name="connsiteY92" fmla="*/ 1455937 h 1654942"/>
              <a:gd name="connsiteX93" fmla="*/ 514905 w 10524892"/>
              <a:gd name="connsiteY93" fmla="*/ 1473692 h 1654942"/>
              <a:gd name="connsiteX94" fmla="*/ 550415 w 10524892"/>
              <a:gd name="connsiteY94" fmla="*/ 1482570 h 1654942"/>
              <a:gd name="connsiteX95" fmla="*/ 577048 w 10524892"/>
              <a:gd name="connsiteY95" fmla="*/ 1491448 h 1654942"/>
              <a:gd name="connsiteX96" fmla="*/ 612559 w 10524892"/>
              <a:gd name="connsiteY96" fmla="*/ 1500326 h 1654942"/>
              <a:gd name="connsiteX97" fmla="*/ 665825 w 10524892"/>
              <a:gd name="connsiteY97" fmla="*/ 1518081 h 1654942"/>
              <a:gd name="connsiteX98" fmla="*/ 719091 w 10524892"/>
              <a:gd name="connsiteY98" fmla="*/ 1535836 h 1654942"/>
              <a:gd name="connsiteX99" fmla="*/ 745724 w 10524892"/>
              <a:gd name="connsiteY99" fmla="*/ 1544714 h 1654942"/>
              <a:gd name="connsiteX100" fmla="*/ 790112 w 10524892"/>
              <a:gd name="connsiteY100" fmla="*/ 1553592 h 1654942"/>
              <a:gd name="connsiteX101" fmla="*/ 914400 w 10524892"/>
              <a:gd name="connsiteY101" fmla="*/ 1571347 h 1654942"/>
              <a:gd name="connsiteX102" fmla="*/ 1029810 w 10524892"/>
              <a:gd name="connsiteY102" fmla="*/ 1597980 h 1654942"/>
              <a:gd name="connsiteX103" fmla="*/ 1065320 w 10524892"/>
              <a:gd name="connsiteY103" fmla="*/ 1606858 h 1654942"/>
              <a:gd name="connsiteX104" fmla="*/ 1127464 w 10524892"/>
              <a:gd name="connsiteY104" fmla="*/ 1624613 h 1654942"/>
              <a:gd name="connsiteX105" fmla="*/ 1198485 w 10524892"/>
              <a:gd name="connsiteY105" fmla="*/ 1633491 h 1654942"/>
              <a:gd name="connsiteX106" fmla="*/ 1526959 w 10524892"/>
              <a:gd name="connsiteY106" fmla="*/ 1633491 h 1654942"/>
              <a:gd name="connsiteX107" fmla="*/ 1633491 w 10524892"/>
              <a:gd name="connsiteY107" fmla="*/ 1615735 h 1654942"/>
              <a:gd name="connsiteX108" fmla="*/ 1695635 w 10524892"/>
              <a:gd name="connsiteY108" fmla="*/ 1597980 h 1654942"/>
              <a:gd name="connsiteX109" fmla="*/ 1740023 w 10524892"/>
              <a:gd name="connsiteY109" fmla="*/ 1580225 h 1654942"/>
              <a:gd name="connsiteX110" fmla="*/ 1775534 w 10524892"/>
              <a:gd name="connsiteY110" fmla="*/ 1571347 h 1654942"/>
              <a:gd name="connsiteX111" fmla="*/ 1828800 w 10524892"/>
              <a:gd name="connsiteY111" fmla="*/ 1553592 h 1654942"/>
              <a:gd name="connsiteX112" fmla="*/ 1855433 w 10524892"/>
              <a:gd name="connsiteY112" fmla="*/ 1544714 h 1654942"/>
              <a:gd name="connsiteX113" fmla="*/ 1953087 w 10524892"/>
              <a:gd name="connsiteY113" fmla="*/ 1526959 h 1654942"/>
              <a:gd name="connsiteX114" fmla="*/ 1988598 w 10524892"/>
              <a:gd name="connsiteY114" fmla="*/ 1518081 h 1654942"/>
              <a:gd name="connsiteX115" fmla="*/ 2059619 w 10524892"/>
              <a:gd name="connsiteY115" fmla="*/ 1500326 h 1654942"/>
              <a:gd name="connsiteX116" fmla="*/ 2627790 w 10524892"/>
              <a:gd name="connsiteY116" fmla="*/ 1491448 h 1654942"/>
              <a:gd name="connsiteX117" fmla="*/ 2734322 w 10524892"/>
              <a:gd name="connsiteY117" fmla="*/ 1473692 h 1654942"/>
              <a:gd name="connsiteX118" fmla="*/ 2902998 w 10524892"/>
              <a:gd name="connsiteY118" fmla="*/ 1438182 h 1654942"/>
              <a:gd name="connsiteX119" fmla="*/ 3027285 w 10524892"/>
              <a:gd name="connsiteY119" fmla="*/ 1420426 h 1654942"/>
              <a:gd name="connsiteX120" fmla="*/ 3222594 w 10524892"/>
              <a:gd name="connsiteY120" fmla="*/ 1384916 h 1654942"/>
              <a:gd name="connsiteX121" fmla="*/ 3577701 w 10524892"/>
              <a:gd name="connsiteY121" fmla="*/ 1349405 h 1654942"/>
              <a:gd name="connsiteX122" fmla="*/ 3986074 w 10524892"/>
              <a:gd name="connsiteY122" fmla="*/ 1367160 h 1654942"/>
              <a:gd name="connsiteX123" fmla="*/ 4074850 w 10524892"/>
              <a:gd name="connsiteY123" fmla="*/ 1411549 h 1654942"/>
              <a:gd name="connsiteX124" fmla="*/ 4128116 w 10524892"/>
              <a:gd name="connsiteY124" fmla="*/ 1402671 h 1654942"/>
              <a:gd name="connsiteX125" fmla="*/ 4163627 w 10524892"/>
              <a:gd name="connsiteY125" fmla="*/ 1393793 h 1654942"/>
              <a:gd name="connsiteX126" fmla="*/ 4225771 w 10524892"/>
              <a:gd name="connsiteY126" fmla="*/ 1384916 h 1654942"/>
              <a:gd name="connsiteX127" fmla="*/ 4634143 w 10524892"/>
              <a:gd name="connsiteY127" fmla="*/ 1393793 h 1654942"/>
              <a:gd name="connsiteX128" fmla="*/ 4696287 w 10524892"/>
              <a:gd name="connsiteY128" fmla="*/ 1411549 h 1654942"/>
              <a:gd name="connsiteX129" fmla="*/ 4838330 w 10524892"/>
              <a:gd name="connsiteY129" fmla="*/ 1438182 h 1654942"/>
              <a:gd name="connsiteX130" fmla="*/ 5007006 w 10524892"/>
              <a:gd name="connsiteY130" fmla="*/ 1473692 h 1654942"/>
              <a:gd name="connsiteX131" fmla="*/ 5166804 w 10524892"/>
              <a:gd name="connsiteY131" fmla="*/ 1491448 h 1654942"/>
              <a:gd name="connsiteX132" fmla="*/ 5495277 w 10524892"/>
              <a:gd name="connsiteY132" fmla="*/ 1509203 h 1654942"/>
              <a:gd name="connsiteX133" fmla="*/ 5575177 w 10524892"/>
              <a:gd name="connsiteY133" fmla="*/ 1518081 h 1654942"/>
              <a:gd name="connsiteX134" fmla="*/ 6152225 w 10524892"/>
              <a:gd name="connsiteY134" fmla="*/ 1500326 h 1654942"/>
              <a:gd name="connsiteX135" fmla="*/ 6205491 w 10524892"/>
              <a:gd name="connsiteY135" fmla="*/ 1491448 h 1654942"/>
              <a:gd name="connsiteX136" fmla="*/ 6365289 w 10524892"/>
              <a:gd name="connsiteY136" fmla="*/ 1544713 h 1654942"/>
              <a:gd name="connsiteX137" fmla="*/ 6498455 w 10524892"/>
              <a:gd name="connsiteY137" fmla="*/ 1544714 h 1654942"/>
              <a:gd name="connsiteX138" fmla="*/ 6578353 w 10524892"/>
              <a:gd name="connsiteY138" fmla="*/ 1535836 h 1654942"/>
              <a:gd name="connsiteX139" fmla="*/ 6747029 w 10524892"/>
              <a:gd name="connsiteY139" fmla="*/ 1518081 h 1654942"/>
              <a:gd name="connsiteX140" fmla="*/ 6773662 w 10524892"/>
              <a:gd name="connsiteY140" fmla="*/ 1553591 h 1654942"/>
              <a:gd name="connsiteX141" fmla="*/ 6862438 w 10524892"/>
              <a:gd name="connsiteY141" fmla="*/ 1509203 h 1654942"/>
              <a:gd name="connsiteX142" fmla="*/ 6924582 w 10524892"/>
              <a:gd name="connsiteY142" fmla="*/ 1518081 h 1654942"/>
              <a:gd name="connsiteX143" fmla="*/ 7013358 w 10524892"/>
              <a:gd name="connsiteY143" fmla="*/ 1500325 h 1654942"/>
              <a:gd name="connsiteX144" fmla="*/ 7102136 w 10524892"/>
              <a:gd name="connsiteY144" fmla="*/ 1491448 h 1654942"/>
              <a:gd name="connsiteX145" fmla="*/ 7155402 w 10524892"/>
              <a:gd name="connsiteY145" fmla="*/ 1509204 h 1654942"/>
              <a:gd name="connsiteX146" fmla="*/ 7164280 w 10524892"/>
              <a:gd name="connsiteY146" fmla="*/ 1473692 h 1654942"/>
              <a:gd name="connsiteX147" fmla="*/ 7279690 w 10524892"/>
              <a:gd name="connsiteY147" fmla="*/ 1464815 h 1654942"/>
              <a:gd name="connsiteX148" fmla="*/ 7386221 w 10524892"/>
              <a:gd name="connsiteY148" fmla="*/ 1429304 h 1654942"/>
              <a:gd name="connsiteX149" fmla="*/ 7439488 w 10524892"/>
              <a:gd name="connsiteY149" fmla="*/ 1393793 h 1654942"/>
              <a:gd name="connsiteX150" fmla="*/ 7572652 w 10524892"/>
              <a:gd name="connsiteY150" fmla="*/ 1402672 h 1654942"/>
              <a:gd name="connsiteX151" fmla="*/ 7696939 w 10524892"/>
              <a:gd name="connsiteY151" fmla="*/ 1420427 h 1654942"/>
              <a:gd name="connsiteX152" fmla="*/ 7767961 w 10524892"/>
              <a:gd name="connsiteY152" fmla="*/ 1393793 h 1654942"/>
              <a:gd name="connsiteX153" fmla="*/ 7945514 w 10524892"/>
              <a:gd name="connsiteY153" fmla="*/ 1402671 h 1654942"/>
              <a:gd name="connsiteX154" fmla="*/ 8007658 w 10524892"/>
              <a:gd name="connsiteY154" fmla="*/ 1447060 h 1654942"/>
              <a:gd name="connsiteX155" fmla="*/ 8123068 w 10524892"/>
              <a:gd name="connsiteY155" fmla="*/ 1384916 h 1654942"/>
              <a:gd name="connsiteX156" fmla="*/ 8238478 w 10524892"/>
              <a:gd name="connsiteY156" fmla="*/ 1367160 h 1654942"/>
              <a:gd name="connsiteX157" fmla="*/ 8265110 w 10524892"/>
              <a:gd name="connsiteY157" fmla="*/ 1384916 h 1654942"/>
              <a:gd name="connsiteX158" fmla="*/ 8211844 w 10524892"/>
              <a:gd name="connsiteY158" fmla="*/ 1411549 h 1654942"/>
              <a:gd name="connsiteX159" fmla="*/ 8371643 w 10524892"/>
              <a:gd name="connsiteY159" fmla="*/ 1402671 h 1654942"/>
              <a:gd name="connsiteX160" fmla="*/ 8451542 w 10524892"/>
              <a:gd name="connsiteY160" fmla="*/ 1384916 h 1654942"/>
              <a:gd name="connsiteX161" fmla="*/ 8957569 w 10524892"/>
              <a:gd name="connsiteY161" fmla="*/ 1305017 h 1654942"/>
              <a:gd name="connsiteX162" fmla="*/ 8948691 w 10524892"/>
              <a:gd name="connsiteY162" fmla="*/ 1313894 h 1654942"/>
              <a:gd name="connsiteX163" fmla="*/ 8877670 w 10524892"/>
              <a:gd name="connsiteY163" fmla="*/ 1340527 h 1654942"/>
              <a:gd name="connsiteX164" fmla="*/ 8859914 w 10524892"/>
              <a:gd name="connsiteY164" fmla="*/ 1358283 h 1654942"/>
              <a:gd name="connsiteX165" fmla="*/ 8833281 w 10524892"/>
              <a:gd name="connsiteY165" fmla="*/ 1367160 h 1654942"/>
              <a:gd name="connsiteX166" fmla="*/ 8815526 w 10524892"/>
              <a:gd name="connsiteY166" fmla="*/ 1384916 h 1654942"/>
              <a:gd name="connsiteX167" fmla="*/ 8788893 w 10524892"/>
              <a:gd name="connsiteY167" fmla="*/ 1402671 h 1654942"/>
              <a:gd name="connsiteX168" fmla="*/ 8788893 w 10524892"/>
              <a:gd name="connsiteY168" fmla="*/ 1287261 h 1654942"/>
              <a:gd name="connsiteX0" fmla="*/ 8788893 w 10543602"/>
              <a:gd name="connsiteY0" fmla="*/ 1287263 h 1654944"/>
              <a:gd name="connsiteX1" fmla="*/ 8788893 w 10543602"/>
              <a:gd name="connsiteY1" fmla="*/ 1287263 h 1654944"/>
              <a:gd name="connsiteX2" fmla="*/ 9401452 w 10543602"/>
              <a:gd name="connsiteY2" fmla="*/ 1278386 h 1654944"/>
              <a:gd name="connsiteX3" fmla="*/ 9490229 w 10543602"/>
              <a:gd name="connsiteY3" fmla="*/ 1260630 h 1654944"/>
              <a:gd name="connsiteX4" fmla="*/ 9792070 w 10543602"/>
              <a:gd name="connsiteY4" fmla="*/ 1242875 h 1654944"/>
              <a:gd name="connsiteX5" fmla="*/ 9916357 w 10543602"/>
              <a:gd name="connsiteY5" fmla="*/ 1233997 h 1654944"/>
              <a:gd name="connsiteX6" fmla="*/ 9987378 w 10543602"/>
              <a:gd name="connsiteY6" fmla="*/ 1216242 h 1654944"/>
              <a:gd name="connsiteX7" fmla="*/ 10031767 w 10543602"/>
              <a:gd name="connsiteY7" fmla="*/ 1207364 h 1654944"/>
              <a:gd name="connsiteX8" fmla="*/ 10085033 w 10543602"/>
              <a:gd name="connsiteY8" fmla="*/ 1189609 h 1654944"/>
              <a:gd name="connsiteX9" fmla="*/ 10173810 w 10543602"/>
              <a:gd name="connsiteY9" fmla="*/ 1162976 h 1654944"/>
              <a:gd name="connsiteX10" fmla="*/ 10218198 w 10543602"/>
              <a:gd name="connsiteY10" fmla="*/ 1127465 h 1654944"/>
              <a:gd name="connsiteX11" fmla="*/ 10244831 w 10543602"/>
              <a:gd name="connsiteY11" fmla="*/ 1109710 h 1654944"/>
              <a:gd name="connsiteX12" fmla="*/ 10298097 w 10543602"/>
              <a:gd name="connsiteY12" fmla="*/ 1047566 h 1654944"/>
              <a:gd name="connsiteX13" fmla="*/ 10351363 w 10543602"/>
              <a:gd name="connsiteY13" fmla="*/ 1029811 h 1654944"/>
              <a:gd name="connsiteX14" fmla="*/ 10386874 w 10543602"/>
              <a:gd name="connsiteY14" fmla="*/ 1003178 h 1654944"/>
              <a:gd name="connsiteX15" fmla="*/ 10422384 w 10543602"/>
              <a:gd name="connsiteY15" fmla="*/ 994300 h 1654944"/>
              <a:gd name="connsiteX16" fmla="*/ 10466773 w 10543602"/>
              <a:gd name="connsiteY16" fmla="*/ 958790 h 1654944"/>
              <a:gd name="connsiteX17" fmla="*/ 10475650 w 10543602"/>
              <a:gd name="connsiteY17" fmla="*/ 603683 h 1654944"/>
              <a:gd name="connsiteX18" fmla="*/ 10440140 w 10543602"/>
              <a:gd name="connsiteY18" fmla="*/ 559294 h 1654944"/>
              <a:gd name="connsiteX19" fmla="*/ 10422384 w 10543602"/>
              <a:gd name="connsiteY19" fmla="*/ 532661 h 1654944"/>
              <a:gd name="connsiteX20" fmla="*/ 10360241 w 10543602"/>
              <a:gd name="connsiteY20" fmla="*/ 506028 h 1654944"/>
              <a:gd name="connsiteX21" fmla="*/ 10324730 w 10543602"/>
              <a:gd name="connsiteY21" fmla="*/ 452762 h 1654944"/>
              <a:gd name="connsiteX22" fmla="*/ 10306975 w 10543602"/>
              <a:gd name="connsiteY22" fmla="*/ 426129 h 1654944"/>
              <a:gd name="connsiteX23" fmla="*/ 10280342 w 10543602"/>
              <a:gd name="connsiteY23" fmla="*/ 417252 h 1654944"/>
              <a:gd name="connsiteX24" fmla="*/ 10218198 w 10543602"/>
              <a:gd name="connsiteY24" fmla="*/ 346230 h 1654944"/>
              <a:gd name="connsiteX25" fmla="*/ 10500760 w 10543602"/>
              <a:gd name="connsiteY25" fmla="*/ 857219 h 1654944"/>
              <a:gd name="connsiteX26" fmla="*/ 10502861 w 10543602"/>
              <a:gd name="connsiteY26" fmla="*/ 859484 h 1654944"/>
              <a:gd name="connsiteX27" fmla="*/ 10486577 w 10543602"/>
              <a:gd name="connsiteY27" fmla="*/ 879505 h 1654944"/>
              <a:gd name="connsiteX28" fmla="*/ 10505594 w 10543602"/>
              <a:gd name="connsiteY28" fmla="*/ 901730 h 1654944"/>
              <a:gd name="connsiteX29" fmla="*/ 10524820 w 10543602"/>
              <a:gd name="connsiteY29" fmla="*/ 768442 h 1654944"/>
              <a:gd name="connsiteX30" fmla="*/ 10498397 w 10543602"/>
              <a:gd name="connsiteY30" fmla="*/ 806218 h 1654944"/>
              <a:gd name="connsiteX31" fmla="*/ 10372639 w 10543602"/>
              <a:gd name="connsiteY31" fmla="*/ 719584 h 1654944"/>
              <a:gd name="connsiteX32" fmla="*/ 10328461 w 10543602"/>
              <a:gd name="connsiteY32" fmla="*/ 686277 h 1654944"/>
              <a:gd name="connsiteX33" fmla="*/ 10247932 w 10543602"/>
              <a:gd name="connsiteY33" fmla="*/ 612991 h 1654944"/>
              <a:gd name="connsiteX34" fmla="*/ 10212841 w 10543602"/>
              <a:gd name="connsiteY34" fmla="*/ 570808 h 1654944"/>
              <a:gd name="connsiteX35" fmla="*/ 10141609 w 10543602"/>
              <a:gd name="connsiteY35" fmla="*/ 566398 h 1654944"/>
              <a:gd name="connsiteX36" fmla="*/ 10069958 w 10543602"/>
              <a:gd name="connsiteY36" fmla="*/ 433110 h 1654944"/>
              <a:gd name="connsiteX37" fmla="*/ 10045426 w 10543602"/>
              <a:gd name="connsiteY37" fmla="*/ 468682 h 1654944"/>
              <a:gd name="connsiteX38" fmla="*/ 9900863 w 10543602"/>
              <a:gd name="connsiteY38" fmla="*/ 397601 h 1654944"/>
              <a:gd name="connsiteX39" fmla="*/ 10256968 w 10543602"/>
              <a:gd name="connsiteY39" fmla="*/ 684196 h 1654944"/>
              <a:gd name="connsiteX40" fmla="*/ 9567765 w 10543602"/>
              <a:gd name="connsiteY40" fmla="*/ 239882 h 1654944"/>
              <a:gd name="connsiteX41" fmla="*/ 9397618 w 10543602"/>
              <a:gd name="connsiteY41" fmla="*/ 191026 h 1654944"/>
              <a:gd name="connsiteX42" fmla="*/ 9281788 w 10543602"/>
              <a:gd name="connsiteY42" fmla="*/ 219924 h 1654944"/>
              <a:gd name="connsiteX43" fmla="*/ 9083747 w 10543602"/>
              <a:gd name="connsiteY43" fmla="*/ 164393 h 1654944"/>
              <a:gd name="connsiteX44" fmla="*/ 8629095 w 10543602"/>
              <a:gd name="connsiteY44" fmla="*/ 8879 h 1654944"/>
              <a:gd name="connsiteX45" fmla="*/ 8416031 w 10543602"/>
              <a:gd name="connsiteY45" fmla="*/ 35512 h 1654944"/>
              <a:gd name="connsiteX46" fmla="*/ 6347534 w 10543602"/>
              <a:gd name="connsiteY46" fmla="*/ 26634 h 1654944"/>
              <a:gd name="connsiteX47" fmla="*/ 6196613 w 10543602"/>
              <a:gd name="connsiteY47" fmla="*/ 8879 h 1654944"/>
              <a:gd name="connsiteX48" fmla="*/ 6107837 w 10543602"/>
              <a:gd name="connsiteY48" fmla="*/ 1 h 1654944"/>
              <a:gd name="connsiteX49" fmla="*/ 5149048 w 10543602"/>
              <a:gd name="connsiteY49" fmla="*/ 17757 h 1654944"/>
              <a:gd name="connsiteX50" fmla="*/ 4891596 w 10543602"/>
              <a:gd name="connsiteY50" fmla="*/ 71023 h 1654944"/>
              <a:gd name="connsiteX51" fmla="*/ 4811697 w 10543602"/>
              <a:gd name="connsiteY51" fmla="*/ 79900 h 1654944"/>
              <a:gd name="connsiteX52" fmla="*/ 4705165 w 10543602"/>
              <a:gd name="connsiteY52" fmla="*/ 88778 h 1654944"/>
              <a:gd name="connsiteX53" fmla="*/ 4669654 w 10543602"/>
              <a:gd name="connsiteY53" fmla="*/ 62145 h 1654944"/>
              <a:gd name="connsiteX54" fmla="*/ 4554244 w 10543602"/>
              <a:gd name="connsiteY54" fmla="*/ 44390 h 1654944"/>
              <a:gd name="connsiteX55" fmla="*/ 4447712 w 10543602"/>
              <a:gd name="connsiteY55" fmla="*/ 26634 h 1654944"/>
              <a:gd name="connsiteX56" fmla="*/ 3453413 w 10543602"/>
              <a:gd name="connsiteY56" fmla="*/ 35512 h 1654944"/>
              <a:gd name="connsiteX57" fmla="*/ 2805343 w 10543602"/>
              <a:gd name="connsiteY57" fmla="*/ 44390 h 1654944"/>
              <a:gd name="connsiteX58" fmla="*/ 1793289 w 10543602"/>
              <a:gd name="connsiteY58" fmla="*/ 53267 h 1654944"/>
              <a:gd name="connsiteX59" fmla="*/ 1296140 w 10543602"/>
              <a:gd name="connsiteY59" fmla="*/ 159799 h 1654944"/>
              <a:gd name="connsiteX60" fmla="*/ 1180730 w 10543602"/>
              <a:gd name="connsiteY60" fmla="*/ 204188 h 1654944"/>
              <a:gd name="connsiteX61" fmla="*/ 1127464 w 10543602"/>
              <a:gd name="connsiteY61" fmla="*/ 221943 h 1654944"/>
              <a:gd name="connsiteX62" fmla="*/ 674703 w 10543602"/>
              <a:gd name="connsiteY62" fmla="*/ 230821 h 1654944"/>
              <a:gd name="connsiteX63" fmla="*/ 621437 w 10543602"/>
              <a:gd name="connsiteY63" fmla="*/ 239698 h 1654944"/>
              <a:gd name="connsiteX64" fmla="*/ 497149 w 10543602"/>
              <a:gd name="connsiteY64" fmla="*/ 248576 h 1654944"/>
              <a:gd name="connsiteX65" fmla="*/ 435006 w 10543602"/>
              <a:gd name="connsiteY65" fmla="*/ 266331 h 1654944"/>
              <a:gd name="connsiteX66" fmla="*/ 399495 w 10543602"/>
              <a:gd name="connsiteY66" fmla="*/ 275209 h 1654944"/>
              <a:gd name="connsiteX67" fmla="*/ 346229 w 10543602"/>
              <a:gd name="connsiteY67" fmla="*/ 284087 h 1654944"/>
              <a:gd name="connsiteX68" fmla="*/ 266330 w 10543602"/>
              <a:gd name="connsiteY68" fmla="*/ 301842 h 1654944"/>
              <a:gd name="connsiteX69" fmla="*/ 186431 w 10543602"/>
              <a:gd name="connsiteY69" fmla="*/ 355108 h 1654944"/>
              <a:gd name="connsiteX70" fmla="*/ 159798 w 10543602"/>
              <a:gd name="connsiteY70" fmla="*/ 381741 h 1654944"/>
              <a:gd name="connsiteX71" fmla="*/ 124287 w 10543602"/>
              <a:gd name="connsiteY71" fmla="*/ 461640 h 1654944"/>
              <a:gd name="connsiteX72" fmla="*/ 115410 w 10543602"/>
              <a:gd name="connsiteY72" fmla="*/ 488273 h 1654944"/>
              <a:gd name="connsiteX73" fmla="*/ 79899 w 10543602"/>
              <a:gd name="connsiteY73" fmla="*/ 541539 h 1654944"/>
              <a:gd name="connsiteX74" fmla="*/ 35510 w 10543602"/>
              <a:gd name="connsiteY74" fmla="*/ 594805 h 1654944"/>
              <a:gd name="connsiteX75" fmla="*/ 8877 w 10543602"/>
              <a:gd name="connsiteY75" fmla="*/ 683582 h 1654944"/>
              <a:gd name="connsiteX76" fmla="*/ 0 w 10543602"/>
              <a:gd name="connsiteY76" fmla="*/ 736848 h 1654944"/>
              <a:gd name="connsiteX77" fmla="*/ 17755 w 10543602"/>
              <a:gd name="connsiteY77" fmla="*/ 878891 h 1654944"/>
              <a:gd name="connsiteX78" fmla="*/ 26633 w 10543602"/>
              <a:gd name="connsiteY78" fmla="*/ 932157 h 1654944"/>
              <a:gd name="connsiteX79" fmla="*/ 44388 w 10543602"/>
              <a:gd name="connsiteY79" fmla="*/ 994300 h 1654944"/>
              <a:gd name="connsiteX80" fmla="*/ 62143 w 10543602"/>
              <a:gd name="connsiteY80" fmla="*/ 1038689 h 1654944"/>
              <a:gd name="connsiteX81" fmla="*/ 71021 w 10543602"/>
              <a:gd name="connsiteY81" fmla="*/ 1065322 h 1654944"/>
              <a:gd name="connsiteX82" fmla="*/ 88777 w 10543602"/>
              <a:gd name="connsiteY82" fmla="*/ 1083077 h 1654944"/>
              <a:gd name="connsiteX83" fmla="*/ 133165 w 10543602"/>
              <a:gd name="connsiteY83" fmla="*/ 1145221 h 1654944"/>
              <a:gd name="connsiteX84" fmla="*/ 168676 w 10543602"/>
              <a:gd name="connsiteY84" fmla="*/ 1171854 h 1654944"/>
              <a:gd name="connsiteX85" fmla="*/ 213064 w 10543602"/>
              <a:gd name="connsiteY85" fmla="*/ 1225120 h 1654944"/>
              <a:gd name="connsiteX86" fmla="*/ 230819 w 10543602"/>
              <a:gd name="connsiteY86" fmla="*/ 1251753 h 1654944"/>
              <a:gd name="connsiteX87" fmla="*/ 275208 w 10543602"/>
              <a:gd name="connsiteY87" fmla="*/ 1296141 h 1654944"/>
              <a:gd name="connsiteX88" fmla="*/ 346229 w 10543602"/>
              <a:gd name="connsiteY88" fmla="*/ 1384918 h 1654944"/>
              <a:gd name="connsiteX89" fmla="*/ 372862 w 10543602"/>
              <a:gd name="connsiteY89" fmla="*/ 1393795 h 1654944"/>
              <a:gd name="connsiteX90" fmla="*/ 417250 w 10543602"/>
              <a:gd name="connsiteY90" fmla="*/ 1420428 h 1654944"/>
              <a:gd name="connsiteX91" fmla="*/ 452761 w 10543602"/>
              <a:gd name="connsiteY91" fmla="*/ 1438184 h 1654944"/>
              <a:gd name="connsiteX92" fmla="*/ 497149 w 10543602"/>
              <a:gd name="connsiteY92" fmla="*/ 1455939 h 1654944"/>
              <a:gd name="connsiteX93" fmla="*/ 514905 w 10543602"/>
              <a:gd name="connsiteY93" fmla="*/ 1473694 h 1654944"/>
              <a:gd name="connsiteX94" fmla="*/ 550415 w 10543602"/>
              <a:gd name="connsiteY94" fmla="*/ 1482572 h 1654944"/>
              <a:gd name="connsiteX95" fmla="*/ 577048 w 10543602"/>
              <a:gd name="connsiteY95" fmla="*/ 1491450 h 1654944"/>
              <a:gd name="connsiteX96" fmla="*/ 612559 w 10543602"/>
              <a:gd name="connsiteY96" fmla="*/ 1500328 h 1654944"/>
              <a:gd name="connsiteX97" fmla="*/ 665825 w 10543602"/>
              <a:gd name="connsiteY97" fmla="*/ 1518083 h 1654944"/>
              <a:gd name="connsiteX98" fmla="*/ 719091 w 10543602"/>
              <a:gd name="connsiteY98" fmla="*/ 1535838 h 1654944"/>
              <a:gd name="connsiteX99" fmla="*/ 745724 w 10543602"/>
              <a:gd name="connsiteY99" fmla="*/ 1544716 h 1654944"/>
              <a:gd name="connsiteX100" fmla="*/ 790112 w 10543602"/>
              <a:gd name="connsiteY100" fmla="*/ 1553594 h 1654944"/>
              <a:gd name="connsiteX101" fmla="*/ 914400 w 10543602"/>
              <a:gd name="connsiteY101" fmla="*/ 1571349 h 1654944"/>
              <a:gd name="connsiteX102" fmla="*/ 1029810 w 10543602"/>
              <a:gd name="connsiteY102" fmla="*/ 1597982 h 1654944"/>
              <a:gd name="connsiteX103" fmla="*/ 1065320 w 10543602"/>
              <a:gd name="connsiteY103" fmla="*/ 1606860 h 1654944"/>
              <a:gd name="connsiteX104" fmla="*/ 1127464 w 10543602"/>
              <a:gd name="connsiteY104" fmla="*/ 1624615 h 1654944"/>
              <a:gd name="connsiteX105" fmla="*/ 1198485 w 10543602"/>
              <a:gd name="connsiteY105" fmla="*/ 1633493 h 1654944"/>
              <a:gd name="connsiteX106" fmla="*/ 1526959 w 10543602"/>
              <a:gd name="connsiteY106" fmla="*/ 1633493 h 1654944"/>
              <a:gd name="connsiteX107" fmla="*/ 1633491 w 10543602"/>
              <a:gd name="connsiteY107" fmla="*/ 1615737 h 1654944"/>
              <a:gd name="connsiteX108" fmla="*/ 1695635 w 10543602"/>
              <a:gd name="connsiteY108" fmla="*/ 1597982 h 1654944"/>
              <a:gd name="connsiteX109" fmla="*/ 1740023 w 10543602"/>
              <a:gd name="connsiteY109" fmla="*/ 1580227 h 1654944"/>
              <a:gd name="connsiteX110" fmla="*/ 1775534 w 10543602"/>
              <a:gd name="connsiteY110" fmla="*/ 1571349 h 1654944"/>
              <a:gd name="connsiteX111" fmla="*/ 1828800 w 10543602"/>
              <a:gd name="connsiteY111" fmla="*/ 1553594 h 1654944"/>
              <a:gd name="connsiteX112" fmla="*/ 1855433 w 10543602"/>
              <a:gd name="connsiteY112" fmla="*/ 1544716 h 1654944"/>
              <a:gd name="connsiteX113" fmla="*/ 1953087 w 10543602"/>
              <a:gd name="connsiteY113" fmla="*/ 1526961 h 1654944"/>
              <a:gd name="connsiteX114" fmla="*/ 1988598 w 10543602"/>
              <a:gd name="connsiteY114" fmla="*/ 1518083 h 1654944"/>
              <a:gd name="connsiteX115" fmla="*/ 2059619 w 10543602"/>
              <a:gd name="connsiteY115" fmla="*/ 1500328 h 1654944"/>
              <a:gd name="connsiteX116" fmla="*/ 2627790 w 10543602"/>
              <a:gd name="connsiteY116" fmla="*/ 1491450 h 1654944"/>
              <a:gd name="connsiteX117" fmla="*/ 2734322 w 10543602"/>
              <a:gd name="connsiteY117" fmla="*/ 1473694 h 1654944"/>
              <a:gd name="connsiteX118" fmla="*/ 2902998 w 10543602"/>
              <a:gd name="connsiteY118" fmla="*/ 1438184 h 1654944"/>
              <a:gd name="connsiteX119" fmla="*/ 3027285 w 10543602"/>
              <a:gd name="connsiteY119" fmla="*/ 1420428 h 1654944"/>
              <a:gd name="connsiteX120" fmla="*/ 3222594 w 10543602"/>
              <a:gd name="connsiteY120" fmla="*/ 1384918 h 1654944"/>
              <a:gd name="connsiteX121" fmla="*/ 3577701 w 10543602"/>
              <a:gd name="connsiteY121" fmla="*/ 1349407 h 1654944"/>
              <a:gd name="connsiteX122" fmla="*/ 3986074 w 10543602"/>
              <a:gd name="connsiteY122" fmla="*/ 1367162 h 1654944"/>
              <a:gd name="connsiteX123" fmla="*/ 4074850 w 10543602"/>
              <a:gd name="connsiteY123" fmla="*/ 1411551 h 1654944"/>
              <a:gd name="connsiteX124" fmla="*/ 4128116 w 10543602"/>
              <a:gd name="connsiteY124" fmla="*/ 1402673 h 1654944"/>
              <a:gd name="connsiteX125" fmla="*/ 4163627 w 10543602"/>
              <a:gd name="connsiteY125" fmla="*/ 1393795 h 1654944"/>
              <a:gd name="connsiteX126" fmla="*/ 4225771 w 10543602"/>
              <a:gd name="connsiteY126" fmla="*/ 1384918 h 1654944"/>
              <a:gd name="connsiteX127" fmla="*/ 4634143 w 10543602"/>
              <a:gd name="connsiteY127" fmla="*/ 1393795 h 1654944"/>
              <a:gd name="connsiteX128" fmla="*/ 4696287 w 10543602"/>
              <a:gd name="connsiteY128" fmla="*/ 1411551 h 1654944"/>
              <a:gd name="connsiteX129" fmla="*/ 4838330 w 10543602"/>
              <a:gd name="connsiteY129" fmla="*/ 1438184 h 1654944"/>
              <a:gd name="connsiteX130" fmla="*/ 5007006 w 10543602"/>
              <a:gd name="connsiteY130" fmla="*/ 1473694 h 1654944"/>
              <a:gd name="connsiteX131" fmla="*/ 5166804 w 10543602"/>
              <a:gd name="connsiteY131" fmla="*/ 1491450 h 1654944"/>
              <a:gd name="connsiteX132" fmla="*/ 5495277 w 10543602"/>
              <a:gd name="connsiteY132" fmla="*/ 1509205 h 1654944"/>
              <a:gd name="connsiteX133" fmla="*/ 5575177 w 10543602"/>
              <a:gd name="connsiteY133" fmla="*/ 1518083 h 1654944"/>
              <a:gd name="connsiteX134" fmla="*/ 6152225 w 10543602"/>
              <a:gd name="connsiteY134" fmla="*/ 1500328 h 1654944"/>
              <a:gd name="connsiteX135" fmla="*/ 6205491 w 10543602"/>
              <a:gd name="connsiteY135" fmla="*/ 1491450 h 1654944"/>
              <a:gd name="connsiteX136" fmla="*/ 6365289 w 10543602"/>
              <a:gd name="connsiteY136" fmla="*/ 1544715 h 1654944"/>
              <a:gd name="connsiteX137" fmla="*/ 6498455 w 10543602"/>
              <a:gd name="connsiteY137" fmla="*/ 1544716 h 1654944"/>
              <a:gd name="connsiteX138" fmla="*/ 6578353 w 10543602"/>
              <a:gd name="connsiteY138" fmla="*/ 1535838 h 1654944"/>
              <a:gd name="connsiteX139" fmla="*/ 6747029 w 10543602"/>
              <a:gd name="connsiteY139" fmla="*/ 1518083 h 1654944"/>
              <a:gd name="connsiteX140" fmla="*/ 6773662 w 10543602"/>
              <a:gd name="connsiteY140" fmla="*/ 1553593 h 1654944"/>
              <a:gd name="connsiteX141" fmla="*/ 6862438 w 10543602"/>
              <a:gd name="connsiteY141" fmla="*/ 1509205 h 1654944"/>
              <a:gd name="connsiteX142" fmla="*/ 6924582 w 10543602"/>
              <a:gd name="connsiteY142" fmla="*/ 1518083 h 1654944"/>
              <a:gd name="connsiteX143" fmla="*/ 7013358 w 10543602"/>
              <a:gd name="connsiteY143" fmla="*/ 1500327 h 1654944"/>
              <a:gd name="connsiteX144" fmla="*/ 7102136 w 10543602"/>
              <a:gd name="connsiteY144" fmla="*/ 1491450 h 1654944"/>
              <a:gd name="connsiteX145" fmla="*/ 7155402 w 10543602"/>
              <a:gd name="connsiteY145" fmla="*/ 1509206 h 1654944"/>
              <a:gd name="connsiteX146" fmla="*/ 7164280 w 10543602"/>
              <a:gd name="connsiteY146" fmla="*/ 1473694 h 1654944"/>
              <a:gd name="connsiteX147" fmla="*/ 7279690 w 10543602"/>
              <a:gd name="connsiteY147" fmla="*/ 1464817 h 1654944"/>
              <a:gd name="connsiteX148" fmla="*/ 7386221 w 10543602"/>
              <a:gd name="connsiteY148" fmla="*/ 1429306 h 1654944"/>
              <a:gd name="connsiteX149" fmla="*/ 7439488 w 10543602"/>
              <a:gd name="connsiteY149" fmla="*/ 1393795 h 1654944"/>
              <a:gd name="connsiteX150" fmla="*/ 7572652 w 10543602"/>
              <a:gd name="connsiteY150" fmla="*/ 1402674 h 1654944"/>
              <a:gd name="connsiteX151" fmla="*/ 7696939 w 10543602"/>
              <a:gd name="connsiteY151" fmla="*/ 1420429 h 1654944"/>
              <a:gd name="connsiteX152" fmla="*/ 7767961 w 10543602"/>
              <a:gd name="connsiteY152" fmla="*/ 1393795 h 1654944"/>
              <a:gd name="connsiteX153" fmla="*/ 7945514 w 10543602"/>
              <a:gd name="connsiteY153" fmla="*/ 1402673 h 1654944"/>
              <a:gd name="connsiteX154" fmla="*/ 8007658 w 10543602"/>
              <a:gd name="connsiteY154" fmla="*/ 1447062 h 1654944"/>
              <a:gd name="connsiteX155" fmla="*/ 8123068 w 10543602"/>
              <a:gd name="connsiteY155" fmla="*/ 1384918 h 1654944"/>
              <a:gd name="connsiteX156" fmla="*/ 8238478 w 10543602"/>
              <a:gd name="connsiteY156" fmla="*/ 1367162 h 1654944"/>
              <a:gd name="connsiteX157" fmla="*/ 8265110 w 10543602"/>
              <a:gd name="connsiteY157" fmla="*/ 1384918 h 1654944"/>
              <a:gd name="connsiteX158" fmla="*/ 8211844 w 10543602"/>
              <a:gd name="connsiteY158" fmla="*/ 1411551 h 1654944"/>
              <a:gd name="connsiteX159" fmla="*/ 8371643 w 10543602"/>
              <a:gd name="connsiteY159" fmla="*/ 1402673 h 1654944"/>
              <a:gd name="connsiteX160" fmla="*/ 8451542 w 10543602"/>
              <a:gd name="connsiteY160" fmla="*/ 1384918 h 1654944"/>
              <a:gd name="connsiteX161" fmla="*/ 8957569 w 10543602"/>
              <a:gd name="connsiteY161" fmla="*/ 1305019 h 1654944"/>
              <a:gd name="connsiteX162" fmla="*/ 8948691 w 10543602"/>
              <a:gd name="connsiteY162" fmla="*/ 1313896 h 1654944"/>
              <a:gd name="connsiteX163" fmla="*/ 8877670 w 10543602"/>
              <a:gd name="connsiteY163" fmla="*/ 1340529 h 1654944"/>
              <a:gd name="connsiteX164" fmla="*/ 8859914 w 10543602"/>
              <a:gd name="connsiteY164" fmla="*/ 1358285 h 1654944"/>
              <a:gd name="connsiteX165" fmla="*/ 8833281 w 10543602"/>
              <a:gd name="connsiteY165" fmla="*/ 1367162 h 1654944"/>
              <a:gd name="connsiteX166" fmla="*/ 8815526 w 10543602"/>
              <a:gd name="connsiteY166" fmla="*/ 1384918 h 1654944"/>
              <a:gd name="connsiteX167" fmla="*/ 8788893 w 10543602"/>
              <a:gd name="connsiteY167" fmla="*/ 1402673 h 1654944"/>
              <a:gd name="connsiteX168" fmla="*/ 8788893 w 10543602"/>
              <a:gd name="connsiteY168" fmla="*/ 1287263 h 1654944"/>
              <a:gd name="connsiteX0" fmla="*/ 8788893 w 10530161"/>
              <a:gd name="connsiteY0" fmla="*/ 1287261 h 1654942"/>
              <a:gd name="connsiteX1" fmla="*/ 8788893 w 10530161"/>
              <a:gd name="connsiteY1" fmla="*/ 1287261 h 1654942"/>
              <a:gd name="connsiteX2" fmla="*/ 9401452 w 10530161"/>
              <a:gd name="connsiteY2" fmla="*/ 1278384 h 1654942"/>
              <a:gd name="connsiteX3" fmla="*/ 9490229 w 10530161"/>
              <a:gd name="connsiteY3" fmla="*/ 1260628 h 1654942"/>
              <a:gd name="connsiteX4" fmla="*/ 9792070 w 10530161"/>
              <a:gd name="connsiteY4" fmla="*/ 1242873 h 1654942"/>
              <a:gd name="connsiteX5" fmla="*/ 9916357 w 10530161"/>
              <a:gd name="connsiteY5" fmla="*/ 1233995 h 1654942"/>
              <a:gd name="connsiteX6" fmla="*/ 9987378 w 10530161"/>
              <a:gd name="connsiteY6" fmla="*/ 1216240 h 1654942"/>
              <a:gd name="connsiteX7" fmla="*/ 10031767 w 10530161"/>
              <a:gd name="connsiteY7" fmla="*/ 1207362 h 1654942"/>
              <a:gd name="connsiteX8" fmla="*/ 10085033 w 10530161"/>
              <a:gd name="connsiteY8" fmla="*/ 1189607 h 1654942"/>
              <a:gd name="connsiteX9" fmla="*/ 10173810 w 10530161"/>
              <a:gd name="connsiteY9" fmla="*/ 1162974 h 1654942"/>
              <a:gd name="connsiteX10" fmla="*/ 10218198 w 10530161"/>
              <a:gd name="connsiteY10" fmla="*/ 1127463 h 1654942"/>
              <a:gd name="connsiteX11" fmla="*/ 10244831 w 10530161"/>
              <a:gd name="connsiteY11" fmla="*/ 1109708 h 1654942"/>
              <a:gd name="connsiteX12" fmla="*/ 10298097 w 10530161"/>
              <a:gd name="connsiteY12" fmla="*/ 1047564 h 1654942"/>
              <a:gd name="connsiteX13" fmla="*/ 10351363 w 10530161"/>
              <a:gd name="connsiteY13" fmla="*/ 1029809 h 1654942"/>
              <a:gd name="connsiteX14" fmla="*/ 10386874 w 10530161"/>
              <a:gd name="connsiteY14" fmla="*/ 1003176 h 1654942"/>
              <a:gd name="connsiteX15" fmla="*/ 10422384 w 10530161"/>
              <a:gd name="connsiteY15" fmla="*/ 994298 h 1654942"/>
              <a:gd name="connsiteX16" fmla="*/ 10466773 w 10530161"/>
              <a:gd name="connsiteY16" fmla="*/ 958788 h 1654942"/>
              <a:gd name="connsiteX17" fmla="*/ 10475650 w 10530161"/>
              <a:gd name="connsiteY17" fmla="*/ 603681 h 1654942"/>
              <a:gd name="connsiteX18" fmla="*/ 10440140 w 10530161"/>
              <a:gd name="connsiteY18" fmla="*/ 559292 h 1654942"/>
              <a:gd name="connsiteX19" fmla="*/ 10422384 w 10530161"/>
              <a:gd name="connsiteY19" fmla="*/ 532659 h 1654942"/>
              <a:gd name="connsiteX20" fmla="*/ 10360241 w 10530161"/>
              <a:gd name="connsiteY20" fmla="*/ 506026 h 1654942"/>
              <a:gd name="connsiteX21" fmla="*/ 10324730 w 10530161"/>
              <a:gd name="connsiteY21" fmla="*/ 452760 h 1654942"/>
              <a:gd name="connsiteX22" fmla="*/ 10306975 w 10530161"/>
              <a:gd name="connsiteY22" fmla="*/ 426127 h 1654942"/>
              <a:gd name="connsiteX23" fmla="*/ 10280342 w 10530161"/>
              <a:gd name="connsiteY23" fmla="*/ 417250 h 1654942"/>
              <a:gd name="connsiteX24" fmla="*/ 10509008 w 10530161"/>
              <a:gd name="connsiteY24" fmla="*/ 843870 h 1654942"/>
              <a:gd name="connsiteX25" fmla="*/ 10500760 w 10530161"/>
              <a:gd name="connsiteY25" fmla="*/ 857217 h 1654942"/>
              <a:gd name="connsiteX26" fmla="*/ 10502861 w 10530161"/>
              <a:gd name="connsiteY26" fmla="*/ 859482 h 1654942"/>
              <a:gd name="connsiteX27" fmla="*/ 10486577 w 10530161"/>
              <a:gd name="connsiteY27" fmla="*/ 879503 h 1654942"/>
              <a:gd name="connsiteX28" fmla="*/ 10505594 w 10530161"/>
              <a:gd name="connsiteY28" fmla="*/ 901728 h 1654942"/>
              <a:gd name="connsiteX29" fmla="*/ 10524820 w 10530161"/>
              <a:gd name="connsiteY29" fmla="*/ 768440 h 1654942"/>
              <a:gd name="connsiteX30" fmla="*/ 10498397 w 10530161"/>
              <a:gd name="connsiteY30" fmla="*/ 806216 h 1654942"/>
              <a:gd name="connsiteX31" fmla="*/ 10372639 w 10530161"/>
              <a:gd name="connsiteY31" fmla="*/ 719582 h 1654942"/>
              <a:gd name="connsiteX32" fmla="*/ 10328461 w 10530161"/>
              <a:gd name="connsiteY32" fmla="*/ 686275 h 1654942"/>
              <a:gd name="connsiteX33" fmla="*/ 10247932 w 10530161"/>
              <a:gd name="connsiteY33" fmla="*/ 612989 h 1654942"/>
              <a:gd name="connsiteX34" fmla="*/ 10212841 w 10530161"/>
              <a:gd name="connsiteY34" fmla="*/ 570806 h 1654942"/>
              <a:gd name="connsiteX35" fmla="*/ 10141609 w 10530161"/>
              <a:gd name="connsiteY35" fmla="*/ 566396 h 1654942"/>
              <a:gd name="connsiteX36" fmla="*/ 10069958 w 10530161"/>
              <a:gd name="connsiteY36" fmla="*/ 433108 h 1654942"/>
              <a:gd name="connsiteX37" fmla="*/ 10045426 w 10530161"/>
              <a:gd name="connsiteY37" fmla="*/ 468680 h 1654942"/>
              <a:gd name="connsiteX38" fmla="*/ 9900863 w 10530161"/>
              <a:gd name="connsiteY38" fmla="*/ 397599 h 1654942"/>
              <a:gd name="connsiteX39" fmla="*/ 10256968 w 10530161"/>
              <a:gd name="connsiteY39" fmla="*/ 684194 h 1654942"/>
              <a:gd name="connsiteX40" fmla="*/ 9567765 w 10530161"/>
              <a:gd name="connsiteY40" fmla="*/ 239880 h 1654942"/>
              <a:gd name="connsiteX41" fmla="*/ 9397618 w 10530161"/>
              <a:gd name="connsiteY41" fmla="*/ 191024 h 1654942"/>
              <a:gd name="connsiteX42" fmla="*/ 9281788 w 10530161"/>
              <a:gd name="connsiteY42" fmla="*/ 219922 h 1654942"/>
              <a:gd name="connsiteX43" fmla="*/ 9083747 w 10530161"/>
              <a:gd name="connsiteY43" fmla="*/ 164391 h 1654942"/>
              <a:gd name="connsiteX44" fmla="*/ 8629095 w 10530161"/>
              <a:gd name="connsiteY44" fmla="*/ 8877 h 1654942"/>
              <a:gd name="connsiteX45" fmla="*/ 8416031 w 10530161"/>
              <a:gd name="connsiteY45" fmla="*/ 35510 h 1654942"/>
              <a:gd name="connsiteX46" fmla="*/ 6347534 w 10530161"/>
              <a:gd name="connsiteY46" fmla="*/ 26632 h 1654942"/>
              <a:gd name="connsiteX47" fmla="*/ 6196613 w 10530161"/>
              <a:gd name="connsiteY47" fmla="*/ 8877 h 1654942"/>
              <a:gd name="connsiteX48" fmla="*/ 6107837 w 10530161"/>
              <a:gd name="connsiteY48" fmla="*/ -1 h 1654942"/>
              <a:gd name="connsiteX49" fmla="*/ 5149048 w 10530161"/>
              <a:gd name="connsiteY49" fmla="*/ 17755 h 1654942"/>
              <a:gd name="connsiteX50" fmla="*/ 4891596 w 10530161"/>
              <a:gd name="connsiteY50" fmla="*/ 71021 h 1654942"/>
              <a:gd name="connsiteX51" fmla="*/ 4811697 w 10530161"/>
              <a:gd name="connsiteY51" fmla="*/ 79898 h 1654942"/>
              <a:gd name="connsiteX52" fmla="*/ 4705165 w 10530161"/>
              <a:gd name="connsiteY52" fmla="*/ 88776 h 1654942"/>
              <a:gd name="connsiteX53" fmla="*/ 4669654 w 10530161"/>
              <a:gd name="connsiteY53" fmla="*/ 62143 h 1654942"/>
              <a:gd name="connsiteX54" fmla="*/ 4554244 w 10530161"/>
              <a:gd name="connsiteY54" fmla="*/ 44388 h 1654942"/>
              <a:gd name="connsiteX55" fmla="*/ 4447712 w 10530161"/>
              <a:gd name="connsiteY55" fmla="*/ 26632 h 1654942"/>
              <a:gd name="connsiteX56" fmla="*/ 3453413 w 10530161"/>
              <a:gd name="connsiteY56" fmla="*/ 35510 h 1654942"/>
              <a:gd name="connsiteX57" fmla="*/ 2805343 w 10530161"/>
              <a:gd name="connsiteY57" fmla="*/ 44388 h 1654942"/>
              <a:gd name="connsiteX58" fmla="*/ 1793289 w 10530161"/>
              <a:gd name="connsiteY58" fmla="*/ 53265 h 1654942"/>
              <a:gd name="connsiteX59" fmla="*/ 1296140 w 10530161"/>
              <a:gd name="connsiteY59" fmla="*/ 159797 h 1654942"/>
              <a:gd name="connsiteX60" fmla="*/ 1180730 w 10530161"/>
              <a:gd name="connsiteY60" fmla="*/ 204186 h 1654942"/>
              <a:gd name="connsiteX61" fmla="*/ 1127464 w 10530161"/>
              <a:gd name="connsiteY61" fmla="*/ 221941 h 1654942"/>
              <a:gd name="connsiteX62" fmla="*/ 674703 w 10530161"/>
              <a:gd name="connsiteY62" fmla="*/ 230819 h 1654942"/>
              <a:gd name="connsiteX63" fmla="*/ 621437 w 10530161"/>
              <a:gd name="connsiteY63" fmla="*/ 239696 h 1654942"/>
              <a:gd name="connsiteX64" fmla="*/ 497149 w 10530161"/>
              <a:gd name="connsiteY64" fmla="*/ 248574 h 1654942"/>
              <a:gd name="connsiteX65" fmla="*/ 435006 w 10530161"/>
              <a:gd name="connsiteY65" fmla="*/ 266329 h 1654942"/>
              <a:gd name="connsiteX66" fmla="*/ 399495 w 10530161"/>
              <a:gd name="connsiteY66" fmla="*/ 275207 h 1654942"/>
              <a:gd name="connsiteX67" fmla="*/ 346229 w 10530161"/>
              <a:gd name="connsiteY67" fmla="*/ 284085 h 1654942"/>
              <a:gd name="connsiteX68" fmla="*/ 266330 w 10530161"/>
              <a:gd name="connsiteY68" fmla="*/ 301840 h 1654942"/>
              <a:gd name="connsiteX69" fmla="*/ 186431 w 10530161"/>
              <a:gd name="connsiteY69" fmla="*/ 355106 h 1654942"/>
              <a:gd name="connsiteX70" fmla="*/ 159798 w 10530161"/>
              <a:gd name="connsiteY70" fmla="*/ 381739 h 1654942"/>
              <a:gd name="connsiteX71" fmla="*/ 124287 w 10530161"/>
              <a:gd name="connsiteY71" fmla="*/ 461638 h 1654942"/>
              <a:gd name="connsiteX72" fmla="*/ 115410 w 10530161"/>
              <a:gd name="connsiteY72" fmla="*/ 488271 h 1654942"/>
              <a:gd name="connsiteX73" fmla="*/ 79899 w 10530161"/>
              <a:gd name="connsiteY73" fmla="*/ 541537 h 1654942"/>
              <a:gd name="connsiteX74" fmla="*/ 35510 w 10530161"/>
              <a:gd name="connsiteY74" fmla="*/ 594803 h 1654942"/>
              <a:gd name="connsiteX75" fmla="*/ 8877 w 10530161"/>
              <a:gd name="connsiteY75" fmla="*/ 683580 h 1654942"/>
              <a:gd name="connsiteX76" fmla="*/ 0 w 10530161"/>
              <a:gd name="connsiteY76" fmla="*/ 736846 h 1654942"/>
              <a:gd name="connsiteX77" fmla="*/ 17755 w 10530161"/>
              <a:gd name="connsiteY77" fmla="*/ 878889 h 1654942"/>
              <a:gd name="connsiteX78" fmla="*/ 26633 w 10530161"/>
              <a:gd name="connsiteY78" fmla="*/ 932155 h 1654942"/>
              <a:gd name="connsiteX79" fmla="*/ 44388 w 10530161"/>
              <a:gd name="connsiteY79" fmla="*/ 994298 h 1654942"/>
              <a:gd name="connsiteX80" fmla="*/ 62143 w 10530161"/>
              <a:gd name="connsiteY80" fmla="*/ 1038687 h 1654942"/>
              <a:gd name="connsiteX81" fmla="*/ 71021 w 10530161"/>
              <a:gd name="connsiteY81" fmla="*/ 1065320 h 1654942"/>
              <a:gd name="connsiteX82" fmla="*/ 88777 w 10530161"/>
              <a:gd name="connsiteY82" fmla="*/ 1083075 h 1654942"/>
              <a:gd name="connsiteX83" fmla="*/ 133165 w 10530161"/>
              <a:gd name="connsiteY83" fmla="*/ 1145219 h 1654942"/>
              <a:gd name="connsiteX84" fmla="*/ 168676 w 10530161"/>
              <a:gd name="connsiteY84" fmla="*/ 1171852 h 1654942"/>
              <a:gd name="connsiteX85" fmla="*/ 213064 w 10530161"/>
              <a:gd name="connsiteY85" fmla="*/ 1225118 h 1654942"/>
              <a:gd name="connsiteX86" fmla="*/ 230819 w 10530161"/>
              <a:gd name="connsiteY86" fmla="*/ 1251751 h 1654942"/>
              <a:gd name="connsiteX87" fmla="*/ 275208 w 10530161"/>
              <a:gd name="connsiteY87" fmla="*/ 1296139 h 1654942"/>
              <a:gd name="connsiteX88" fmla="*/ 346229 w 10530161"/>
              <a:gd name="connsiteY88" fmla="*/ 1384916 h 1654942"/>
              <a:gd name="connsiteX89" fmla="*/ 372862 w 10530161"/>
              <a:gd name="connsiteY89" fmla="*/ 1393793 h 1654942"/>
              <a:gd name="connsiteX90" fmla="*/ 417250 w 10530161"/>
              <a:gd name="connsiteY90" fmla="*/ 1420426 h 1654942"/>
              <a:gd name="connsiteX91" fmla="*/ 452761 w 10530161"/>
              <a:gd name="connsiteY91" fmla="*/ 1438182 h 1654942"/>
              <a:gd name="connsiteX92" fmla="*/ 497149 w 10530161"/>
              <a:gd name="connsiteY92" fmla="*/ 1455937 h 1654942"/>
              <a:gd name="connsiteX93" fmla="*/ 514905 w 10530161"/>
              <a:gd name="connsiteY93" fmla="*/ 1473692 h 1654942"/>
              <a:gd name="connsiteX94" fmla="*/ 550415 w 10530161"/>
              <a:gd name="connsiteY94" fmla="*/ 1482570 h 1654942"/>
              <a:gd name="connsiteX95" fmla="*/ 577048 w 10530161"/>
              <a:gd name="connsiteY95" fmla="*/ 1491448 h 1654942"/>
              <a:gd name="connsiteX96" fmla="*/ 612559 w 10530161"/>
              <a:gd name="connsiteY96" fmla="*/ 1500326 h 1654942"/>
              <a:gd name="connsiteX97" fmla="*/ 665825 w 10530161"/>
              <a:gd name="connsiteY97" fmla="*/ 1518081 h 1654942"/>
              <a:gd name="connsiteX98" fmla="*/ 719091 w 10530161"/>
              <a:gd name="connsiteY98" fmla="*/ 1535836 h 1654942"/>
              <a:gd name="connsiteX99" fmla="*/ 745724 w 10530161"/>
              <a:gd name="connsiteY99" fmla="*/ 1544714 h 1654942"/>
              <a:gd name="connsiteX100" fmla="*/ 790112 w 10530161"/>
              <a:gd name="connsiteY100" fmla="*/ 1553592 h 1654942"/>
              <a:gd name="connsiteX101" fmla="*/ 914400 w 10530161"/>
              <a:gd name="connsiteY101" fmla="*/ 1571347 h 1654942"/>
              <a:gd name="connsiteX102" fmla="*/ 1029810 w 10530161"/>
              <a:gd name="connsiteY102" fmla="*/ 1597980 h 1654942"/>
              <a:gd name="connsiteX103" fmla="*/ 1065320 w 10530161"/>
              <a:gd name="connsiteY103" fmla="*/ 1606858 h 1654942"/>
              <a:gd name="connsiteX104" fmla="*/ 1127464 w 10530161"/>
              <a:gd name="connsiteY104" fmla="*/ 1624613 h 1654942"/>
              <a:gd name="connsiteX105" fmla="*/ 1198485 w 10530161"/>
              <a:gd name="connsiteY105" fmla="*/ 1633491 h 1654942"/>
              <a:gd name="connsiteX106" fmla="*/ 1526959 w 10530161"/>
              <a:gd name="connsiteY106" fmla="*/ 1633491 h 1654942"/>
              <a:gd name="connsiteX107" fmla="*/ 1633491 w 10530161"/>
              <a:gd name="connsiteY107" fmla="*/ 1615735 h 1654942"/>
              <a:gd name="connsiteX108" fmla="*/ 1695635 w 10530161"/>
              <a:gd name="connsiteY108" fmla="*/ 1597980 h 1654942"/>
              <a:gd name="connsiteX109" fmla="*/ 1740023 w 10530161"/>
              <a:gd name="connsiteY109" fmla="*/ 1580225 h 1654942"/>
              <a:gd name="connsiteX110" fmla="*/ 1775534 w 10530161"/>
              <a:gd name="connsiteY110" fmla="*/ 1571347 h 1654942"/>
              <a:gd name="connsiteX111" fmla="*/ 1828800 w 10530161"/>
              <a:gd name="connsiteY111" fmla="*/ 1553592 h 1654942"/>
              <a:gd name="connsiteX112" fmla="*/ 1855433 w 10530161"/>
              <a:gd name="connsiteY112" fmla="*/ 1544714 h 1654942"/>
              <a:gd name="connsiteX113" fmla="*/ 1953087 w 10530161"/>
              <a:gd name="connsiteY113" fmla="*/ 1526959 h 1654942"/>
              <a:gd name="connsiteX114" fmla="*/ 1988598 w 10530161"/>
              <a:gd name="connsiteY114" fmla="*/ 1518081 h 1654942"/>
              <a:gd name="connsiteX115" fmla="*/ 2059619 w 10530161"/>
              <a:gd name="connsiteY115" fmla="*/ 1500326 h 1654942"/>
              <a:gd name="connsiteX116" fmla="*/ 2627790 w 10530161"/>
              <a:gd name="connsiteY116" fmla="*/ 1491448 h 1654942"/>
              <a:gd name="connsiteX117" fmla="*/ 2734322 w 10530161"/>
              <a:gd name="connsiteY117" fmla="*/ 1473692 h 1654942"/>
              <a:gd name="connsiteX118" fmla="*/ 2902998 w 10530161"/>
              <a:gd name="connsiteY118" fmla="*/ 1438182 h 1654942"/>
              <a:gd name="connsiteX119" fmla="*/ 3027285 w 10530161"/>
              <a:gd name="connsiteY119" fmla="*/ 1420426 h 1654942"/>
              <a:gd name="connsiteX120" fmla="*/ 3222594 w 10530161"/>
              <a:gd name="connsiteY120" fmla="*/ 1384916 h 1654942"/>
              <a:gd name="connsiteX121" fmla="*/ 3577701 w 10530161"/>
              <a:gd name="connsiteY121" fmla="*/ 1349405 h 1654942"/>
              <a:gd name="connsiteX122" fmla="*/ 3986074 w 10530161"/>
              <a:gd name="connsiteY122" fmla="*/ 1367160 h 1654942"/>
              <a:gd name="connsiteX123" fmla="*/ 4074850 w 10530161"/>
              <a:gd name="connsiteY123" fmla="*/ 1411549 h 1654942"/>
              <a:gd name="connsiteX124" fmla="*/ 4128116 w 10530161"/>
              <a:gd name="connsiteY124" fmla="*/ 1402671 h 1654942"/>
              <a:gd name="connsiteX125" fmla="*/ 4163627 w 10530161"/>
              <a:gd name="connsiteY125" fmla="*/ 1393793 h 1654942"/>
              <a:gd name="connsiteX126" fmla="*/ 4225771 w 10530161"/>
              <a:gd name="connsiteY126" fmla="*/ 1384916 h 1654942"/>
              <a:gd name="connsiteX127" fmla="*/ 4634143 w 10530161"/>
              <a:gd name="connsiteY127" fmla="*/ 1393793 h 1654942"/>
              <a:gd name="connsiteX128" fmla="*/ 4696287 w 10530161"/>
              <a:gd name="connsiteY128" fmla="*/ 1411549 h 1654942"/>
              <a:gd name="connsiteX129" fmla="*/ 4838330 w 10530161"/>
              <a:gd name="connsiteY129" fmla="*/ 1438182 h 1654942"/>
              <a:gd name="connsiteX130" fmla="*/ 5007006 w 10530161"/>
              <a:gd name="connsiteY130" fmla="*/ 1473692 h 1654942"/>
              <a:gd name="connsiteX131" fmla="*/ 5166804 w 10530161"/>
              <a:gd name="connsiteY131" fmla="*/ 1491448 h 1654942"/>
              <a:gd name="connsiteX132" fmla="*/ 5495277 w 10530161"/>
              <a:gd name="connsiteY132" fmla="*/ 1509203 h 1654942"/>
              <a:gd name="connsiteX133" fmla="*/ 5575177 w 10530161"/>
              <a:gd name="connsiteY133" fmla="*/ 1518081 h 1654942"/>
              <a:gd name="connsiteX134" fmla="*/ 6152225 w 10530161"/>
              <a:gd name="connsiteY134" fmla="*/ 1500326 h 1654942"/>
              <a:gd name="connsiteX135" fmla="*/ 6205491 w 10530161"/>
              <a:gd name="connsiteY135" fmla="*/ 1491448 h 1654942"/>
              <a:gd name="connsiteX136" fmla="*/ 6365289 w 10530161"/>
              <a:gd name="connsiteY136" fmla="*/ 1544713 h 1654942"/>
              <a:gd name="connsiteX137" fmla="*/ 6498455 w 10530161"/>
              <a:gd name="connsiteY137" fmla="*/ 1544714 h 1654942"/>
              <a:gd name="connsiteX138" fmla="*/ 6578353 w 10530161"/>
              <a:gd name="connsiteY138" fmla="*/ 1535836 h 1654942"/>
              <a:gd name="connsiteX139" fmla="*/ 6747029 w 10530161"/>
              <a:gd name="connsiteY139" fmla="*/ 1518081 h 1654942"/>
              <a:gd name="connsiteX140" fmla="*/ 6773662 w 10530161"/>
              <a:gd name="connsiteY140" fmla="*/ 1553591 h 1654942"/>
              <a:gd name="connsiteX141" fmla="*/ 6862438 w 10530161"/>
              <a:gd name="connsiteY141" fmla="*/ 1509203 h 1654942"/>
              <a:gd name="connsiteX142" fmla="*/ 6924582 w 10530161"/>
              <a:gd name="connsiteY142" fmla="*/ 1518081 h 1654942"/>
              <a:gd name="connsiteX143" fmla="*/ 7013358 w 10530161"/>
              <a:gd name="connsiteY143" fmla="*/ 1500325 h 1654942"/>
              <a:gd name="connsiteX144" fmla="*/ 7102136 w 10530161"/>
              <a:gd name="connsiteY144" fmla="*/ 1491448 h 1654942"/>
              <a:gd name="connsiteX145" fmla="*/ 7155402 w 10530161"/>
              <a:gd name="connsiteY145" fmla="*/ 1509204 h 1654942"/>
              <a:gd name="connsiteX146" fmla="*/ 7164280 w 10530161"/>
              <a:gd name="connsiteY146" fmla="*/ 1473692 h 1654942"/>
              <a:gd name="connsiteX147" fmla="*/ 7279690 w 10530161"/>
              <a:gd name="connsiteY147" fmla="*/ 1464815 h 1654942"/>
              <a:gd name="connsiteX148" fmla="*/ 7386221 w 10530161"/>
              <a:gd name="connsiteY148" fmla="*/ 1429304 h 1654942"/>
              <a:gd name="connsiteX149" fmla="*/ 7439488 w 10530161"/>
              <a:gd name="connsiteY149" fmla="*/ 1393793 h 1654942"/>
              <a:gd name="connsiteX150" fmla="*/ 7572652 w 10530161"/>
              <a:gd name="connsiteY150" fmla="*/ 1402672 h 1654942"/>
              <a:gd name="connsiteX151" fmla="*/ 7696939 w 10530161"/>
              <a:gd name="connsiteY151" fmla="*/ 1420427 h 1654942"/>
              <a:gd name="connsiteX152" fmla="*/ 7767961 w 10530161"/>
              <a:gd name="connsiteY152" fmla="*/ 1393793 h 1654942"/>
              <a:gd name="connsiteX153" fmla="*/ 7945514 w 10530161"/>
              <a:gd name="connsiteY153" fmla="*/ 1402671 h 1654942"/>
              <a:gd name="connsiteX154" fmla="*/ 8007658 w 10530161"/>
              <a:gd name="connsiteY154" fmla="*/ 1447060 h 1654942"/>
              <a:gd name="connsiteX155" fmla="*/ 8123068 w 10530161"/>
              <a:gd name="connsiteY155" fmla="*/ 1384916 h 1654942"/>
              <a:gd name="connsiteX156" fmla="*/ 8238478 w 10530161"/>
              <a:gd name="connsiteY156" fmla="*/ 1367160 h 1654942"/>
              <a:gd name="connsiteX157" fmla="*/ 8265110 w 10530161"/>
              <a:gd name="connsiteY157" fmla="*/ 1384916 h 1654942"/>
              <a:gd name="connsiteX158" fmla="*/ 8211844 w 10530161"/>
              <a:gd name="connsiteY158" fmla="*/ 1411549 h 1654942"/>
              <a:gd name="connsiteX159" fmla="*/ 8371643 w 10530161"/>
              <a:gd name="connsiteY159" fmla="*/ 1402671 h 1654942"/>
              <a:gd name="connsiteX160" fmla="*/ 8451542 w 10530161"/>
              <a:gd name="connsiteY160" fmla="*/ 1384916 h 1654942"/>
              <a:gd name="connsiteX161" fmla="*/ 8957569 w 10530161"/>
              <a:gd name="connsiteY161" fmla="*/ 1305017 h 1654942"/>
              <a:gd name="connsiteX162" fmla="*/ 8948691 w 10530161"/>
              <a:gd name="connsiteY162" fmla="*/ 1313894 h 1654942"/>
              <a:gd name="connsiteX163" fmla="*/ 8877670 w 10530161"/>
              <a:gd name="connsiteY163" fmla="*/ 1340527 h 1654942"/>
              <a:gd name="connsiteX164" fmla="*/ 8859914 w 10530161"/>
              <a:gd name="connsiteY164" fmla="*/ 1358283 h 1654942"/>
              <a:gd name="connsiteX165" fmla="*/ 8833281 w 10530161"/>
              <a:gd name="connsiteY165" fmla="*/ 1367160 h 1654942"/>
              <a:gd name="connsiteX166" fmla="*/ 8815526 w 10530161"/>
              <a:gd name="connsiteY166" fmla="*/ 1384916 h 1654942"/>
              <a:gd name="connsiteX167" fmla="*/ 8788893 w 10530161"/>
              <a:gd name="connsiteY167" fmla="*/ 1402671 h 1654942"/>
              <a:gd name="connsiteX168" fmla="*/ 8788893 w 10530161"/>
              <a:gd name="connsiteY168" fmla="*/ 1287261 h 1654942"/>
              <a:gd name="connsiteX0" fmla="*/ 8788893 w 10530161"/>
              <a:gd name="connsiteY0" fmla="*/ 1287263 h 1654944"/>
              <a:gd name="connsiteX1" fmla="*/ 8788893 w 10530161"/>
              <a:gd name="connsiteY1" fmla="*/ 1287263 h 1654944"/>
              <a:gd name="connsiteX2" fmla="*/ 9401452 w 10530161"/>
              <a:gd name="connsiteY2" fmla="*/ 1278386 h 1654944"/>
              <a:gd name="connsiteX3" fmla="*/ 9490229 w 10530161"/>
              <a:gd name="connsiteY3" fmla="*/ 1260630 h 1654944"/>
              <a:gd name="connsiteX4" fmla="*/ 9792070 w 10530161"/>
              <a:gd name="connsiteY4" fmla="*/ 1242875 h 1654944"/>
              <a:gd name="connsiteX5" fmla="*/ 9916357 w 10530161"/>
              <a:gd name="connsiteY5" fmla="*/ 1233997 h 1654944"/>
              <a:gd name="connsiteX6" fmla="*/ 9987378 w 10530161"/>
              <a:gd name="connsiteY6" fmla="*/ 1216242 h 1654944"/>
              <a:gd name="connsiteX7" fmla="*/ 10031767 w 10530161"/>
              <a:gd name="connsiteY7" fmla="*/ 1207364 h 1654944"/>
              <a:gd name="connsiteX8" fmla="*/ 10085033 w 10530161"/>
              <a:gd name="connsiteY8" fmla="*/ 1189609 h 1654944"/>
              <a:gd name="connsiteX9" fmla="*/ 10173810 w 10530161"/>
              <a:gd name="connsiteY9" fmla="*/ 1162976 h 1654944"/>
              <a:gd name="connsiteX10" fmla="*/ 10218198 w 10530161"/>
              <a:gd name="connsiteY10" fmla="*/ 1127465 h 1654944"/>
              <a:gd name="connsiteX11" fmla="*/ 10244831 w 10530161"/>
              <a:gd name="connsiteY11" fmla="*/ 1109710 h 1654944"/>
              <a:gd name="connsiteX12" fmla="*/ 10298097 w 10530161"/>
              <a:gd name="connsiteY12" fmla="*/ 1047566 h 1654944"/>
              <a:gd name="connsiteX13" fmla="*/ 10351363 w 10530161"/>
              <a:gd name="connsiteY13" fmla="*/ 1029811 h 1654944"/>
              <a:gd name="connsiteX14" fmla="*/ 10386874 w 10530161"/>
              <a:gd name="connsiteY14" fmla="*/ 1003178 h 1654944"/>
              <a:gd name="connsiteX15" fmla="*/ 10422384 w 10530161"/>
              <a:gd name="connsiteY15" fmla="*/ 994300 h 1654944"/>
              <a:gd name="connsiteX16" fmla="*/ 10466773 w 10530161"/>
              <a:gd name="connsiteY16" fmla="*/ 958790 h 1654944"/>
              <a:gd name="connsiteX17" fmla="*/ 10475650 w 10530161"/>
              <a:gd name="connsiteY17" fmla="*/ 603683 h 1654944"/>
              <a:gd name="connsiteX18" fmla="*/ 10440140 w 10530161"/>
              <a:gd name="connsiteY18" fmla="*/ 559294 h 1654944"/>
              <a:gd name="connsiteX19" fmla="*/ 10422384 w 10530161"/>
              <a:gd name="connsiteY19" fmla="*/ 532661 h 1654944"/>
              <a:gd name="connsiteX20" fmla="*/ 10360241 w 10530161"/>
              <a:gd name="connsiteY20" fmla="*/ 506028 h 1654944"/>
              <a:gd name="connsiteX21" fmla="*/ 10324730 w 10530161"/>
              <a:gd name="connsiteY21" fmla="*/ 452762 h 1654944"/>
              <a:gd name="connsiteX22" fmla="*/ 10306975 w 10530161"/>
              <a:gd name="connsiteY22" fmla="*/ 426129 h 1654944"/>
              <a:gd name="connsiteX23" fmla="*/ 10525713 w 10530161"/>
              <a:gd name="connsiteY23" fmla="*/ 899342 h 1654944"/>
              <a:gd name="connsiteX24" fmla="*/ 10509008 w 10530161"/>
              <a:gd name="connsiteY24" fmla="*/ 843872 h 1654944"/>
              <a:gd name="connsiteX25" fmla="*/ 10500760 w 10530161"/>
              <a:gd name="connsiteY25" fmla="*/ 857219 h 1654944"/>
              <a:gd name="connsiteX26" fmla="*/ 10502861 w 10530161"/>
              <a:gd name="connsiteY26" fmla="*/ 859484 h 1654944"/>
              <a:gd name="connsiteX27" fmla="*/ 10486577 w 10530161"/>
              <a:gd name="connsiteY27" fmla="*/ 879505 h 1654944"/>
              <a:gd name="connsiteX28" fmla="*/ 10505594 w 10530161"/>
              <a:gd name="connsiteY28" fmla="*/ 901730 h 1654944"/>
              <a:gd name="connsiteX29" fmla="*/ 10524820 w 10530161"/>
              <a:gd name="connsiteY29" fmla="*/ 768442 h 1654944"/>
              <a:gd name="connsiteX30" fmla="*/ 10498397 w 10530161"/>
              <a:gd name="connsiteY30" fmla="*/ 806218 h 1654944"/>
              <a:gd name="connsiteX31" fmla="*/ 10372639 w 10530161"/>
              <a:gd name="connsiteY31" fmla="*/ 719584 h 1654944"/>
              <a:gd name="connsiteX32" fmla="*/ 10328461 w 10530161"/>
              <a:gd name="connsiteY32" fmla="*/ 686277 h 1654944"/>
              <a:gd name="connsiteX33" fmla="*/ 10247932 w 10530161"/>
              <a:gd name="connsiteY33" fmla="*/ 612991 h 1654944"/>
              <a:gd name="connsiteX34" fmla="*/ 10212841 w 10530161"/>
              <a:gd name="connsiteY34" fmla="*/ 570808 h 1654944"/>
              <a:gd name="connsiteX35" fmla="*/ 10141609 w 10530161"/>
              <a:gd name="connsiteY35" fmla="*/ 566398 h 1654944"/>
              <a:gd name="connsiteX36" fmla="*/ 10069958 w 10530161"/>
              <a:gd name="connsiteY36" fmla="*/ 433110 h 1654944"/>
              <a:gd name="connsiteX37" fmla="*/ 10045426 w 10530161"/>
              <a:gd name="connsiteY37" fmla="*/ 468682 h 1654944"/>
              <a:gd name="connsiteX38" fmla="*/ 9900863 w 10530161"/>
              <a:gd name="connsiteY38" fmla="*/ 397601 h 1654944"/>
              <a:gd name="connsiteX39" fmla="*/ 10256968 w 10530161"/>
              <a:gd name="connsiteY39" fmla="*/ 684196 h 1654944"/>
              <a:gd name="connsiteX40" fmla="*/ 9567765 w 10530161"/>
              <a:gd name="connsiteY40" fmla="*/ 239882 h 1654944"/>
              <a:gd name="connsiteX41" fmla="*/ 9397618 w 10530161"/>
              <a:gd name="connsiteY41" fmla="*/ 191026 h 1654944"/>
              <a:gd name="connsiteX42" fmla="*/ 9281788 w 10530161"/>
              <a:gd name="connsiteY42" fmla="*/ 219924 h 1654944"/>
              <a:gd name="connsiteX43" fmla="*/ 9083747 w 10530161"/>
              <a:gd name="connsiteY43" fmla="*/ 164393 h 1654944"/>
              <a:gd name="connsiteX44" fmla="*/ 8629095 w 10530161"/>
              <a:gd name="connsiteY44" fmla="*/ 8879 h 1654944"/>
              <a:gd name="connsiteX45" fmla="*/ 8416031 w 10530161"/>
              <a:gd name="connsiteY45" fmla="*/ 35512 h 1654944"/>
              <a:gd name="connsiteX46" fmla="*/ 6347534 w 10530161"/>
              <a:gd name="connsiteY46" fmla="*/ 26634 h 1654944"/>
              <a:gd name="connsiteX47" fmla="*/ 6196613 w 10530161"/>
              <a:gd name="connsiteY47" fmla="*/ 8879 h 1654944"/>
              <a:gd name="connsiteX48" fmla="*/ 6107837 w 10530161"/>
              <a:gd name="connsiteY48" fmla="*/ 1 h 1654944"/>
              <a:gd name="connsiteX49" fmla="*/ 5149048 w 10530161"/>
              <a:gd name="connsiteY49" fmla="*/ 17757 h 1654944"/>
              <a:gd name="connsiteX50" fmla="*/ 4891596 w 10530161"/>
              <a:gd name="connsiteY50" fmla="*/ 71023 h 1654944"/>
              <a:gd name="connsiteX51" fmla="*/ 4811697 w 10530161"/>
              <a:gd name="connsiteY51" fmla="*/ 79900 h 1654944"/>
              <a:gd name="connsiteX52" fmla="*/ 4705165 w 10530161"/>
              <a:gd name="connsiteY52" fmla="*/ 88778 h 1654944"/>
              <a:gd name="connsiteX53" fmla="*/ 4669654 w 10530161"/>
              <a:gd name="connsiteY53" fmla="*/ 62145 h 1654944"/>
              <a:gd name="connsiteX54" fmla="*/ 4554244 w 10530161"/>
              <a:gd name="connsiteY54" fmla="*/ 44390 h 1654944"/>
              <a:gd name="connsiteX55" fmla="*/ 4447712 w 10530161"/>
              <a:gd name="connsiteY55" fmla="*/ 26634 h 1654944"/>
              <a:gd name="connsiteX56" fmla="*/ 3453413 w 10530161"/>
              <a:gd name="connsiteY56" fmla="*/ 35512 h 1654944"/>
              <a:gd name="connsiteX57" fmla="*/ 2805343 w 10530161"/>
              <a:gd name="connsiteY57" fmla="*/ 44390 h 1654944"/>
              <a:gd name="connsiteX58" fmla="*/ 1793289 w 10530161"/>
              <a:gd name="connsiteY58" fmla="*/ 53267 h 1654944"/>
              <a:gd name="connsiteX59" fmla="*/ 1296140 w 10530161"/>
              <a:gd name="connsiteY59" fmla="*/ 159799 h 1654944"/>
              <a:gd name="connsiteX60" fmla="*/ 1180730 w 10530161"/>
              <a:gd name="connsiteY60" fmla="*/ 204188 h 1654944"/>
              <a:gd name="connsiteX61" fmla="*/ 1127464 w 10530161"/>
              <a:gd name="connsiteY61" fmla="*/ 221943 h 1654944"/>
              <a:gd name="connsiteX62" fmla="*/ 674703 w 10530161"/>
              <a:gd name="connsiteY62" fmla="*/ 230821 h 1654944"/>
              <a:gd name="connsiteX63" fmla="*/ 621437 w 10530161"/>
              <a:gd name="connsiteY63" fmla="*/ 239698 h 1654944"/>
              <a:gd name="connsiteX64" fmla="*/ 497149 w 10530161"/>
              <a:gd name="connsiteY64" fmla="*/ 248576 h 1654944"/>
              <a:gd name="connsiteX65" fmla="*/ 435006 w 10530161"/>
              <a:gd name="connsiteY65" fmla="*/ 266331 h 1654944"/>
              <a:gd name="connsiteX66" fmla="*/ 399495 w 10530161"/>
              <a:gd name="connsiteY66" fmla="*/ 275209 h 1654944"/>
              <a:gd name="connsiteX67" fmla="*/ 346229 w 10530161"/>
              <a:gd name="connsiteY67" fmla="*/ 284087 h 1654944"/>
              <a:gd name="connsiteX68" fmla="*/ 266330 w 10530161"/>
              <a:gd name="connsiteY68" fmla="*/ 301842 h 1654944"/>
              <a:gd name="connsiteX69" fmla="*/ 186431 w 10530161"/>
              <a:gd name="connsiteY69" fmla="*/ 355108 h 1654944"/>
              <a:gd name="connsiteX70" fmla="*/ 159798 w 10530161"/>
              <a:gd name="connsiteY70" fmla="*/ 381741 h 1654944"/>
              <a:gd name="connsiteX71" fmla="*/ 124287 w 10530161"/>
              <a:gd name="connsiteY71" fmla="*/ 461640 h 1654944"/>
              <a:gd name="connsiteX72" fmla="*/ 115410 w 10530161"/>
              <a:gd name="connsiteY72" fmla="*/ 488273 h 1654944"/>
              <a:gd name="connsiteX73" fmla="*/ 79899 w 10530161"/>
              <a:gd name="connsiteY73" fmla="*/ 541539 h 1654944"/>
              <a:gd name="connsiteX74" fmla="*/ 35510 w 10530161"/>
              <a:gd name="connsiteY74" fmla="*/ 594805 h 1654944"/>
              <a:gd name="connsiteX75" fmla="*/ 8877 w 10530161"/>
              <a:gd name="connsiteY75" fmla="*/ 683582 h 1654944"/>
              <a:gd name="connsiteX76" fmla="*/ 0 w 10530161"/>
              <a:gd name="connsiteY76" fmla="*/ 736848 h 1654944"/>
              <a:gd name="connsiteX77" fmla="*/ 17755 w 10530161"/>
              <a:gd name="connsiteY77" fmla="*/ 878891 h 1654944"/>
              <a:gd name="connsiteX78" fmla="*/ 26633 w 10530161"/>
              <a:gd name="connsiteY78" fmla="*/ 932157 h 1654944"/>
              <a:gd name="connsiteX79" fmla="*/ 44388 w 10530161"/>
              <a:gd name="connsiteY79" fmla="*/ 994300 h 1654944"/>
              <a:gd name="connsiteX80" fmla="*/ 62143 w 10530161"/>
              <a:gd name="connsiteY80" fmla="*/ 1038689 h 1654944"/>
              <a:gd name="connsiteX81" fmla="*/ 71021 w 10530161"/>
              <a:gd name="connsiteY81" fmla="*/ 1065322 h 1654944"/>
              <a:gd name="connsiteX82" fmla="*/ 88777 w 10530161"/>
              <a:gd name="connsiteY82" fmla="*/ 1083077 h 1654944"/>
              <a:gd name="connsiteX83" fmla="*/ 133165 w 10530161"/>
              <a:gd name="connsiteY83" fmla="*/ 1145221 h 1654944"/>
              <a:gd name="connsiteX84" fmla="*/ 168676 w 10530161"/>
              <a:gd name="connsiteY84" fmla="*/ 1171854 h 1654944"/>
              <a:gd name="connsiteX85" fmla="*/ 213064 w 10530161"/>
              <a:gd name="connsiteY85" fmla="*/ 1225120 h 1654944"/>
              <a:gd name="connsiteX86" fmla="*/ 230819 w 10530161"/>
              <a:gd name="connsiteY86" fmla="*/ 1251753 h 1654944"/>
              <a:gd name="connsiteX87" fmla="*/ 275208 w 10530161"/>
              <a:gd name="connsiteY87" fmla="*/ 1296141 h 1654944"/>
              <a:gd name="connsiteX88" fmla="*/ 346229 w 10530161"/>
              <a:gd name="connsiteY88" fmla="*/ 1384918 h 1654944"/>
              <a:gd name="connsiteX89" fmla="*/ 372862 w 10530161"/>
              <a:gd name="connsiteY89" fmla="*/ 1393795 h 1654944"/>
              <a:gd name="connsiteX90" fmla="*/ 417250 w 10530161"/>
              <a:gd name="connsiteY90" fmla="*/ 1420428 h 1654944"/>
              <a:gd name="connsiteX91" fmla="*/ 452761 w 10530161"/>
              <a:gd name="connsiteY91" fmla="*/ 1438184 h 1654944"/>
              <a:gd name="connsiteX92" fmla="*/ 497149 w 10530161"/>
              <a:gd name="connsiteY92" fmla="*/ 1455939 h 1654944"/>
              <a:gd name="connsiteX93" fmla="*/ 514905 w 10530161"/>
              <a:gd name="connsiteY93" fmla="*/ 1473694 h 1654944"/>
              <a:gd name="connsiteX94" fmla="*/ 550415 w 10530161"/>
              <a:gd name="connsiteY94" fmla="*/ 1482572 h 1654944"/>
              <a:gd name="connsiteX95" fmla="*/ 577048 w 10530161"/>
              <a:gd name="connsiteY95" fmla="*/ 1491450 h 1654944"/>
              <a:gd name="connsiteX96" fmla="*/ 612559 w 10530161"/>
              <a:gd name="connsiteY96" fmla="*/ 1500328 h 1654944"/>
              <a:gd name="connsiteX97" fmla="*/ 665825 w 10530161"/>
              <a:gd name="connsiteY97" fmla="*/ 1518083 h 1654944"/>
              <a:gd name="connsiteX98" fmla="*/ 719091 w 10530161"/>
              <a:gd name="connsiteY98" fmla="*/ 1535838 h 1654944"/>
              <a:gd name="connsiteX99" fmla="*/ 745724 w 10530161"/>
              <a:gd name="connsiteY99" fmla="*/ 1544716 h 1654944"/>
              <a:gd name="connsiteX100" fmla="*/ 790112 w 10530161"/>
              <a:gd name="connsiteY100" fmla="*/ 1553594 h 1654944"/>
              <a:gd name="connsiteX101" fmla="*/ 914400 w 10530161"/>
              <a:gd name="connsiteY101" fmla="*/ 1571349 h 1654944"/>
              <a:gd name="connsiteX102" fmla="*/ 1029810 w 10530161"/>
              <a:gd name="connsiteY102" fmla="*/ 1597982 h 1654944"/>
              <a:gd name="connsiteX103" fmla="*/ 1065320 w 10530161"/>
              <a:gd name="connsiteY103" fmla="*/ 1606860 h 1654944"/>
              <a:gd name="connsiteX104" fmla="*/ 1127464 w 10530161"/>
              <a:gd name="connsiteY104" fmla="*/ 1624615 h 1654944"/>
              <a:gd name="connsiteX105" fmla="*/ 1198485 w 10530161"/>
              <a:gd name="connsiteY105" fmla="*/ 1633493 h 1654944"/>
              <a:gd name="connsiteX106" fmla="*/ 1526959 w 10530161"/>
              <a:gd name="connsiteY106" fmla="*/ 1633493 h 1654944"/>
              <a:gd name="connsiteX107" fmla="*/ 1633491 w 10530161"/>
              <a:gd name="connsiteY107" fmla="*/ 1615737 h 1654944"/>
              <a:gd name="connsiteX108" fmla="*/ 1695635 w 10530161"/>
              <a:gd name="connsiteY108" fmla="*/ 1597982 h 1654944"/>
              <a:gd name="connsiteX109" fmla="*/ 1740023 w 10530161"/>
              <a:gd name="connsiteY109" fmla="*/ 1580227 h 1654944"/>
              <a:gd name="connsiteX110" fmla="*/ 1775534 w 10530161"/>
              <a:gd name="connsiteY110" fmla="*/ 1571349 h 1654944"/>
              <a:gd name="connsiteX111" fmla="*/ 1828800 w 10530161"/>
              <a:gd name="connsiteY111" fmla="*/ 1553594 h 1654944"/>
              <a:gd name="connsiteX112" fmla="*/ 1855433 w 10530161"/>
              <a:gd name="connsiteY112" fmla="*/ 1544716 h 1654944"/>
              <a:gd name="connsiteX113" fmla="*/ 1953087 w 10530161"/>
              <a:gd name="connsiteY113" fmla="*/ 1526961 h 1654944"/>
              <a:gd name="connsiteX114" fmla="*/ 1988598 w 10530161"/>
              <a:gd name="connsiteY114" fmla="*/ 1518083 h 1654944"/>
              <a:gd name="connsiteX115" fmla="*/ 2059619 w 10530161"/>
              <a:gd name="connsiteY115" fmla="*/ 1500328 h 1654944"/>
              <a:gd name="connsiteX116" fmla="*/ 2627790 w 10530161"/>
              <a:gd name="connsiteY116" fmla="*/ 1491450 h 1654944"/>
              <a:gd name="connsiteX117" fmla="*/ 2734322 w 10530161"/>
              <a:gd name="connsiteY117" fmla="*/ 1473694 h 1654944"/>
              <a:gd name="connsiteX118" fmla="*/ 2902998 w 10530161"/>
              <a:gd name="connsiteY118" fmla="*/ 1438184 h 1654944"/>
              <a:gd name="connsiteX119" fmla="*/ 3027285 w 10530161"/>
              <a:gd name="connsiteY119" fmla="*/ 1420428 h 1654944"/>
              <a:gd name="connsiteX120" fmla="*/ 3222594 w 10530161"/>
              <a:gd name="connsiteY120" fmla="*/ 1384918 h 1654944"/>
              <a:gd name="connsiteX121" fmla="*/ 3577701 w 10530161"/>
              <a:gd name="connsiteY121" fmla="*/ 1349407 h 1654944"/>
              <a:gd name="connsiteX122" fmla="*/ 3986074 w 10530161"/>
              <a:gd name="connsiteY122" fmla="*/ 1367162 h 1654944"/>
              <a:gd name="connsiteX123" fmla="*/ 4074850 w 10530161"/>
              <a:gd name="connsiteY123" fmla="*/ 1411551 h 1654944"/>
              <a:gd name="connsiteX124" fmla="*/ 4128116 w 10530161"/>
              <a:gd name="connsiteY124" fmla="*/ 1402673 h 1654944"/>
              <a:gd name="connsiteX125" fmla="*/ 4163627 w 10530161"/>
              <a:gd name="connsiteY125" fmla="*/ 1393795 h 1654944"/>
              <a:gd name="connsiteX126" fmla="*/ 4225771 w 10530161"/>
              <a:gd name="connsiteY126" fmla="*/ 1384918 h 1654944"/>
              <a:gd name="connsiteX127" fmla="*/ 4634143 w 10530161"/>
              <a:gd name="connsiteY127" fmla="*/ 1393795 h 1654944"/>
              <a:gd name="connsiteX128" fmla="*/ 4696287 w 10530161"/>
              <a:gd name="connsiteY128" fmla="*/ 1411551 h 1654944"/>
              <a:gd name="connsiteX129" fmla="*/ 4838330 w 10530161"/>
              <a:gd name="connsiteY129" fmla="*/ 1438184 h 1654944"/>
              <a:gd name="connsiteX130" fmla="*/ 5007006 w 10530161"/>
              <a:gd name="connsiteY130" fmla="*/ 1473694 h 1654944"/>
              <a:gd name="connsiteX131" fmla="*/ 5166804 w 10530161"/>
              <a:gd name="connsiteY131" fmla="*/ 1491450 h 1654944"/>
              <a:gd name="connsiteX132" fmla="*/ 5495277 w 10530161"/>
              <a:gd name="connsiteY132" fmla="*/ 1509205 h 1654944"/>
              <a:gd name="connsiteX133" fmla="*/ 5575177 w 10530161"/>
              <a:gd name="connsiteY133" fmla="*/ 1518083 h 1654944"/>
              <a:gd name="connsiteX134" fmla="*/ 6152225 w 10530161"/>
              <a:gd name="connsiteY134" fmla="*/ 1500328 h 1654944"/>
              <a:gd name="connsiteX135" fmla="*/ 6205491 w 10530161"/>
              <a:gd name="connsiteY135" fmla="*/ 1491450 h 1654944"/>
              <a:gd name="connsiteX136" fmla="*/ 6365289 w 10530161"/>
              <a:gd name="connsiteY136" fmla="*/ 1544715 h 1654944"/>
              <a:gd name="connsiteX137" fmla="*/ 6498455 w 10530161"/>
              <a:gd name="connsiteY137" fmla="*/ 1544716 h 1654944"/>
              <a:gd name="connsiteX138" fmla="*/ 6578353 w 10530161"/>
              <a:gd name="connsiteY138" fmla="*/ 1535838 h 1654944"/>
              <a:gd name="connsiteX139" fmla="*/ 6747029 w 10530161"/>
              <a:gd name="connsiteY139" fmla="*/ 1518083 h 1654944"/>
              <a:gd name="connsiteX140" fmla="*/ 6773662 w 10530161"/>
              <a:gd name="connsiteY140" fmla="*/ 1553593 h 1654944"/>
              <a:gd name="connsiteX141" fmla="*/ 6862438 w 10530161"/>
              <a:gd name="connsiteY141" fmla="*/ 1509205 h 1654944"/>
              <a:gd name="connsiteX142" fmla="*/ 6924582 w 10530161"/>
              <a:gd name="connsiteY142" fmla="*/ 1518083 h 1654944"/>
              <a:gd name="connsiteX143" fmla="*/ 7013358 w 10530161"/>
              <a:gd name="connsiteY143" fmla="*/ 1500327 h 1654944"/>
              <a:gd name="connsiteX144" fmla="*/ 7102136 w 10530161"/>
              <a:gd name="connsiteY144" fmla="*/ 1491450 h 1654944"/>
              <a:gd name="connsiteX145" fmla="*/ 7155402 w 10530161"/>
              <a:gd name="connsiteY145" fmla="*/ 1509206 h 1654944"/>
              <a:gd name="connsiteX146" fmla="*/ 7164280 w 10530161"/>
              <a:gd name="connsiteY146" fmla="*/ 1473694 h 1654944"/>
              <a:gd name="connsiteX147" fmla="*/ 7279690 w 10530161"/>
              <a:gd name="connsiteY147" fmla="*/ 1464817 h 1654944"/>
              <a:gd name="connsiteX148" fmla="*/ 7386221 w 10530161"/>
              <a:gd name="connsiteY148" fmla="*/ 1429306 h 1654944"/>
              <a:gd name="connsiteX149" fmla="*/ 7439488 w 10530161"/>
              <a:gd name="connsiteY149" fmla="*/ 1393795 h 1654944"/>
              <a:gd name="connsiteX150" fmla="*/ 7572652 w 10530161"/>
              <a:gd name="connsiteY150" fmla="*/ 1402674 h 1654944"/>
              <a:gd name="connsiteX151" fmla="*/ 7696939 w 10530161"/>
              <a:gd name="connsiteY151" fmla="*/ 1420429 h 1654944"/>
              <a:gd name="connsiteX152" fmla="*/ 7767961 w 10530161"/>
              <a:gd name="connsiteY152" fmla="*/ 1393795 h 1654944"/>
              <a:gd name="connsiteX153" fmla="*/ 7945514 w 10530161"/>
              <a:gd name="connsiteY153" fmla="*/ 1402673 h 1654944"/>
              <a:gd name="connsiteX154" fmla="*/ 8007658 w 10530161"/>
              <a:gd name="connsiteY154" fmla="*/ 1447062 h 1654944"/>
              <a:gd name="connsiteX155" fmla="*/ 8123068 w 10530161"/>
              <a:gd name="connsiteY155" fmla="*/ 1384918 h 1654944"/>
              <a:gd name="connsiteX156" fmla="*/ 8238478 w 10530161"/>
              <a:gd name="connsiteY156" fmla="*/ 1367162 h 1654944"/>
              <a:gd name="connsiteX157" fmla="*/ 8265110 w 10530161"/>
              <a:gd name="connsiteY157" fmla="*/ 1384918 h 1654944"/>
              <a:gd name="connsiteX158" fmla="*/ 8211844 w 10530161"/>
              <a:gd name="connsiteY158" fmla="*/ 1411551 h 1654944"/>
              <a:gd name="connsiteX159" fmla="*/ 8371643 w 10530161"/>
              <a:gd name="connsiteY159" fmla="*/ 1402673 h 1654944"/>
              <a:gd name="connsiteX160" fmla="*/ 8451542 w 10530161"/>
              <a:gd name="connsiteY160" fmla="*/ 1384918 h 1654944"/>
              <a:gd name="connsiteX161" fmla="*/ 8957569 w 10530161"/>
              <a:gd name="connsiteY161" fmla="*/ 1305019 h 1654944"/>
              <a:gd name="connsiteX162" fmla="*/ 8948691 w 10530161"/>
              <a:gd name="connsiteY162" fmla="*/ 1313896 h 1654944"/>
              <a:gd name="connsiteX163" fmla="*/ 8877670 w 10530161"/>
              <a:gd name="connsiteY163" fmla="*/ 1340529 h 1654944"/>
              <a:gd name="connsiteX164" fmla="*/ 8859914 w 10530161"/>
              <a:gd name="connsiteY164" fmla="*/ 1358285 h 1654944"/>
              <a:gd name="connsiteX165" fmla="*/ 8833281 w 10530161"/>
              <a:gd name="connsiteY165" fmla="*/ 1367162 h 1654944"/>
              <a:gd name="connsiteX166" fmla="*/ 8815526 w 10530161"/>
              <a:gd name="connsiteY166" fmla="*/ 1384918 h 1654944"/>
              <a:gd name="connsiteX167" fmla="*/ 8788893 w 10530161"/>
              <a:gd name="connsiteY167" fmla="*/ 1402673 h 1654944"/>
              <a:gd name="connsiteX168" fmla="*/ 8788893 w 10530161"/>
              <a:gd name="connsiteY168" fmla="*/ 1287263 h 1654944"/>
              <a:gd name="connsiteX0" fmla="*/ 8788893 w 10530161"/>
              <a:gd name="connsiteY0" fmla="*/ 1287261 h 1654942"/>
              <a:gd name="connsiteX1" fmla="*/ 8788893 w 10530161"/>
              <a:gd name="connsiteY1" fmla="*/ 1287261 h 1654942"/>
              <a:gd name="connsiteX2" fmla="*/ 9401452 w 10530161"/>
              <a:gd name="connsiteY2" fmla="*/ 1278384 h 1654942"/>
              <a:gd name="connsiteX3" fmla="*/ 9490229 w 10530161"/>
              <a:gd name="connsiteY3" fmla="*/ 1260628 h 1654942"/>
              <a:gd name="connsiteX4" fmla="*/ 9792070 w 10530161"/>
              <a:gd name="connsiteY4" fmla="*/ 1242873 h 1654942"/>
              <a:gd name="connsiteX5" fmla="*/ 9916357 w 10530161"/>
              <a:gd name="connsiteY5" fmla="*/ 1233995 h 1654942"/>
              <a:gd name="connsiteX6" fmla="*/ 9987378 w 10530161"/>
              <a:gd name="connsiteY6" fmla="*/ 1216240 h 1654942"/>
              <a:gd name="connsiteX7" fmla="*/ 10031767 w 10530161"/>
              <a:gd name="connsiteY7" fmla="*/ 1207362 h 1654942"/>
              <a:gd name="connsiteX8" fmla="*/ 10085033 w 10530161"/>
              <a:gd name="connsiteY8" fmla="*/ 1189607 h 1654942"/>
              <a:gd name="connsiteX9" fmla="*/ 10173810 w 10530161"/>
              <a:gd name="connsiteY9" fmla="*/ 1162974 h 1654942"/>
              <a:gd name="connsiteX10" fmla="*/ 10218198 w 10530161"/>
              <a:gd name="connsiteY10" fmla="*/ 1127463 h 1654942"/>
              <a:gd name="connsiteX11" fmla="*/ 10244831 w 10530161"/>
              <a:gd name="connsiteY11" fmla="*/ 1109708 h 1654942"/>
              <a:gd name="connsiteX12" fmla="*/ 10298097 w 10530161"/>
              <a:gd name="connsiteY12" fmla="*/ 1047564 h 1654942"/>
              <a:gd name="connsiteX13" fmla="*/ 10351363 w 10530161"/>
              <a:gd name="connsiteY13" fmla="*/ 1029809 h 1654942"/>
              <a:gd name="connsiteX14" fmla="*/ 10386874 w 10530161"/>
              <a:gd name="connsiteY14" fmla="*/ 1003176 h 1654942"/>
              <a:gd name="connsiteX15" fmla="*/ 10422384 w 10530161"/>
              <a:gd name="connsiteY15" fmla="*/ 994298 h 1654942"/>
              <a:gd name="connsiteX16" fmla="*/ 10466773 w 10530161"/>
              <a:gd name="connsiteY16" fmla="*/ 958788 h 1654942"/>
              <a:gd name="connsiteX17" fmla="*/ 10475650 w 10530161"/>
              <a:gd name="connsiteY17" fmla="*/ 603681 h 1654942"/>
              <a:gd name="connsiteX18" fmla="*/ 10440140 w 10530161"/>
              <a:gd name="connsiteY18" fmla="*/ 559292 h 1654942"/>
              <a:gd name="connsiteX19" fmla="*/ 10422384 w 10530161"/>
              <a:gd name="connsiteY19" fmla="*/ 532659 h 1654942"/>
              <a:gd name="connsiteX20" fmla="*/ 10360241 w 10530161"/>
              <a:gd name="connsiteY20" fmla="*/ 506026 h 1654942"/>
              <a:gd name="connsiteX21" fmla="*/ 10324730 w 10530161"/>
              <a:gd name="connsiteY21" fmla="*/ 452760 h 1654942"/>
              <a:gd name="connsiteX22" fmla="*/ 10479643 w 10530161"/>
              <a:gd name="connsiteY22" fmla="*/ 783806 h 1654942"/>
              <a:gd name="connsiteX23" fmla="*/ 10525713 w 10530161"/>
              <a:gd name="connsiteY23" fmla="*/ 899340 h 1654942"/>
              <a:gd name="connsiteX24" fmla="*/ 10509008 w 10530161"/>
              <a:gd name="connsiteY24" fmla="*/ 843870 h 1654942"/>
              <a:gd name="connsiteX25" fmla="*/ 10500760 w 10530161"/>
              <a:gd name="connsiteY25" fmla="*/ 857217 h 1654942"/>
              <a:gd name="connsiteX26" fmla="*/ 10502861 w 10530161"/>
              <a:gd name="connsiteY26" fmla="*/ 859482 h 1654942"/>
              <a:gd name="connsiteX27" fmla="*/ 10486577 w 10530161"/>
              <a:gd name="connsiteY27" fmla="*/ 879503 h 1654942"/>
              <a:gd name="connsiteX28" fmla="*/ 10505594 w 10530161"/>
              <a:gd name="connsiteY28" fmla="*/ 901728 h 1654942"/>
              <a:gd name="connsiteX29" fmla="*/ 10524820 w 10530161"/>
              <a:gd name="connsiteY29" fmla="*/ 768440 h 1654942"/>
              <a:gd name="connsiteX30" fmla="*/ 10498397 w 10530161"/>
              <a:gd name="connsiteY30" fmla="*/ 806216 h 1654942"/>
              <a:gd name="connsiteX31" fmla="*/ 10372639 w 10530161"/>
              <a:gd name="connsiteY31" fmla="*/ 719582 h 1654942"/>
              <a:gd name="connsiteX32" fmla="*/ 10328461 w 10530161"/>
              <a:gd name="connsiteY32" fmla="*/ 686275 h 1654942"/>
              <a:gd name="connsiteX33" fmla="*/ 10247932 w 10530161"/>
              <a:gd name="connsiteY33" fmla="*/ 612989 h 1654942"/>
              <a:gd name="connsiteX34" fmla="*/ 10212841 w 10530161"/>
              <a:gd name="connsiteY34" fmla="*/ 570806 h 1654942"/>
              <a:gd name="connsiteX35" fmla="*/ 10141609 w 10530161"/>
              <a:gd name="connsiteY35" fmla="*/ 566396 h 1654942"/>
              <a:gd name="connsiteX36" fmla="*/ 10069958 w 10530161"/>
              <a:gd name="connsiteY36" fmla="*/ 433108 h 1654942"/>
              <a:gd name="connsiteX37" fmla="*/ 10045426 w 10530161"/>
              <a:gd name="connsiteY37" fmla="*/ 468680 h 1654942"/>
              <a:gd name="connsiteX38" fmla="*/ 9900863 w 10530161"/>
              <a:gd name="connsiteY38" fmla="*/ 397599 h 1654942"/>
              <a:gd name="connsiteX39" fmla="*/ 10256968 w 10530161"/>
              <a:gd name="connsiteY39" fmla="*/ 684194 h 1654942"/>
              <a:gd name="connsiteX40" fmla="*/ 9567765 w 10530161"/>
              <a:gd name="connsiteY40" fmla="*/ 239880 h 1654942"/>
              <a:gd name="connsiteX41" fmla="*/ 9397618 w 10530161"/>
              <a:gd name="connsiteY41" fmla="*/ 191024 h 1654942"/>
              <a:gd name="connsiteX42" fmla="*/ 9281788 w 10530161"/>
              <a:gd name="connsiteY42" fmla="*/ 219922 h 1654942"/>
              <a:gd name="connsiteX43" fmla="*/ 9083747 w 10530161"/>
              <a:gd name="connsiteY43" fmla="*/ 164391 h 1654942"/>
              <a:gd name="connsiteX44" fmla="*/ 8629095 w 10530161"/>
              <a:gd name="connsiteY44" fmla="*/ 8877 h 1654942"/>
              <a:gd name="connsiteX45" fmla="*/ 8416031 w 10530161"/>
              <a:gd name="connsiteY45" fmla="*/ 35510 h 1654942"/>
              <a:gd name="connsiteX46" fmla="*/ 6347534 w 10530161"/>
              <a:gd name="connsiteY46" fmla="*/ 26632 h 1654942"/>
              <a:gd name="connsiteX47" fmla="*/ 6196613 w 10530161"/>
              <a:gd name="connsiteY47" fmla="*/ 8877 h 1654942"/>
              <a:gd name="connsiteX48" fmla="*/ 6107837 w 10530161"/>
              <a:gd name="connsiteY48" fmla="*/ -1 h 1654942"/>
              <a:gd name="connsiteX49" fmla="*/ 5149048 w 10530161"/>
              <a:gd name="connsiteY49" fmla="*/ 17755 h 1654942"/>
              <a:gd name="connsiteX50" fmla="*/ 4891596 w 10530161"/>
              <a:gd name="connsiteY50" fmla="*/ 71021 h 1654942"/>
              <a:gd name="connsiteX51" fmla="*/ 4811697 w 10530161"/>
              <a:gd name="connsiteY51" fmla="*/ 79898 h 1654942"/>
              <a:gd name="connsiteX52" fmla="*/ 4705165 w 10530161"/>
              <a:gd name="connsiteY52" fmla="*/ 88776 h 1654942"/>
              <a:gd name="connsiteX53" fmla="*/ 4669654 w 10530161"/>
              <a:gd name="connsiteY53" fmla="*/ 62143 h 1654942"/>
              <a:gd name="connsiteX54" fmla="*/ 4554244 w 10530161"/>
              <a:gd name="connsiteY54" fmla="*/ 44388 h 1654942"/>
              <a:gd name="connsiteX55" fmla="*/ 4447712 w 10530161"/>
              <a:gd name="connsiteY55" fmla="*/ 26632 h 1654942"/>
              <a:gd name="connsiteX56" fmla="*/ 3453413 w 10530161"/>
              <a:gd name="connsiteY56" fmla="*/ 35510 h 1654942"/>
              <a:gd name="connsiteX57" fmla="*/ 2805343 w 10530161"/>
              <a:gd name="connsiteY57" fmla="*/ 44388 h 1654942"/>
              <a:gd name="connsiteX58" fmla="*/ 1793289 w 10530161"/>
              <a:gd name="connsiteY58" fmla="*/ 53265 h 1654942"/>
              <a:gd name="connsiteX59" fmla="*/ 1296140 w 10530161"/>
              <a:gd name="connsiteY59" fmla="*/ 159797 h 1654942"/>
              <a:gd name="connsiteX60" fmla="*/ 1180730 w 10530161"/>
              <a:gd name="connsiteY60" fmla="*/ 204186 h 1654942"/>
              <a:gd name="connsiteX61" fmla="*/ 1127464 w 10530161"/>
              <a:gd name="connsiteY61" fmla="*/ 221941 h 1654942"/>
              <a:gd name="connsiteX62" fmla="*/ 674703 w 10530161"/>
              <a:gd name="connsiteY62" fmla="*/ 230819 h 1654942"/>
              <a:gd name="connsiteX63" fmla="*/ 621437 w 10530161"/>
              <a:gd name="connsiteY63" fmla="*/ 239696 h 1654942"/>
              <a:gd name="connsiteX64" fmla="*/ 497149 w 10530161"/>
              <a:gd name="connsiteY64" fmla="*/ 248574 h 1654942"/>
              <a:gd name="connsiteX65" fmla="*/ 435006 w 10530161"/>
              <a:gd name="connsiteY65" fmla="*/ 266329 h 1654942"/>
              <a:gd name="connsiteX66" fmla="*/ 399495 w 10530161"/>
              <a:gd name="connsiteY66" fmla="*/ 275207 h 1654942"/>
              <a:gd name="connsiteX67" fmla="*/ 346229 w 10530161"/>
              <a:gd name="connsiteY67" fmla="*/ 284085 h 1654942"/>
              <a:gd name="connsiteX68" fmla="*/ 266330 w 10530161"/>
              <a:gd name="connsiteY68" fmla="*/ 301840 h 1654942"/>
              <a:gd name="connsiteX69" fmla="*/ 186431 w 10530161"/>
              <a:gd name="connsiteY69" fmla="*/ 355106 h 1654942"/>
              <a:gd name="connsiteX70" fmla="*/ 159798 w 10530161"/>
              <a:gd name="connsiteY70" fmla="*/ 381739 h 1654942"/>
              <a:gd name="connsiteX71" fmla="*/ 124287 w 10530161"/>
              <a:gd name="connsiteY71" fmla="*/ 461638 h 1654942"/>
              <a:gd name="connsiteX72" fmla="*/ 115410 w 10530161"/>
              <a:gd name="connsiteY72" fmla="*/ 488271 h 1654942"/>
              <a:gd name="connsiteX73" fmla="*/ 79899 w 10530161"/>
              <a:gd name="connsiteY73" fmla="*/ 541537 h 1654942"/>
              <a:gd name="connsiteX74" fmla="*/ 35510 w 10530161"/>
              <a:gd name="connsiteY74" fmla="*/ 594803 h 1654942"/>
              <a:gd name="connsiteX75" fmla="*/ 8877 w 10530161"/>
              <a:gd name="connsiteY75" fmla="*/ 683580 h 1654942"/>
              <a:gd name="connsiteX76" fmla="*/ 0 w 10530161"/>
              <a:gd name="connsiteY76" fmla="*/ 736846 h 1654942"/>
              <a:gd name="connsiteX77" fmla="*/ 17755 w 10530161"/>
              <a:gd name="connsiteY77" fmla="*/ 878889 h 1654942"/>
              <a:gd name="connsiteX78" fmla="*/ 26633 w 10530161"/>
              <a:gd name="connsiteY78" fmla="*/ 932155 h 1654942"/>
              <a:gd name="connsiteX79" fmla="*/ 44388 w 10530161"/>
              <a:gd name="connsiteY79" fmla="*/ 994298 h 1654942"/>
              <a:gd name="connsiteX80" fmla="*/ 62143 w 10530161"/>
              <a:gd name="connsiteY80" fmla="*/ 1038687 h 1654942"/>
              <a:gd name="connsiteX81" fmla="*/ 71021 w 10530161"/>
              <a:gd name="connsiteY81" fmla="*/ 1065320 h 1654942"/>
              <a:gd name="connsiteX82" fmla="*/ 88777 w 10530161"/>
              <a:gd name="connsiteY82" fmla="*/ 1083075 h 1654942"/>
              <a:gd name="connsiteX83" fmla="*/ 133165 w 10530161"/>
              <a:gd name="connsiteY83" fmla="*/ 1145219 h 1654942"/>
              <a:gd name="connsiteX84" fmla="*/ 168676 w 10530161"/>
              <a:gd name="connsiteY84" fmla="*/ 1171852 h 1654942"/>
              <a:gd name="connsiteX85" fmla="*/ 213064 w 10530161"/>
              <a:gd name="connsiteY85" fmla="*/ 1225118 h 1654942"/>
              <a:gd name="connsiteX86" fmla="*/ 230819 w 10530161"/>
              <a:gd name="connsiteY86" fmla="*/ 1251751 h 1654942"/>
              <a:gd name="connsiteX87" fmla="*/ 275208 w 10530161"/>
              <a:gd name="connsiteY87" fmla="*/ 1296139 h 1654942"/>
              <a:gd name="connsiteX88" fmla="*/ 346229 w 10530161"/>
              <a:gd name="connsiteY88" fmla="*/ 1384916 h 1654942"/>
              <a:gd name="connsiteX89" fmla="*/ 372862 w 10530161"/>
              <a:gd name="connsiteY89" fmla="*/ 1393793 h 1654942"/>
              <a:gd name="connsiteX90" fmla="*/ 417250 w 10530161"/>
              <a:gd name="connsiteY90" fmla="*/ 1420426 h 1654942"/>
              <a:gd name="connsiteX91" fmla="*/ 452761 w 10530161"/>
              <a:gd name="connsiteY91" fmla="*/ 1438182 h 1654942"/>
              <a:gd name="connsiteX92" fmla="*/ 497149 w 10530161"/>
              <a:gd name="connsiteY92" fmla="*/ 1455937 h 1654942"/>
              <a:gd name="connsiteX93" fmla="*/ 514905 w 10530161"/>
              <a:gd name="connsiteY93" fmla="*/ 1473692 h 1654942"/>
              <a:gd name="connsiteX94" fmla="*/ 550415 w 10530161"/>
              <a:gd name="connsiteY94" fmla="*/ 1482570 h 1654942"/>
              <a:gd name="connsiteX95" fmla="*/ 577048 w 10530161"/>
              <a:gd name="connsiteY95" fmla="*/ 1491448 h 1654942"/>
              <a:gd name="connsiteX96" fmla="*/ 612559 w 10530161"/>
              <a:gd name="connsiteY96" fmla="*/ 1500326 h 1654942"/>
              <a:gd name="connsiteX97" fmla="*/ 665825 w 10530161"/>
              <a:gd name="connsiteY97" fmla="*/ 1518081 h 1654942"/>
              <a:gd name="connsiteX98" fmla="*/ 719091 w 10530161"/>
              <a:gd name="connsiteY98" fmla="*/ 1535836 h 1654942"/>
              <a:gd name="connsiteX99" fmla="*/ 745724 w 10530161"/>
              <a:gd name="connsiteY99" fmla="*/ 1544714 h 1654942"/>
              <a:gd name="connsiteX100" fmla="*/ 790112 w 10530161"/>
              <a:gd name="connsiteY100" fmla="*/ 1553592 h 1654942"/>
              <a:gd name="connsiteX101" fmla="*/ 914400 w 10530161"/>
              <a:gd name="connsiteY101" fmla="*/ 1571347 h 1654942"/>
              <a:gd name="connsiteX102" fmla="*/ 1029810 w 10530161"/>
              <a:gd name="connsiteY102" fmla="*/ 1597980 h 1654942"/>
              <a:gd name="connsiteX103" fmla="*/ 1065320 w 10530161"/>
              <a:gd name="connsiteY103" fmla="*/ 1606858 h 1654942"/>
              <a:gd name="connsiteX104" fmla="*/ 1127464 w 10530161"/>
              <a:gd name="connsiteY104" fmla="*/ 1624613 h 1654942"/>
              <a:gd name="connsiteX105" fmla="*/ 1198485 w 10530161"/>
              <a:gd name="connsiteY105" fmla="*/ 1633491 h 1654942"/>
              <a:gd name="connsiteX106" fmla="*/ 1526959 w 10530161"/>
              <a:gd name="connsiteY106" fmla="*/ 1633491 h 1654942"/>
              <a:gd name="connsiteX107" fmla="*/ 1633491 w 10530161"/>
              <a:gd name="connsiteY107" fmla="*/ 1615735 h 1654942"/>
              <a:gd name="connsiteX108" fmla="*/ 1695635 w 10530161"/>
              <a:gd name="connsiteY108" fmla="*/ 1597980 h 1654942"/>
              <a:gd name="connsiteX109" fmla="*/ 1740023 w 10530161"/>
              <a:gd name="connsiteY109" fmla="*/ 1580225 h 1654942"/>
              <a:gd name="connsiteX110" fmla="*/ 1775534 w 10530161"/>
              <a:gd name="connsiteY110" fmla="*/ 1571347 h 1654942"/>
              <a:gd name="connsiteX111" fmla="*/ 1828800 w 10530161"/>
              <a:gd name="connsiteY111" fmla="*/ 1553592 h 1654942"/>
              <a:gd name="connsiteX112" fmla="*/ 1855433 w 10530161"/>
              <a:gd name="connsiteY112" fmla="*/ 1544714 h 1654942"/>
              <a:gd name="connsiteX113" fmla="*/ 1953087 w 10530161"/>
              <a:gd name="connsiteY113" fmla="*/ 1526959 h 1654942"/>
              <a:gd name="connsiteX114" fmla="*/ 1988598 w 10530161"/>
              <a:gd name="connsiteY114" fmla="*/ 1518081 h 1654942"/>
              <a:gd name="connsiteX115" fmla="*/ 2059619 w 10530161"/>
              <a:gd name="connsiteY115" fmla="*/ 1500326 h 1654942"/>
              <a:gd name="connsiteX116" fmla="*/ 2627790 w 10530161"/>
              <a:gd name="connsiteY116" fmla="*/ 1491448 h 1654942"/>
              <a:gd name="connsiteX117" fmla="*/ 2734322 w 10530161"/>
              <a:gd name="connsiteY117" fmla="*/ 1473692 h 1654942"/>
              <a:gd name="connsiteX118" fmla="*/ 2902998 w 10530161"/>
              <a:gd name="connsiteY118" fmla="*/ 1438182 h 1654942"/>
              <a:gd name="connsiteX119" fmla="*/ 3027285 w 10530161"/>
              <a:gd name="connsiteY119" fmla="*/ 1420426 h 1654942"/>
              <a:gd name="connsiteX120" fmla="*/ 3222594 w 10530161"/>
              <a:gd name="connsiteY120" fmla="*/ 1384916 h 1654942"/>
              <a:gd name="connsiteX121" fmla="*/ 3577701 w 10530161"/>
              <a:gd name="connsiteY121" fmla="*/ 1349405 h 1654942"/>
              <a:gd name="connsiteX122" fmla="*/ 3986074 w 10530161"/>
              <a:gd name="connsiteY122" fmla="*/ 1367160 h 1654942"/>
              <a:gd name="connsiteX123" fmla="*/ 4074850 w 10530161"/>
              <a:gd name="connsiteY123" fmla="*/ 1411549 h 1654942"/>
              <a:gd name="connsiteX124" fmla="*/ 4128116 w 10530161"/>
              <a:gd name="connsiteY124" fmla="*/ 1402671 h 1654942"/>
              <a:gd name="connsiteX125" fmla="*/ 4163627 w 10530161"/>
              <a:gd name="connsiteY125" fmla="*/ 1393793 h 1654942"/>
              <a:gd name="connsiteX126" fmla="*/ 4225771 w 10530161"/>
              <a:gd name="connsiteY126" fmla="*/ 1384916 h 1654942"/>
              <a:gd name="connsiteX127" fmla="*/ 4634143 w 10530161"/>
              <a:gd name="connsiteY127" fmla="*/ 1393793 h 1654942"/>
              <a:gd name="connsiteX128" fmla="*/ 4696287 w 10530161"/>
              <a:gd name="connsiteY128" fmla="*/ 1411549 h 1654942"/>
              <a:gd name="connsiteX129" fmla="*/ 4838330 w 10530161"/>
              <a:gd name="connsiteY129" fmla="*/ 1438182 h 1654942"/>
              <a:gd name="connsiteX130" fmla="*/ 5007006 w 10530161"/>
              <a:gd name="connsiteY130" fmla="*/ 1473692 h 1654942"/>
              <a:gd name="connsiteX131" fmla="*/ 5166804 w 10530161"/>
              <a:gd name="connsiteY131" fmla="*/ 1491448 h 1654942"/>
              <a:gd name="connsiteX132" fmla="*/ 5495277 w 10530161"/>
              <a:gd name="connsiteY132" fmla="*/ 1509203 h 1654942"/>
              <a:gd name="connsiteX133" fmla="*/ 5575177 w 10530161"/>
              <a:gd name="connsiteY133" fmla="*/ 1518081 h 1654942"/>
              <a:gd name="connsiteX134" fmla="*/ 6152225 w 10530161"/>
              <a:gd name="connsiteY134" fmla="*/ 1500326 h 1654942"/>
              <a:gd name="connsiteX135" fmla="*/ 6205491 w 10530161"/>
              <a:gd name="connsiteY135" fmla="*/ 1491448 h 1654942"/>
              <a:gd name="connsiteX136" fmla="*/ 6365289 w 10530161"/>
              <a:gd name="connsiteY136" fmla="*/ 1544713 h 1654942"/>
              <a:gd name="connsiteX137" fmla="*/ 6498455 w 10530161"/>
              <a:gd name="connsiteY137" fmla="*/ 1544714 h 1654942"/>
              <a:gd name="connsiteX138" fmla="*/ 6578353 w 10530161"/>
              <a:gd name="connsiteY138" fmla="*/ 1535836 h 1654942"/>
              <a:gd name="connsiteX139" fmla="*/ 6747029 w 10530161"/>
              <a:gd name="connsiteY139" fmla="*/ 1518081 h 1654942"/>
              <a:gd name="connsiteX140" fmla="*/ 6773662 w 10530161"/>
              <a:gd name="connsiteY140" fmla="*/ 1553591 h 1654942"/>
              <a:gd name="connsiteX141" fmla="*/ 6862438 w 10530161"/>
              <a:gd name="connsiteY141" fmla="*/ 1509203 h 1654942"/>
              <a:gd name="connsiteX142" fmla="*/ 6924582 w 10530161"/>
              <a:gd name="connsiteY142" fmla="*/ 1518081 h 1654942"/>
              <a:gd name="connsiteX143" fmla="*/ 7013358 w 10530161"/>
              <a:gd name="connsiteY143" fmla="*/ 1500325 h 1654942"/>
              <a:gd name="connsiteX144" fmla="*/ 7102136 w 10530161"/>
              <a:gd name="connsiteY144" fmla="*/ 1491448 h 1654942"/>
              <a:gd name="connsiteX145" fmla="*/ 7155402 w 10530161"/>
              <a:gd name="connsiteY145" fmla="*/ 1509204 h 1654942"/>
              <a:gd name="connsiteX146" fmla="*/ 7164280 w 10530161"/>
              <a:gd name="connsiteY146" fmla="*/ 1473692 h 1654942"/>
              <a:gd name="connsiteX147" fmla="*/ 7279690 w 10530161"/>
              <a:gd name="connsiteY147" fmla="*/ 1464815 h 1654942"/>
              <a:gd name="connsiteX148" fmla="*/ 7386221 w 10530161"/>
              <a:gd name="connsiteY148" fmla="*/ 1429304 h 1654942"/>
              <a:gd name="connsiteX149" fmla="*/ 7439488 w 10530161"/>
              <a:gd name="connsiteY149" fmla="*/ 1393793 h 1654942"/>
              <a:gd name="connsiteX150" fmla="*/ 7572652 w 10530161"/>
              <a:gd name="connsiteY150" fmla="*/ 1402672 h 1654942"/>
              <a:gd name="connsiteX151" fmla="*/ 7696939 w 10530161"/>
              <a:gd name="connsiteY151" fmla="*/ 1420427 h 1654942"/>
              <a:gd name="connsiteX152" fmla="*/ 7767961 w 10530161"/>
              <a:gd name="connsiteY152" fmla="*/ 1393793 h 1654942"/>
              <a:gd name="connsiteX153" fmla="*/ 7945514 w 10530161"/>
              <a:gd name="connsiteY153" fmla="*/ 1402671 h 1654942"/>
              <a:gd name="connsiteX154" fmla="*/ 8007658 w 10530161"/>
              <a:gd name="connsiteY154" fmla="*/ 1447060 h 1654942"/>
              <a:gd name="connsiteX155" fmla="*/ 8123068 w 10530161"/>
              <a:gd name="connsiteY155" fmla="*/ 1384916 h 1654942"/>
              <a:gd name="connsiteX156" fmla="*/ 8238478 w 10530161"/>
              <a:gd name="connsiteY156" fmla="*/ 1367160 h 1654942"/>
              <a:gd name="connsiteX157" fmla="*/ 8265110 w 10530161"/>
              <a:gd name="connsiteY157" fmla="*/ 1384916 h 1654942"/>
              <a:gd name="connsiteX158" fmla="*/ 8211844 w 10530161"/>
              <a:gd name="connsiteY158" fmla="*/ 1411549 h 1654942"/>
              <a:gd name="connsiteX159" fmla="*/ 8371643 w 10530161"/>
              <a:gd name="connsiteY159" fmla="*/ 1402671 h 1654942"/>
              <a:gd name="connsiteX160" fmla="*/ 8451542 w 10530161"/>
              <a:gd name="connsiteY160" fmla="*/ 1384916 h 1654942"/>
              <a:gd name="connsiteX161" fmla="*/ 8957569 w 10530161"/>
              <a:gd name="connsiteY161" fmla="*/ 1305017 h 1654942"/>
              <a:gd name="connsiteX162" fmla="*/ 8948691 w 10530161"/>
              <a:gd name="connsiteY162" fmla="*/ 1313894 h 1654942"/>
              <a:gd name="connsiteX163" fmla="*/ 8877670 w 10530161"/>
              <a:gd name="connsiteY163" fmla="*/ 1340527 h 1654942"/>
              <a:gd name="connsiteX164" fmla="*/ 8859914 w 10530161"/>
              <a:gd name="connsiteY164" fmla="*/ 1358283 h 1654942"/>
              <a:gd name="connsiteX165" fmla="*/ 8833281 w 10530161"/>
              <a:gd name="connsiteY165" fmla="*/ 1367160 h 1654942"/>
              <a:gd name="connsiteX166" fmla="*/ 8815526 w 10530161"/>
              <a:gd name="connsiteY166" fmla="*/ 1384916 h 1654942"/>
              <a:gd name="connsiteX167" fmla="*/ 8788893 w 10530161"/>
              <a:gd name="connsiteY167" fmla="*/ 1402671 h 1654942"/>
              <a:gd name="connsiteX168" fmla="*/ 8788893 w 10530161"/>
              <a:gd name="connsiteY168" fmla="*/ 1287261 h 1654942"/>
              <a:gd name="connsiteX0" fmla="*/ 8788893 w 10530161"/>
              <a:gd name="connsiteY0" fmla="*/ 1287263 h 1654944"/>
              <a:gd name="connsiteX1" fmla="*/ 8788893 w 10530161"/>
              <a:gd name="connsiteY1" fmla="*/ 1287263 h 1654944"/>
              <a:gd name="connsiteX2" fmla="*/ 9401452 w 10530161"/>
              <a:gd name="connsiteY2" fmla="*/ 1278386 h 1654944"/>
              <a:gd name="connsiteX3" fmla="*/ 9490229 w 10530161"/>
              <a:gd name="connsiteY3" fmla="*/ 1260630 h 1654944"/>
              <a:gd name="connsiteX4" fmla="*/ 9792070 w 10530161"/>
              <a:gd name="connsiteY4" fmla="*/ 1242875 h 1654944"/>
              <a:gd name="connsiteX5" fmla="*/ 9916357 w 10530161"/>
              <a:gd name="connsiteY5" fmla="*/ 1233997 h 1654944"/>
              <a:gd name="connsiteX6" fmla="*/ 9987378 w 10530161"/>
              <a:gd name="connsiteY6" fmla="*/ 1216242 h 1654944"/>
              <a:gd name="connsiteX7" fmla="*/ 10031767 w 10530161"/>
              <a:gd name="connsiteY7" fmla="*/ 1207364 h 1654944"/>
              <a:gd name="connsiteX8" fmla="*/ 10085033 w 10530161"/>
              <a:gd name="connsiteY8" fmla="*/ 1189609 h 1654944"/>
              <a:gd name="connsiteX9" fmla="*/ 10173810 w 10530161"/>
              <a:gd name="connsiteY9" fmla="*/ 1162976 h 1654944"/>
              <a:gd name="connsiteX10" fmla="*/ 10218198 w 10530161"/>
              <a:gd name="connsiteY10" fmla="*/ 1127465 h 1654944"/>
              <a:gd name="connsiteX11" fmla="*/ 10244831 w 10530161"/>
              <a:gd name="connsiteY11" fmla="*/ 1109710 h 1654944"/>
              <a:gd name="connsiteX12" fmla="*/ 10298097 w 10530161"/>
              <a:gd name="connsiteY12" fmla="*/ 1047566 h 1654944"/>
              <a:gd name="connsiteX13" fmla="*/ 10351363 w 10530161"/>
              <a:gd name="connsiteY13" fmla="*/ 1029811 h 1654944"/>
              <a:gd name="connsiteX14" fmla="*/ 10386874 w 10530161"/>
              <a:gd name="connsiteY14" fmla="*/ 1003178 h 1654944"/>
              <a:gd name="connsiteX15" fmla="*/ 10422384 w 10530161"/>
              <a:gd name="connsiteY15" fmla="*/ 994300 h 1654944"/>
              <a:gd name="connsiteX16" fmla="*/ 10466773 w 10530161"/>
              <a:gd name="connsiteY16" fmla="*/ 958790 h 1654944"/>
              <a:gd name="connsiteX17" fmla="*/ 10475650 w 10530161"/>
              <a:gd name="connsiteY17" fmla="*/ 603683 h 1654944"/>
              <a:gd name="connsiteX18" fmla="*/ 10440140 w 10530161"/>
              <a:gd name="connsiteY18" fmla="*/ 559294 h 1654944"/>
              <a:gd name="connsiteX19" fmla="*/ 10422384 w 10530161"/>
              <a:gd name="connsiteY19" fmla="*/ 532661 h 1654944"/>
              <a:gd name="connsiteX20" fmla="*/ 10360241 w 10530161"/>
              <a:gd name="connsiteY20" fmla="*/ 506028 h 1654944"/>
              <a:gd name="connsiteX21" fmla="*/ 10497399 w 10530161"/>
              <a:gd name="connsiteY21" fmla="*/ 872646 h 1654944"/>
              <a:gd name="connsiteX22" fmla="*/ 10479643 w 10530161"/>
              <a:gd name="connsiteY22" fmla="*/ 783808 h 1654944"/>
              <a:gd name="connsiteX23" fmla="*/ 10525713 w 10530161"/>
              <a:gd name="connsiteY23" fmla="*/ 899342 h 1654944"/>
              <a:gd name="connsiteX24" fmla="*/ 10509008 w 10530161"/>
              <a:gd name="connsiteY24" fmla="*/ 843872 h 1654944"/>
              <a:gd name="connsiteX25" fmla="*/ 10500760 w 10530161"/>
              <a:gd name="connsiteY25" fmla="*/ 857219 h 1654944"/>
              <a:gd name="connsiteX26" fmla="*/ 10502861 w 10530161"/>
              <a:gd name="connsiteY26" fmla="*/ 859484 h 1654944"/>
              <a:gd name="connsiteX27" fmla="*/ 10486577 w 10530161"/>
              <a:gd name="connsiteY27" fmla="*/ 879505 h 1654944"/>
              <a:gd name="connsiteX28" fmla="*/ 10505594 w 10530161"/>
              <a:gd name="connsiteY28" fmla="*/ 901730 h 1654944"/>
              <a:gd name="connsiteX29" fmla="*/ 10524820 w 10530161"/>
              <a:gd name="connsiteY29" fmla="*/ 768442 h 1654944"/>
              <a:gd name="connsiteX30" fmla="*/ 10498397 w 10530161"/>
              <a:gd name="connsiteY30" fmla="*/ 806218 h 1654944"/>
              <a:gd name="connsiteX31" fmla="*/ 10372639 w 10530161"/>
              <a:gd name="connsiteY31" fmla="*/ 719584 h 1654944"/>
              <a:gd name="connsiteX32" fmla="*/ 10328461 w 10530161"/>
              <a:gd name="connsiteY32" fmla="*/ 686277 h 1654944"/>
              <a:gd name="connsiteX33" fmla="*/ 10247932 w 10530161"/>
              <a:gd name="connsiteY33" fmla="*/ 612991 h 1654944"/>
              <a:gd name="connsiteX34" fmla="*/ 10212841 w 10530161"/>
              <a:gd name="connsiteY34" fmla="*/ 570808 h 1654944"/>
              <a:gd name="connsiteX35" fmla="*/ 10141609 w 10530161"/>
              <a:gd name="connsiteY35" fmla="*/ 566398 h 1654944"/>
              <a:gd name="connsiteX36" fmla="*/ 10069958 w 10530161"/>
              <a:gd name="connsiteY36" fmla="*/ 433110 h 1654944"/>
              <a:gd name="connsiteX37" fmla="*/ 10045426 w 10530161"/>
              <a:gd name="connsiteY37" fmla="*/ 468682 h 1654944"/>
              <a:gd name="connsiteX38" fmla="*/ 9900863 w 10530161"/>
              <a:gd name="connsiteY38" fmla="*/ 397601 h 1654944"/>
              <a:gd name="connsiteX39" fmla="*/ 10256968 w 10530161"/>
              <a:gd name="connsiteY39" fmla="*/ 684196 h 1654944"/>
              <a:gd name="connsiteX40" fmla="*/ 9567765 w 10530161"/>
              <a:gd name="connsiteY40" fmla="*/ 239882 h 1654944"/>
              <a:gd name="connsiteX41" fmla="*/ 9397618 w 10530161"/>
              <a:gd name="connsiteY41" fmla="*/ 191026 h 1654944"/>
              <a:gd name="connsiteX42" fmla="*/ 9281788 w 10530161"/>
              <a:gd name="connsiteY42" fmla="*/ 219924 h 1654944"/>
              <a:gd name="connsiteX43" fmla="*/ 9083747 w 10530161"/>
              <a:gd name="connsiteY43" fmla="*/ 164393 h 1654944"/>
              <a:gd name="connsiteX44" fmla="*/ 8629095 w 10530161"/>
              <a:gd name="connsiteY44" fmla="*/ 8879 h 1654944"/>
              <a:gd name="connsiteX45" fmla="*/ 8416031 w 10530161"/>
              <a:gd name="connsiteY45" fmla="*/ 35512 h 1654944"/>
              <a:gd name="connsiteX46" fmla="*/ 6347534 w 10530161"/>
              <a:gd name="connsiteY46" fmla="*/ 26634 h 1654944"/>
              <a:gd name="connsiteX47" fmla="*/ 6196613 w 10530161"/>
              <a:gd name="connsiteY47" fmla="*/ 8879 h 1654944"/>
              <a:gd name="connsiteX48" fmla="*/ 6107837 w 10530161"/>
              <a:gd name="connsiteY48" fmla="*/ 1 h 1654944"/>
              <a:gd name="connsiteX49" fmla="*/ 5149048 w 10530161"/>
              <a:gd name="connsiteY49" fmla="*/ 17757 h 1654944"/>
              <a:gd name="connsiteX50" fmla="*/ 4891596 w 10530161"/>
              <a:gd name="connsiteY50" fmla="*/ 71023 h 1654944"/>
              <a:gd name="connsiteX51" fmla="*/ 4811697 w 10530161"/>
              <a:gd name="connsiteY51" fmla="*/ 79900 h 1654944"/>
              <a:gd name="connsiteX52" fmla="*/ 4705165 w 10530161"/>
              <a:gd name="connsiteY52" fmla="*/ 88778 h 1654944"/>
              <a:gd name="connsiteX53" fmla="*/ 4669654 w 10530161"/>
              <a:gd name="connsiteY53" fmla="*/ 62145 h 1654944"/>
              <a:gd name="connsiteX54" fmla="*/ 4554244 w 10530161"/>
              <a:gd name="connsiteY54" fmla="*/ 44390 h 1654944"/>
              <a:gd name="connsiteX55" fmla="*/ 4447712 w 10530161"/>
              <a:gd name="connsiteY55" fmla="*/ 26634 h 1654944"/>
              <a:gd name="connsiteX56" fmla="*/ 3453413 w 10530161"/>
              <a:gd name="connsiteY56" fmla="*/ 35512 h 1654944"/>
              <a:gd name="connsiteX57" fmla="*/ 2805343 w 10530161"/>
              <a:gd name="connsiteY57" fmla="*/ 44390 h 1654944"/>
              <a:gd name="connsiteX58" fmla="*/ 1793289 w 10530161"/>
              <a:gd name="connsiteY58" fmla="*/ 53267 h 1654944"/>
              <a:gd name="connsiteX59" fmla="*/ 1296140 w 10530161"/>
              <a:gd name="connsiteY59" fmla="*/ 159799 h 1654944"/>
              <a:gd name="connsiteX60" fmla="*/ 1180730 w 10530161"/>
              <a:gd name="connsiteY60" fmla="*/ 204188 h 1654944"/>
              <a:gd name="connsiteX61" fmla="*/ 1127464 w 10530161"/>
              <a:gd name="connsiteY61" fmla="*/ 221943 h 1654944"/>
              <a:gd name="connsiteX62" fmla="*/ 674703 w 10530161"/>
              <a:gd name="connsiteY62" fmla="*/ 230821 h 1654944"/>
              <a:gd name="connsiteX63" fmla="*/ 621437 w 10530161"/>
              <a:gd name="connsiteY63" fmla="*/ 239698 h 1654944"/>
              <a:gd name="connsiteX64" fmla="*/ 497149 w 10530161"/>
              <a:gd name="connsiteY64" fmla="*/ 248576 h 1654944"/>
              <a:gd name="connsiteX65" fmla="*/ 435006 w 10530161"/>
              <a:gd name="connsiteY65" fmla="*/ 266331 h 1654944"/>
              <a:gd name="connsiteX66" fmla="*/ 399495 w 10530161"/>
              <a:gd name="connsiteY66" fmla="*/ 275209 h 1654944"/>
              <a:gd name="connsiteX67" fmla="*/ 346229 w 10530161"/>
              <a:gd name="connsiteY67" fmla="*/ 284087 h 1654944"/>
              <a:gd name="connsiteX68" fmla="*/ 266330 w 10530161"/>
              <a:gd name="connsiteY68" fmla="*/ 301842 h 1654944"/>
              <a:gd name="connsiteX69" fmla="*/ 186431 w 10530161"/>
              <a:gd name="connsiteY69" fmla="*/ 355108 h 1654944"/>
              <a:gd name="connsiteX70" fmla="*/ 159798 w 10530161"/>
              <a:gd name="connsiteY70" fmla="*/ 381741 h 1654944"/>
              <a:gd name="connsiteX71" fmla="*/ 124287 w 10530161"/>
              <a:gd name="connsiteY71" fmla="*/ 461640 h 1654944"/>
              <a:gd name="connsiteX72" fmla="*/ 115410 w 10530161"/>
              <a:gd name="connsiteY72" fmla="*/ 488273 h 1654944"/>
              <a:gd name="connsiteX73" fmla="*/ 79899 w 10530161"/>
              <a:gd name="connsiteY73" fmla="*/ 541539 h 1654944"/>
              <a:gd name="connsiteX74" fmla="*/ 35510 w 10530161"/>
              <a:gd name="connsiteY74" fmla="*/ 594805 h 1654944"/>
              <a:gd name="connsiteX75" fmla="*/ 8877 w 10530161"/>
              <a:gd name="connsiteY75" fmla="*/ 683582 h 1654944"/>
              <a:gd name="connsiteX76" fmla="*/ 0 w 10530161"/>
              <a:gd name="connsiteY76" fmla="*/ 736848 h 1654944"/>
              <a:gd name="connsiteX77" fmla="*/ 17755 w 10530161"/>
              <a:gd name="connsiteY77" fmla="*/ 878891 h 1654944"/>
              <a:gd name="connsiteX78" fmla="*/ 26633 w 10530161"/>
              <a:gd name="connsiteY78" fmla="*/ 932157 h 1654944"/>
              <a:gd name="connsiteX79" fmla="*/ 44388 w 10530161"/>
              <a:gd name="connsiteY79" fmla="*/ 994300 h 1654944"/>
              <a:gd name="connsiteX80" fmla="*/ 62143 w 10530161"/>
              <a:gd name="connsiteY80" fmla="*/ 1038689 h 1654944"/>
              <a:gd name="connsiteX81" fmla="*/ 71021 w 10530161"/>
              <a:gd name="connsiteY81" fmla="*/ 1065322 h 1654944"/>
              <a:gd name="connsiteX82" fmla="*/ 88777 w 10530161"/>
              <a:gd name="connsiteY82" fmla="*/ 1083077 h 1654944"/>
              <a:gd name="connsiteX83" fmla="*/ 133165 w 10530161"/>
              <a:gd name="connsiteY83" fmla="*/ 1145221 h 1654944"/>
              <a:gd name="connsiteX84" fmla="*/ 168676 w 10530161"/>
              <a:gd name="connsiteY84" fmla="*/ 1171854 h 1654944"/>
              <a:gd name="connsiteX85" fmla="*/ 213064 w 10530161"/>
              <a:gd name="connsiteY85" fmla="*/ 1225120 h 1654944"/>
              <a:gd name="connsiteX86" fmla="*/ 230819 w 10530161"/>
              <a:gd name="connsiteY86" fmla="*/ 1251753 h 1654944"/>
              <a:gd name="connsiteX87" fmla="*/ 275208 w 10530161"/>
              <a:gd name="connsiteY87" fmla="*/ 1296141 h 1654944"/>
              <a:gd name="connsiteX88" fmla="*/ 346229 w 10530161"/>
              <a:gd name="connsiteY88" fmla="*/ 1384918 h 1654944"/>
              <a:gd name="connsiteX89" fmla="*/ 372862 w 10530161"/>
              <a:gd name="connsiteY89" fmla="*/ 1393795 h 1654944"/>
              <a:gd name="connsiteX90" fmla="*/ 417250 w 10530161"/>
              <a:gd name="connsiteY90" fmla="*/ 1420428 h 1654944"/>
              <a:gd name="connsiteX91" fmla="*/ 452761 w 10530161"/>
              <a:gd name="connsiteY91" fmla="*/ 1438184 h 1654944"/>
              <a:gd name="connsiteX92" fmla="*/ 497149 w 10530161"/>
              <a:gd name="connsiteY92" fmla="*/ 1455939 h 1654944"/>
              <a:gd name="connsiteX93" fmla="*/ 514905 w 10530161"/>
              <a:gd name="connsiteY93" fmla="*/ 1473694 h 1654944"/>
              <a:gd name="connsiteX94" fmla="*/ 550415 w 10530161"/>
              <a:gd name="connsiteY94" fmla="*/ 1482572 h 1654944"/>
              <a:gd name="connsiteX95" fmla="*/ 577048 w 10530161"/>
              <a:gd name="connsiteY95" fmla="*/ 1491450 h 1654944"/>
              <a:gd name="connsiteX96" fmla="*/ 612559 w 10530161"/>
              <a:gd name="connsiteY96" fmla="*/ 1500328 h 1654944"/>
              <a:gd name="connsiteX97" fmla="*/ 665825 w 10530161"/>
              <a:gd name="connsiteY97" fmla="*/ 1518083 h 1654944"/>
              <a:gd name="connsiteX98" fmla="*/ 719091 w 10530161"/>
              <a:gd name="connsiteY98" fmla="*/ 1535838 h 1654944"/>
              <a:gd name="connsiteX99" fmla="*/ 745724 w 10530161"/>
              <a:gd name="connsiteY99" fmla="*/ 1544716 h 1654944"/>
              <a:gd name="connsiteX100" fmla="*/ 790112 w 10530161"/>
              <a:gd name="connsiteY100" fmla="*/ 1553594 h 1654944"/>
              <a:gd name="connsiteX101" fmla="*/ 914400 w 10530161"/>
              <a:gd name="connsiteY101" fmla="*/ 1571349 h 1654944"/>
              <a:gd name="connsiteX102" fmla="*/ 1029810 w 10530161"/>
              <a:gd name="connsiteY102" fmla="*/ 1597982 h 1654944"/>
              <a:gd name="connsiteX103" fmla="*/ 1065320 w 10530161"/>
              <a:gd name="connsiteY103" fmla="*/ 1606860 h 1654944"/>
              <a:gd name="connsiteX104" fmla="*/ 1127464 w 10530161"/>
              <a:gd name="connsiteY104" fmla="*/ 1624615 h 1654944"/>
              <a:gd name="connsiteX105" fmla="*/ 1198485 w 10530161"/>
              <a:gd name="connsiteY105" fmla="*/ 1633493 h 1654944"/>
              <a:gd name="connsiteX106" fmla="*/ 1526959 w 10530161"/>
              <a:gd name="connsiteY106" fmla="*/ 1633493 h 1654944"/>
              <a:gd name="connsiteX107" fmla="*/ 1633491 w 10530161"/>
              <a:gd name="connsiteY107" fmla="*/ 1615737 h 1654944"/>
              <a:gd name="connsiteX108" fmla="*/ 1695635 w 10530161"/>
              <a:gd name="connsiteY108" fmla="*/ 1597982 h 1654944"/>
              <a:gd name="connsiteX109" fmla="*/ 1740023 w 10530161"/>
              <a:gd name="connsiteY109" fmla="*/ 1580227 h 1654944"/>
              <a:gd name="connsiteX110" fmla="*/ 1775534 w 10530161"/>
              <a:gd name="connsiteY110" fmla="*/ 1571349 h 1654944"/>
              <a:gd name="connsiteX111" fmla="*/ 1828800 w 10530161"/>
              <a:gd name="connsiteY111" fmla="*/ 1553594 h 1654944"/>
              <a:gd name="connsiteX112" fmla="*/ 1855433 w 10530161"/>
              <a:gd name="connsiteY112" fmla="*/ 1544716 h 1654944"/>
              <a:gd name="connsiteX113" fmla="*/ 1953087 w 10530161"/>
              <a:gd name="connsiteY113" fmla="*/ 1526961 h 1654944"/>
              <a:gd name="connsiteX114" fmla="*/ 1988598 w 10530161"/>
              <a:gd name="connsiteY114" fmla="*/ 1518083 h 1654944"/>
              <a:gd name="connsiteX115" fmla="*/ 2059619 w 10530161"/>
              <a:gd name="connsiteY115" fmla="*/ 1500328 h 1654944"/>
              <a:gd name="connsiteX116" fmla="*/ 2627790 w 10530161"/>
              <a:gd name="connsiteY116" fmla="*/ 1491450 h 1654944"/>
              <a:gd name="connsiteX117" fmla="*/ 2734322 w 10530161"/>
              <a:gd name="connsiteY117" fmla="*/ 1473694 h 1654944"/>
              <a:gd name="connsiteX118" fmla="*/ 2902998 w 10530161"/>
              <a:gd name="connsiteY118" fmla="*/ 1438184 h 1654944"/>
              <a:gd name="connsiteX119" fmla="*/ 3027285 w 10530161"/>
              <a:gd name="connsiteY119" fmla="*/ 1420428 h 1654944"/>
              <a:gd name="connsiteX120" fmla="*/ 3222594 w 10530161"/>
              <a:gd name="connsiteY120" fmla="*/ 1384918 h 1654944"/>
              <a:gd name="connsiteX121" fmla="*/ 3577701 w 10530161"/>
              <a:gd name="connsiteY121" fmla="*/ 1349407 h 1654944"/>
              <a:gd name="connsiteX122" fmla="*/ 3986074 w 10530161"/>
              <a:gd name="connsiteY122" fmla="*/ 1367162 h 1654944"/>
              <a:gd name="connsiteX123" fmla="*/ 4074850 w 10530161"/>
              <a:gd name="connsiteY123" fmla="*/ 1411551 h 1654944"/>
              <a:gd name="connsiteX124" fmla="*/ 4128116 w 10530161"/>
              <a:gd name="connsiteY124" fmla="*/ 1402673 h 1654944"/>
              <a:gd name="connsiteX125" fmla="*/ 4163627 w 10530161"/>
              <a:gd name="connsiteY125" fmla="*/ 1393795 h 1654944"/>
              <a:gd name="connsiteX126" fmla="*/ 4225771 w 10530161"/>
              <a:gd name="connsiteY126" fmla="*/ 1384918 h 1654944"/>
              <a:gd name="connsiteX127" fmla="*/ 4634143 w 10530161"/>
              <a:gd name="connsiteY127" fmla="*/ 1393795 h 1654944"/>
              <a:gd name="connsiteX128" fmla="*/ 4696287 w 10530161"/>
              <a:gd name="connsiteY128" fmla="*/ 1411551 h 1654944"/>
              <a:gd name="connsiteX129" fmla="*/ 4838330 w 10530161"/>
              <a:gd name="connsiteY129" fmla="*/ 1438184 h 1654944"/>
              <a:gd name="connsiteX130" fmla="*/ 5007006 w 10530161"/>
              <a:gd name="connsiteY130" fmla="*/ 1473694 h 1654944"/>
              <a:gd name="connsiteX131" fmla="*/ 5166804 w 10530161"/>
              <a:gd name="connsiteY131" fmla="*/ 1491450 h 1654944"/>
              <a:gd name="connsiteX132" fmla="*/ 5495277 w 10530161"/>
              <a:gd name="connsiteY132" fmla="*/ 1509205 h 1654944"/>
              <a:gd name="connsiteX133" fmla="*/ 5575177 w 10530161"/>
              <a:gd name="connsiteY133" fmla="*/ 1518083 h 1654944"/>
              <a:gd name="connsiteX134" fmla="*/ 6152225 w 10530161"/>
              <a:gd name="connsiteY134" fmla="*/ 1500328 h 1654944"/>
              <a:gd name="connsiteX135" fmla="*/ 6205491 w 10530161"/>
              <a:gd name="connsiteY135" fmla="*/ 1491450 h 1654944"/>
              <a:gd name="connsiteX136" fmla="*/ 6365289 w 10530161"/>
              <a:gd name="connsiteY136" fmla="*/ 1544715 h 1654944"/>
              <a:gd name="connsiteX137" fmla="*/ 6498455 w 10530161"/>
              <a:gd name="connsiteY137" fmla="*/ 1544716 h 1654944"/>
              <a:gd name="connsiteX138" fmla="*/ 6578353 w 10530161"/>
              <a:gd name="connsiteY138" fmla="*/ 1535838 h 1654944"/>
              <a:gd name="connsiteX139" fmla="*/ 6747029 w 10530161"/>
              <a:gd name="connsiteY139" fmla="*/ 1518083 h 1654944"/>
              <a:gd name="connsiteX140" fmla="*/ 6773662 w 10530161"/>
              <a:gd name="connsiteY140" fmla="*/ 1553593 h 1654944"/>
              <a:gd name="connsiteX141" fmla="*/ 6862438 w 10530161"/>
              <a:gd name="connsiteY141" fmla="*/ 1509205 h 1654944"/>
              <a:gd name="connsiteX142" fmla="*/ 6924582 w 10530161"/>
              <a:gd name="connsiteY142" fmla="*/ 1518083 h 1654944"/>
              <a:gd name="connsiteX143" fmla="*/ 7013358 w 10530161"/>
              <a:gd name="connsiteY143" fmla="*/ 1500327 h 1654944"/>
              <a:gd name="connsiteX144" fmla="*/ 7102136 w 10530161"/>
              <a:gd name="connsiteY144" fmla="*/ 1491450 h 1654944"/>
              <a:gd name="connsiteX145" fmla="*/ 7155402 w 10530161"/>
              <a:gd name="connsiteY145" fmla="*/ 1509206 h 1654944"/>
              <a:gd name="connsiteX146" fmla="*/ 7164280 w 10530161"/>
              <a:gd name="connsiteY146" fmla="*/ 1473694 h 1654944"/>
              <a:gd name="connsiteX147" fmla="*/ 7279690 w 10530161"/>
              <a:gd name="connsiteY147" fmla="*/ 1464817 h 1654944"/>
              <a:gd name="connsiteX148" fmla="*/ 7386221 w 10530161"/>
              <a:gd name="connsiteY148" fmla="*/ 1429306 h 1654944"/>
              <a:gd name="connsiteX149" fmla="*/ 7439488 w 10530161"/>
              <a:gd name="connsiteY149" fmla="*/ 1393795 h 1654944"/>
              <a:gd name="connsiteX150" fmla="*/ 7572652 w 10530161"/>
              <a:gd name="connsiteY150" fmla="*/ 1402674 h 1654944"/>
              <a:gd name="connsiteX151" fmla="*/ 7696939 w 10530161"/>
              <a:gd name="connsiteY151" fmla="*/ 1420429 h 1654944"/>
              <a:gd name="connsiteX152" fmla="*/ 7767961 w 10530161"/>
              <a:gd name="connsiteY152" fmla="*/ 1393795 h 1654944"/>
              <a:gd name="connsiteX153" fmla="*/ 7945514 w 10530161"/>
              <a:gd name="connsiteY153" fmla="*/ 1402673 h 1654944"/>
              <a:gd name="connsiteX154" fmla="*/ 8007658 w 10530161"/>
              <a:gd name="connsiteY154" fmla="*/ 1447062 h 1654944"/>
              <a:gd name="connsiteX155" fmla="*/ 8123068 w 10530161"/>
              <a:gd name="connsiteY155" fmla="*/ 1384918 h 1654944"/>
              <a:gd name="connsiteX156" fmla="*/ 8238478 w 10530161"/>
              <a:gd name="connsiteY156" fmla="*/ 1367162 h 1654944"/>
              <a:gd name="connsiteX157" fmla="*/ 8265110 w 10530161"/>
              <a:gd name="connsiteY157" fmla="*/ 1384918 h 1654944"/>
              <a:gd name="connsiteX158" fmla="*/ 8211844 w 10530161"/>
              <a:gd name="connsiteY158" fmla="*/ 1411551 h 1654944"/>
              <a:gd name="connsiteX159" fmla="*/ 8371643 w 10530161"/>
              <a:gd name="connsiteY159" fmla="*/ 1402673 h 1654944"/>
              <a:gd name="connsiteX160" fmla="*/ 8451542 w 10530161"/>
              <a:gd name="connsiteY160" fmla="*/ 1384918 h 1654944"/>
              <a:gd name="connsiteX161" fmla="*/ 8957569 w 10530161"/>
              <a:gd name="connsiteY161" fmla="*/ 1305019 h 1654944"/>
              <a:gd name="connsiteX162" fmla="*/ 8948691 w 10530161"/>
              <a:gd name="connsiteY162" fmla="*/ 1313896 h 1654944"/>
              <a:gd name="connsiteX163" fmla="*/ 8877670 w 10530161"/>
              <a:gd name="connsiteY163" fmla="*/ 1340529 h 1654944"/>
              <a:gd name="connsiteX164" fmla="*/ 8859914 w 10530161"/>
              <a:gd name="connsiteY164" fmla="*/ 1358285 h 1654944"/>
              <a:gd name="connsiteX165" fmla="*/ 8833281 w 10530161"/>
              <a:gd name="connsiteY165" fmla="*/ 1367162 h 1654944"/>
              <a:gd name="connsiteX166" fmla="*/ 8815526 w 10530161"/>
              <a:gd name="connsiteY166" fmla="*/ 1384918 h 1654944"/>
              <a:gd name="connsiteX167" fmla="*/ 8788893 w 10530161"/>
              <a:gd name="connsiteY167" fmla="*/ 1402673 h 1654944"/>
              <a:gd name="connsiteX168" fmla="*/ 8788893 w 10530161"/>
              <a:gd name="connsiteY168" fmla="*/ 1287263 h 1654944"/>
              <a:gd name="connsiteX0" fmla="*/ 8788893 w 10530161"/>
              <a:gd name="connsiteY0" fmla="*/ 1287261 h 1654942"/>
              <a:gd name="connsiteX1" fmla="*/ 8788893 w 10530161"/>
              <a:gd name="connsiteY1" fmla="*/ 1287261 h 1654942"/>
              <a:gd name="connsiteX2" fmla="*/ 9401452 w 10530161"/>
              <a:gd name="connsiteY2" fmla="*/ 1278384 h 1654942"/>
              <a:gd name="connsiteX3" fmla="*/ 9490229 w 10530161"/>
              <a:gd name="connsiteY3" fmla="*/ 1260628 h 1654942"/>
              <a:gd name="connsiteX4" fmla="*/ 9792070 w 10530161"/>
              <a:gd name="connsiteY4" fmla="*/ 1242873 h 1654942"/>
              <a:gd name="connsiteX5" fmla="*/ 9916357 w 10530161"/>
              <a:gd name="connsiteY5" fmla="*/ 1233995 h 1654942"/>
              <a:gd name="connsiteX6" fmla="*/ 9987378 w 10530161"/>
              <a:gd name="connsiteY6" fmla="*/ 1216240 h 1654942"/>
              <a:gd name="connsiteX7" fmla="*/ 10031767 w 10530161"/>
              <a:gd name="connsiteY7" fmla="*/ 1207362 h 1654942"/>
              <a:gd name="connsiteX8" fmla="*/ 10085033 w 10530161"/>
              <a:gd name="connsiteY8" fmla="*/ 1189607 h 1654942"/>
              <a:gd name="connsiteX9" fmla="*/ 10173810 w 10530161"/>
              <a:gd name="connsiteY9" fmla="*/ 1162974 h 1654942"/>
              <a:gd name="connsiteX10" fmla="*/ 10218198 w 10530161"/>
              <a:gd name="connsiteY10" fmla="*/ 1127463 h 1654942"/>
              <a:gd name="connsiteX11" fmla="*/ 10244831 w 10530161"/>
              <a:gd name="connsiteY11" fmla="*/ 1109708 h 1654942"/>
              <a:gd name="connsiteX12" fmla="*/ 10298097 w 10530161"/>
              <a:gd name="connsiteY12" fmla="*/ 1047564 h 1654942"/>
              <a:gd name="connsiteX13" fmla="*/ 10351363 w 10530161"/>
              <a:gd name="connsiteY13" fmla="*/ 1029809 h 1654942"/>
              <a:gd name="connsiteX14" fmla="*/ 10386874 w 10530161"/>
              <a:gd name="connsiteY14" fmla="*/ 1003176 h 1654942"/>
              <a:gd name="connsiteX15" fmla="*/ 10422384 w 10530161"/>
              <a:gd name="connsiteY15" fmla="*/ 994298 h 1654942"/>
              <a:gd name="connsiteX16" fmla="*/ 10466773 w 10530161"/>
              <a:gd name="connsiteY16" fmla="*/ 958788 h 1654942"/>
              <a:gd name="connsiteX17" fmla="*/ 10475650 w 10530161"/>
              <a:gd name="connsiteY17" fmla="*/ 603681 h 1654942"/>
              <a:gd name="connsiteX18" fmla="*/ 10440140 w 10530161"/>
              <a:gd name="connsiteY18" fmla="*/ 559292 h 1654942"/>
              <a:gd name="connsiteX19" fmla="*/ 10422384 w 10530161"/>
              <a:gd name="connsiteY19" fmla="*/ 532659 h 1654942"/>
              <a:gd name="connsiteX20" fmla="*/ 10469294 w 10530161"/>
              <a:gd name="connsiteY20" fmla="*/ 801500 h 1654942"/>
              <a:gd name="connsiteX21" fmla="*/ 10497399 w 10530161"/>
              <a:gd name="connsiteY21" fmla="*/ 872644 h 1654942"/>
              <a:gd name="connsiteX22" fmla="*/ 10479643 w 10530161"/>
              <a:gd name="connsiteY22" fmla="*/ 783806 h 1654942"/>
              <a:gd name="connsiteX23" fmla="*/ 10525713 w 10530161"/>
              <a:gd name="connsiteY23" fmla="*/ 899340 h 1654942"/>
              <a:gd name="connsiteX24" fmla="*/ 10509008 w 10530161"/>
              <a:gd name="connsiteY24" fmla="*/ 843870 h 1654942"/>
              <a:gd name="connsiteX25" fmla="*/ 10500760 w 10530161"/>
              <a:gd name="connsiteY25" fmla="*/ 857217 h 1654942"/>
              <a:gd name="connsiteX26" fmla="*/ 10502861 w 10530161"/>
              <a:gd name="connsiteY26" fmla="*/ 859482 h 1654942"/>
              <a:gd name="connsiteX27" fmla="*/ 10486577 w 10530161"/>
              <a:gd name="connsiteY27" fmla="*/ 879503 h 1654942"/>
              <a:gd name="connsiteX28" fmla="*/ 10505594 w 10530161"/>
              <a:gd name="connsiteY28" fmla="*/ 901728 h 1654942"/>
              <a:gd name="connsiteX29" fmla="*/ 10524820 w 10530161"/>
              <a:gd name="connsiteY29" fmla="*/ 768440 h 1654942"/>
              <a:gd name="connsiteX30" fmla="*/ 10498397 w 10530161"/>
              <a:gd name="connsiteY30" fmla="*/ 806216 h 1654942"/>
              <a:gd name="connsiteX31" fmla="*/ 10372639 w 10530161"/>
              <a:gd name="connsiteY31" fmla="*/ 719582 h 1654942"/>
              <a:gd name="connsiteX32" fmla="*/ 10328461 w 10530161"/>
              <a:gd name="connsiteY32" fmla="*/ 686275 h 1654942"/>
              <a:gd name="connsiteX33" fmla="*/ 10247932 w 10530161"/>
              <a:gd name="connsiteY33" fmla="*/ 612989 h 1654942"/>
              <a:gd name="connsiteX34" fmla="*/ 10212841 w 10530161"/>
              <a:gd name="connsiteY34" fmla="*/ 570806 h 1654942"/>
              <a:gd name="connsiteX35" fmla="*/ 10141609 w 10530161"/>
              <a:gd name="connsiteY35" fmla="*/ 566396 h 1654942"/>
              <a:gd name="connsiteX36" fmla="*/ 10069958 w 10530161"/>
              <a:gd name="connsiteY36" fmla="*/ 433108 h 1654942"/>
              <a:gd name="connsiteX37" fmla="*/ 10045426 w 10530161"/>
              <a:gd name="connsiteY37" fmla="*/ 468680 h 1654942"/>
              <a:gd name="connsiteX38" fmla="*/ 9900863 w 10530161"/>
              <a:gd name="connsiteY38" fmla="*/ 397599 h 1654942"/>
              <a:gd name="connsiteX39" fmla="*/ 10256968 w 10530161"/>
              <a:gd name="connsiteY39" fmla="*/ 684194 h 1654942"/>
              <a:gd name="connsiteX40" fmla="*/ 9567765 w 10530161"/>
              <a:gd name="connsiteY40" fmla="*/ 239880 h 1654942"/>
              <a:gd name="connsiteX41" fmla="*/ 9397618 w 10530161"/>
              <a:gd name="connsiteY41" fmla="*/ 191024 h 1654942"/>
              <a:gd name="connsiteX42" fmla="*/ 9281788 w 10530161"/>
              <a:gd name="connsiteY42" fmla="*/ 219922 h 1654942"/>
              <a:gd name="connsiteX43" fmla="*/ 9083747 w 10530161"/>
              <a:gd name="connsiteY43" fmla="*/ 164391 h 1654942"/>
              <a:gd name="connsiteX44" fmla="*/ 8629095 w 10530161"/>
              <a:gd name="connsiteY44" fmla="*/ 8877 h 1654942"/>
              <a:gd name="connsiteX45" fmla="*/ 8416031 w 10530161"/>
              <a:gd name="connsiteY45" fmla="*/ 35510 h 1654942"/>
              <a:gd name="connsiteX46" fmla="*/ 6347534 w 10530161"/>
              <a:gd name="connsiteY46" fmla="*/ 26632 h 1654942"/>
              <a:gd name="connsiteX47" fmla="*/ 6196613 w 10530161"/>
              <a:gd name="connsiteY47" fmla="*/ 8877 h 1654942"/>
              <a:gd name="connsiteX48" fmla="*/ 6107837 w 10530161"/>
              <a:gd name="connsiteY48" fmla="*/ -1 h 1654942"/>
              <a:gd name="connsiteX49" fmla="*/ 5149048 w 10530161"/>
              <a:gd name="connsiteY49" fmla="*/ 17755 h 1654942"/>
              <a:gd name="connsiteX50" fmla="*/ 4891596 w 10530161"/>
              <a:gd name="connsiteY50" fmla="*/ 71021 h 1654942"/>
              <a:gd name="connsiteX51" fmla="*/ 4811697 w 10530161"/>
              <a:gd name="connsiteY51" fmla="*/ 79898 h 1654942"/>
              <a:gd name="connsiteX52" fmla="*/ 4705165 w 10530161"/>
              <a:gd name="connsiteY52" fmla="*/ 88776 h 1654942"/>
              <a:gd name="connsiteX53" fmla="*/ 4669654 w 10530161"/>
              <a:gd name="connsiteY53" fmla="*/ 62143 h 1654942"/>
              <a:gd name="connsiteX54" fmla="*/ 4554244 w 10530161"/>
              <a:gd name="connsiteY54" fmla="*/ 44388 h 1654942"/>
              <a:gd name="connsiteX55" fmla="*/ 4447712 w 10530161"/>
              <a:gd name="connsiteY55" fmla="*/ 26632 h 1654942"/>
              <a:gd name="connsiteX56" fmla="*/ 3453413 w 10530161"/>
              <a:gd name="connsiteY56" fmla="*/ 35510 h 1654942"/>
              <a:gd name="connsiteX57" fmla="*/ 2805343 w 10530161"/>
              <a:gd name="connsiteY57" fmla="*/ 44388 h 1654942"/>
              <a:gd name="connsiteX58" fmla="*/ 1793289 w 10530161"/>
              <a:gd name="connsiteY58" fmla="*/ 53265 h 1654942"/>
              <a:gd name="connsiteX59" fmla="*/ 1296140 w 10530161"/>
              <a:gd name="connsiteY59" fmla="*/ 159797 h 1654942"/>
              <a:gd name="connsiteX60" fmla="*/ 1180730 w 10530161"/>
              <a:gd name="connsiteY60" fmla="*/ 204186 h 1654942"/>
              <a:gd name="connsiteX61" fmla="*/ 1127464 w 10530161"/>
              <a:gd name="connsiteY61" fmla="*/ 221941 h 1654942"/>
              <a:gd name="connsiteX62" fmla="*/ 674703 w 10530161"/>
              <a:gd name="connsiteY62" fmla="*/ 230819 h 1654942"/>
              <a:gd name="connsiteX63" fmla="*/ 621437 w 10530161"/>
              <a:gd name="connsiteY63" fmla="*/ 239696 h 1654942"/>
              <a:gd name="connsiteX64" fmla="*/ 497149 w 10530161"/>
              <a:gd name="connsiteY64" fmla="*/ 248574 h 1654942"/>
              <a:gd name="connsiteX65" fmla="*/ 435006 w 10530161"/>
              <a:gd name="connsiteY65" fmla="*/ 266329 h 1654942"/>
              <a:gd name="connsiteX66" fmla="*/ 399495 w 10530161"/>
              <a:gd name="connsiteY66" fmla="*/ 275207 h 1654942"/>
              <a:gd name="connsiteX67" fmla="*/ 346229 w 10530161"/>
              <a:gd name="connsiteY67" fmla="*/ 284085 h 1654942"/>
              <a:gd name="connsiteX68" fmla="*/ 266330 w 10530161"/>
              <a:gd name="connsiteY68" fmla="*/ 301840 h 1654942"/>
              <a:gd name="connsiteX69" fmla="*/ 186431 w 10530161"/>
              <a:gd name="connsiteY69" fmla="*/ 355106 h 1654942"/>
              <a:gd name="connsiteX70" fmla="*/ 159798 w 10530161"/>
              <a:gd name="connsiteY70" fmla="*/ 381739 h 1654942"/>
              <a:gd name="connsiteX71" fmla="*/ 124287 w 10530161"/>
              <a:gd name="connsiteY71" fmla="*/ 461638 h 1654942"/>
              <a:gd name="connsiteX72" fmla="*/ 115410 w 10530161"/>
              <a:gd name="connsiteY72" fmla="*/ 488271 h 1654942"/>
              <a:gd name="connsiteX73" fmla="*/ 79899 w 10530161"/>
              <a:gd name="connsiteY73" fmla="*/ 541537 h 1654942"/>
              <a:gd name="connsiteX74" fmla="*/ 35510 w 10530161"/>
              <a:gd name="connsiteY74" fmla="*/ 594803 h 1654942"/>
              <a:gd name="connsiteX75" fmla="*/ 8877 w 10530161"/>
              <a:gd name="connsiteY75" fmla="*/ 683580 h 1654942"/>
              <a:gd name="connsiteX76" fmla="*/ 0 w 10530161"/>
              <a:gd name="connsiteY76" fmla="*/ 736846 h 1654942"/>
              <a:gd name="connsiteX77" fmla="*/ 17755 w 10530161"/>
              <a:gd name="connsiteY77" fmla="*/ 878889 h 1654942"/>
              <a:gd name="connsiteX78" fmla="*/ 26633 w 10530161"/>
              <a:gd name="connsiteY78" fmla="*/ 932155 h 1654942"/>
              <a:gd name="connsiteX79" fmla="*/ 44388 w 10530161"/>
              <a:gd name="connsiteY79" fmla="*/ 994298 h 1654942"/>
              <a:gd name="connsiteX80" fmla="*/ 62143 w 10530161"/>
              <a:gd name="connsiteY80" fmla="*/ 1038687 h 1654942"/>
              <a:gd name="connsiteX81" fmla="*/ 71021 w 10530161"/>
              <a:gd name="connsiteY81" fmla="*/ 1065320 h 1654942"/>
              <a:gd name="connsiteX82" fmla="*/ 88777 w 10530161"/>
              <a:gd name="connsiteY82" fmla="*/ 1083075 h 1654942"/>
              <a:gd name="connsiteX83" fmla="*/ 133165 w 10530161"/>
              <a:gd name="connsiteY83" fmla="*/ 1145219 h 1654942"/>
              <a:gd name="connsiteX84" fmla="*/ 168676 w 10530161"/>
              <a:gd name="connsiteY84" fmla="*/ 1171852 h 1654942"/>
              <a:gd name="connsiteX85" fmla="*/ 213064 w 10530161"/>
              <a:gd name="connsiteY85" fmla="*/ 1225118 h 1654942"/>
              <a:gd name="connsiteX86" fmla="*/ 230819 w 10530161"/>
              <a:gd name="connsiteY86" fmla="*/ 1251751 h 1654942"/>
              <a:gd name="connsiteX87" fmla="*/ 275208 w 10530161"/>
              <a:gd name="connsiteY87" fmla="*/ 1296139 h 1654942"/>
              <a:gd name="connsiteX88" fmla="*/ 346229 w 10530161"/>
              <a:gd name="connsiteY88" fmla="*/ 1384916 h 1654942"/>
              <a:gd name="connsiteX89" fmla="*/ 372862 w 10530161"/>
              <a:gd name="connsiteY89" fmla="*/ 1393793 h 1654942"/>
              <a:gd name="connsiteX90" fmla="*/ 417250 w 10530161"/>
              <a:gd name="connsiteY90" fmla="*/ 1420426 h 1654942"/>
              <a:gd name="connsiteX91" fmla="*/ 452761 w 10530161"/>
              <a:gd name="connsiteY91" fmla="*/ 1438182 h 1654942"/>
              <a:gd name="connsiteX92" fmla="*/ 497149 w 10530161"/>
              <a:gd name="connsiteY92" fmla="*/ 1455937 h 1654942"/>
              <a:gd name="connsiteX93" fmla="*/ 514905 w 10530161"/>
              <a:gd name="connsiteY93" fmla="*/ 1473692 h 1654942"/>
              <a:gd name="connsiteX94" fmla="*/ 550415 w 10530161"/>
              <a:gd name="connsiteY94" fmla="*/ 1482570 h 1654942"/>
              <a:gd name="connsiteX95" fmla="*/ 577048 w 10530161"/>
              <a:gd name="connsiteY95" fmla="*/ 1491448 h 1654942"/>
              <a:gd name="connsiteX96" fmla="*/ 612559 w 10530161"/>
              <a:gd name="connsiteY96" fmla="*/ 1500326 h 1654942"/>
              <a:gd name="connsiteX97" fmla="*/ 665825 w 10530161"/>
              <a:gd name="connsiteY97" fmla="*/ 1518081 h 1654942"/>
              <a:gd name="connsiteX98" fmla="*/ 719091 w 10530161"/>
              <a:gd name="connsiteY98" fmla="*/ 1535836 h 1654942"/>
              <a:gd name="connsiteX99" fmla="*/ 745724 w 10530161"/>
              <a:gd name="connsiteY99" fmla="*/ 1544714 h 1654942"/>
              <a:gd name="connsiteX100" fmla="*/ 790112 w 10530161"/>
              <a:gd name="connsiteY100" fmla="*/ 1553592 h 1654942"/>
              <a:gd name="connsiteX101" fmla="*/ 914400 w 10530161"/>
              <a:gd name="connsiteY101" fmla="*/ 1571347 h 1654942"/>
              <a:gd name="connsiteX102" fmla="*/ 1029810 w 10530161"/>
              <a:gd name="connsiteY102" fmla="*/ 1597980 h 1654942"/>
              <a:gd name="connsiteX103" fmla="*/ 1065320 w 10530161"/>
              <a:gd name="connsiteY103" fmla="*/ 1606858 h 1654942"/>
              <a:gd name="connsiteX104" fmla="*/ 1127464 w 10530161"/>
              <a:gd name="connsiteY104" fmla="*/ 1624613 h 1654942"/>
              <a:gd name="connsiteX105" fmla="*/ 1198485 w 10530161"/>
              <a:gd name="connsiteY105" fmla="*/ 1633491 h 1654942"/>
              <a:gd name="connsiteX106" fmla="*/ 1526959 w 10530161"/>
              <a:gd name="connsiteY106" fmla="*/ 1633491 h 1654942"/>
              <a:gd name="connsiteX107" fmla="*/ 1633491 w 10530161"/>
              <a:gd name="connsiteY107" fmla="*/ 1615735 h 1654942"/>
              <a:gd name="connsiteX108" fmla="*/ 1695635 w 10530161"/>
              <a:gd name="connsiteY108" fmla="*/ 1597980 h 1654942"/>
              <a:gd name="connsiteX109" fmla="*/ 1740023 w 10530161"/>
              <a:gd name="connsiteY109" fmla="*/ 1580225 h 1654942"/>
              <a:gd name="connsiteX110" fmla="*/ 1775534 w 10530161"/>
              <a:gd name="connsiteY110" fmla="*/ 1571347 h 1654942"/>
              <a:gd name="connsiteX111" fmla="*/ 1828800 w 10530161"/>
              <a:gd name="connsiteY111" fmla="*/ 1553592 h 1654942"/>
              <a:gd name="connsiteX112" fmla="*/ 1855433 w 10530161"/>
              <a:gd name="connsiteY112" fmla="*/ 1544714 h 1654942"/>
              <a:gd name="connsiteX113" fmla="*/ 1953087 w 10530161"/>
              <a:gd name="connsiteY113" fmla="*/ 1526959 h 1654942"/>
              <a:gd name="connsiteX114" fmla="*/ 1988598 w 10530161"/>
              <a:gd name="connsiteY114" fmla="*/ 1518081 h 1654942"/>
              <a:gd name="connsiteX115" fmla="*/ 2059619 w 10530161"/>
              <a:gd name="connsiteY115" fmla="*/ 1500326 h 1654942"/>
              <a:gd name="connsiteX116" fmla="*/ 2627790 w 10530161"/>
              <a:gd name="connsiteY116" fmla="*/ 1491448 h 1654942"/>
              <a:gd name="connsiteX117" fmla="*/ 2734322 w 10530161"/>
              <a:gd name="connsiteY117" fmla="*/ 1473692 h 1654942"/>
              <a:gd name="connsiteX118" fmla="*/ 2902998 w 10530161"/>
              <a:gd name="connsiteY118" fmla="*/ 1438182 h 1654942"/>
              <a:gd name="connsiteX119" fmla="*/ 3027285 w 10530161"/>
              <a:gd name="connsiteY119" fmla="*/ 1420426 h 1654942"/>
              <a:gd name="connsiteX120" fmla="*/ 3222594 w 10530161"/>
              <a:gd name="connsiteY120" fmla="*/ 1384916 h 1654942"/>
              <a:gd name="connsiteX121" fmla="*/ 3577701 w 10530161"/>
              <a:gd name="connsiteY121" fmla="*/ 1349405 h 1654942"/>
              <a:gd name="connsiteX122" fmla="*/ 3986074 w 10530161"/>
              <a:gd name="connsiteY122" fmla="*/ 1367160 h 1654942"/>
              <a:gd name="connsiteX123" fmla="*/ 4074850 w 10530161"/>
              <a:gd name="connsiteY123" fmla="*/ 1411549 h 1654942"/>
              <a:gd name="connsiteX124" fmla="*/ 4128116 w 10530161"/>
              <a:gd name="connsiteY124" fmla="*/ 1402671 h 1654942"/>
              <a:gd name="connsiteX125" fmla="*/ 4163627 w 10530161"/>
              <a:gd name="connsiteY125" fmla="*/ 1393793 h 1654942"/>
              <a:gd name="connsiteX126" fmla="*/ 4225771 w 10530161"/>
              <a:gd name="connsiteY126" fmla="*/ 1384916 h 1654942"/>
              <a:gd name="connsiteX127" fmla="*/ 4634143 w 10530161"/>
              <a:gd name="connsiteY127" fmla="*/ 1393793 h 1654942"/>
              <a:gd name="connsiteX128" fmla="*/ 4696287 w 10530161"/>
              <a:gd name="connsiteY128" fmla="*/ 1411549 h 1654942"/>
              <a:gd name="connsiteX129" fmla="*/ 4838330 w 10530161"/>
              <a:gd name="connsiteY129" fmla="*/ 1438182 h 1654942"/>
              <a:gd name="connsiteX130" fmla="*/ 5007006 w 10530161"/>
              <a:gd name="connsiteY130" fmla="*/ 1473692 h 1654942"/>
              <a:gd name="connsiteX131" fmla="*/ 5166804 w 10530161"/>
              <a:gd name="connsiteY131" fmla="*/ 1491448 h 1654942"/>
              <a:gd name="connsiteX132" fmla="*/ 5495277 w 10530161"/>
              <a:gd name="connsiteY132" fmla="*/ 1509203 h 1654942"/>
              <a:gd name="connsiteX133" fmla="*/ 5575177 w 10530161"/>
              <a:gd name="connsiteY133" fmla="*/ 1518081 h 1654942"/>
              <a:gd name="connsiteX134" fmla="*/ 6152225 w 10530161"/>
              <a:gd name="connsiteY134" fmla="*/ 1500326 h 1654942"/>
              <a:gd name="connsiteX135" fmla="*/ 6205491 w 10530161"/>
              <a:gd name="connsiteY135" fmla="*/ 1491448 h 1654942"/>
              <a:gd name="connsiteX136" fmla="*/ 6365289 w 10530161"/>
              <a:gd name="connsiteY136" fmla="*/ 1544713 h 1654942"/>
              <a:gd name="connsiteX137" fmla="*/ 6498455 w 10530161"/>
              <a:gd name="connsiteY137" fmla="*/ 1544714 h 1654942"/>
              <a:gd name="connsiteX138" fmla="*/ 6578353 w 10530161"/>
              <a:gd name="connsiteY138" fmla="*/ 1535836 h 1654942"/>
              <a:gd name="connsiteX139" fmla="*/ 6747029 w 10530161"/>
              <a:gd name="connsiteY139" fmla="*/ 1518081 h 1654942"/>
              <a:gd name="connsiteX140" fmla="*/ 6773662 w 10530161"/>
              <a:gd name="connsiteY140" fmla="*/ 1553591 h 1654942"/>
              <a:gd name="connsiteX141" fmla="*/ 6862438 w 10530161"/>
              <a:gd name="connsiteY141" fmla="*/ 1509203 h 1654942"/>
              <a:gd name="connsiteX142" fmla="*/ 6924582 w 10530161"/>
              <a:gd name="connsiteY142" fmla="*/ 1518081 h 1654942"/>
              <a:gd name="connsiteX143" fmla="*/ 7013358 w 10530161"/>
              <a:gd name="connsiteY143" fmla="*/ 1500325 h 1654942"/>
              <a:gd name="connsiteX144" fmla="*/ 7102136 w 10530161"/>
              <a:gd name="connsiteY144" fmla="*/ 1491448 h 1654942"/>
              <a:gd name="connsiteX145" fmla="*/ 7155402 w 10530161"/>
              <a:gd name="connsiteY145" fmla="*/ 1509204 h 1654942"/>
              <a:gd name="connsiteX146" fmla="*/ 7164280 w 10530161"/>
              <a:gd name="connsiteY146" fmla="*/ 1473692 h 1654942"/>
              <a:gd name="connsiteX147" fmla="*/ 7279690 w 10530161"/>
              <a:gd name="connsiteY147" fmla="*/ 1464815 h 1654942"/>
              <a:gd name="connsiteX148" fmla="*/ 7386221 w 10530161"/>
              <a:gd name="connsiteY148" fmla="*/ 1429304 h 1654942"/>
              <a:gd name="connsiteX149" fmla="*/ 7439488 w 10530161"/>
              <a:gd name="connsiteY149" fmla="*/ 1393793 h 1654942"/>
              <a:gd name="connsiteX150" fmla="*/ 7572652 w 10530161"/>
              <a:gd name="connsiteY150" fmla="*/ 1402672 h 1654942"/>
              <a:gd name="connsiteX151" fmla="*/ 7696939 w 10530161"/>
              <a:gd name="connsiteY151" fmla="*/ 1420427 h 1654942"/>
              <a:gd name="connsiteX152" fmla="*/ 7767961 w 10530161"/>
              <a:gd name="connsiteY152" fmla="*/ 1393793 h 1654942"/>
              <a:gd name="connsiteX153" fmla="*/ 7945514 w 10530161"/>
              <a:gd name="connsiteY153" fmla="*/ 1402671 h 1654942"/>
              <a:gd name="connsiteX154" fmla="*/ 8007658 w 10530161"/>
              <a:gd name="connsiteY154" fmla="*/ 1447060 h 1654942"/>
              <a:gd name="connsiteX155" fmla="*/ 8123068 w 10530161"/>
              <a:gd name="connsiteY155" fmla="*/ 1384916 h 1654942"/>
              <a:gd name="connsiteX156" fmla="*/ 8238478 w 10530161"/>
              <a:gd name="connsiteY156" fmla="*/ 1367160 h 1654942"/>
              <a:gd name="connsiteX157" fmla="*/ 8265110 w 10530161"/>
              <a:gd name="connsiteY157" fmla="*/ 1384916 h 1654942"/>
              <a:gd name="connsiteX158" fmla="*/ 8211844 w 10530161"/>
              <a:gd name="connsiteY158" fmla="*/ 1411549 h 1654942"/>
              <a:gd name="connsiteX159" fmla="*/ 8371643 w 10530161"/>
              <a:gd name="connsiteY159" fmla="*/ 1402671 h 1654942"/>
              <a:gd name="connsiteX160" fmla="*/ 8451542 w 10530161"/>
              <a:gd name="connsiteY160" fmla="*/ 1384916 h 1654942"/>
              <a:gd name="connsiteX161" fmla="*/ 8957569 w 10530161"/>
              <a:gd name="connsiteY161" fmla="*/ 1305017 h 1654942"/>
              <a:gd name="connsiteX162" fmla="*/ 8948691 w 10530161"/>
              <a:gd name="connsiteY162" fmla="*/ 1313894 h 1654942"/>
              <a:gd name="connsiteX163" fmla="*/ 8877670 w 10530161"/>
              <a:gd name="connsiteY163" fmla="*/ 1340527 h 1654942"/>
              <a:gd name="connsiteX164" fmla="*/ 8859914 w 10530161"/>
              <a:gd name="connsiteY164" fmla="*/ 1358283 h 1654942"/>
              <a:gd name="connsiteX165" fmla="*/ 8833281 w 10530161"/>
              <a:gd name="connsiteY165" fmla="*/ 1367160 h 1654942"/>
              <a:gd name="connsiteX166" fmla="*/ 8815526 w 10530161"/>
              <a:gd name="connsiteY166" fmla="*/ 1384916 h 1654942"/>
              <a:gd name="connsiteX167" fmla="*/ 8788893 w 10530161"/>
              <a:gd name="connsiteY167" fmla="*/ 1402671 h 1654942"/>
              <a:gd name="connsiteX168" fmla="*/ 8788893 w 10530161"/>
              <a:gd name="connsiteY168" fmla="*/ 1287261 h 1654942"/>
              <a:gd name="connsiteX0" fmla="*/ 8788893 w 10530161"/>
              <a:gd name="connsiteY0" fmla="*/ 1287263 h 1654944"/>
              <a:gd name="connsiteX1" fmla="*/ 8788893 w 10530161"/>
              <a:gd name="connsiteY1" fmla="*/ 1287263 h 1654944"/>
              <a:gd name="connsiteX2" fmla="*/ 9401452 w 10530161"/>
              <a:gd name="connsiteY2" fmla="*/ 1278386 h 1654944"/>
              <a:gd name="connsiteX3" fmla="*/ 9490229 w 10530161"/>
              <a:gd name="connsiteY3" fmla="*/ 1260630 h 1654944"/>
              <a:gd name="connsiteX4" fmla="*/ 9792070 w 10530161"/>
              <a:gd name="connsiteY4" fmla="*/ 1242875 h 1654944"/>
              <a:gd name="connsiteX5" fmla="*/ 9916357 w 10530161"/>
              <a:gd name="connsiteY5" fmla="*/ 1233997 h 1654944"/>
              <a:gd name="connsiteX6" fmla="*/ 9987378 w 10530161"/>
              <a:gd name="connsiteY6" fmla="*/ 1216242 h 1654944"/>
              <a:gd name="connsiteX7" fmla="*/ 10031767 w 10530161"/>
              <a:gd name="connsiteY7" fmla="*/ 1207364 h 1654944"/>
              <a:gd name="connsiteX8" fmla="*/ 10085033 w 10530161"/>
              <a:gd name="connsiteY8" fmla="*/ 1189609 h 1654944"/>
              <a:gd name="connsiteX9" fmla="*/ 10173810 w 10530161"/>
              <a:gd name="connsiteY9" fmla="*/ 1162976 h 1654944"/>
              <a:gd name="connsiteX10" fmla="*/ 10218198 w 10530161"/>
              <a:gd name="connsiteY10" fmla="*/ 1127465 h 1654944"/>
              <a:gd name="connsiteX11" fmla="*/ 10244831 w 10530161"/>
              <a:gd name="connsiteY11" fmla="*/ 1109710 h 1654944"/>
              <a:gd name="connsiteX12" fmla="*/ 10298097 w 10530161"/>
              <a:gd name="connsiteY12" fmla="*/ 1047566 h 1654944"/>
              <a:gd name="connsiteX13" fmla="*/ 10351363 w 10530161"/>
              <a:gd name="connsiteY13" fmla="*/ 1029811 h 1654944"/>
              <a:gd name="connsiteX14" fmla="*/ 10386874 w 10530161"/>
              <a:gd name="connsiteY14" fmla="*/ 1003178 h 1654944"/>
              <a:gd name="connsiteX15" fmla="*/ 10422384 w 10530161"/>
              <a:gd name="connsiteY15" fmla="*/ 994300 h 1654944"/>
              <a:gd name="connsiteX16" fmla="*/ 10466773 w 10530161"/>
              <a:gd name="connsiteY16" fmla="*/ 958790 h 1654944"/>
              <a:gd name="connsiteX17" fmla="*/ 10475650 w 10530161"/>
              <a:gd name="connsiteY17" fmla="*/ 603683 h 1654944"/>
              <a:gd name="connsiteX18" fmla="*/ 10440140 w 10530161"/>
              <a:gd name="connsiteY18" fmla="*/ 559294 h 1654944"/>
              <a:gd name="connsiteX19" fmla="*/ 10495087 w 10530161"/>
              <a:gd name="connsiteY19" fmla="*/ 843687 h 1654944"/>
              <a:gd name="connsiteX20" fmla="*/ 10469294 w 10530161"/>
              <a:gd name="connsiteY20" fmla="*/ 801502 h 1654944"/>
              <a:gd name="connsiteX21" fmla="*/ 10497399 w 10530161"/>
              <a:gd name="connsiteY21" fmla="*/ 872646 h 1654944"/>
              <a:gd name="connsiteX22" fmla="*/ 10479643 w 10530161"/>
              <a:gd name="connsiteY22" fmla="*/ 783808 h 1654944"/>
              <a:gd name="connsiteX23" fmla="*/ 10525713 w 10530161"/>
              <a:gd name="connsiteY23" fmla="*/ 899342 h 1654944"/>
              <a:gd name="connsiteX24" fmla="*/ 10509008 w 10530161"/>
              <a:gd name="connsiteY24" fmla="*/ 843872 h 1654944"/>
              <a:gd name="connsiteX25" fmla="*/ 10500760 w 10530161"/>
              <a:gd name="connsiteY25" fmla="*/ 857219 h 1654944"/>
              <a:gd name="connsiteX26" fmla="*/ 10502861 w 10530161"/>
              <a:gd name="connsiteY26" fmla="*/ 859484 h 1654944"/>
              <a:gd name="connsiteX27" fmla="*/ 10486577 w 10530161"/>
              <a:gd name="connsiteY27" fmla="*/ 879505 h 1654944"/>
              <a:gd name="connsiteX28" fmla="*/ 10505594 w 10530161"/>
              <a:gd name="connsiteY28" fmla="*/ 901730 h 1654944"/>
              <a:gd name="connsiteX29" fmla="*/ 10524820 w 10530161"/>
              <a:gd name="connsiteY29" fmla="*/ 768442 h 1654944"/>
              <a:gd name="connsiteX30" fmla="*/ 10498397 w 10530161"/>
              <a:gd name="connsiteY30" fmla="*/ 806218 h 1654944"/>
              <a:gd name="connsiteX31" fmla="*/ 10372639 w 10530161"/>
              <a:gd name="connsiteY31" fmla="*/ 719584 h 1654944"/>
              <a:gd name="connsiteX32" fmla="*/ 10328461 w 10530161"/>
              <a:gd name="connsiteY32" fmla="*/ 686277 h 1654944"/>
              <a:gd name="connsiteX33" fmla="*/ 10247932 w 10530161"/>
              <a:gd name="connsiteY33" fmla="*/ 612991 h 1654944"/>
              <a:gd name="connsiteX34" fmla="*/ 10212841 w 10530161"/>
              <a:gd name="connsiteY34" fmla="*/ 570808 h 1654944"/>
              <a:gd name="connsiteX35" fmla="*/ 10141609 w 10530161"/>
              <a:gd name="connsiteY35" fmla="*/ 566398 h 1654944"/>
              <a:gd name="connsiteX36" fmla="*/ 10069958 w 10530161"/>
              <a:gd name="connsiteY36" fmla="*/ 433110 h 1654944"/>
              <a:gd name="connsiteX37" fmla="*/ 10045426 w 10530161"/>
              <a:gd name="connsiteY37" fmla="*/ 468682 h 1654944"/>
              <a:gd name="connsiteX38" fmla="*/ 9900863 w 10530161"/>
              <a:gd name="connsiteY38" fmla="*/ 397601 h 1654944"/>
              <a:gd name="connsiteX39" fmla="*/ 10256968 w 10530161"/>
              <a:gd name="connsiteY39" fmla="*/ 684196 h 1654944"/>
              <a:gd name="connsiteX40" fmla="*/ 9567765 w 10530161"/>
              <a:gd name="connsiteY40" fmla="*/ 239882 h 1654944"/>
              <a:gd name="connsiteX41" fmla="*/ 9397618 w 10530161"/>
              <a:gd name="connsiteY41" fmla="*/ 191026 h 1654944"/>
              <a:gd name="connsiteX42" fmla="*/ 9281788 w 10530161"/>
              <a:gd name="connsiteY42" fmla="*/ 219924 h 1654944"/>
              <a:gd name="connsiteX43" fmla="*/ 9083747 w 10530161"/>
              <a:gd name="connsiteY43" fmla="*/ 164393 h 1654944"/>
              <a:gd name="connsiteX44" fmla="*/ 8629095 w 10530161"/>
              <a:gd name="connsiteY44" fmla="*/ 8879 h 1654944"/>
              <a:gd name="connsiteX45" fmla="*/ 8416031 w 10530161"/>
              <a:gd name="connsiteY45" fmla="*/ 35512 h 1654944"/>
              <a:gd name="connsiteX46" fmla="*/ 6347534 w 10530161"/>
              <a:gd name="connsiteY46" fmla="*/ 26634 h 1654944"/>
              <a:gd name="connsiteX47" fmla="*/ 6196613 w 10530161"/>
              <a:gd name="connsiteY47" fmla="*/ 8879 h 1654944"/>
              <a:gd name="connsiteX48" fmla="*/ 6107837 w 10530161"/>
              <a:gd name="connsiteY48" fmla="*/ 1 h 1654944"/>
              <a:gd name="connsiteX49" fmla="*/ 5149048 w 10530161"/>
              <a:gd name="connsiteY49" fmla="*/ 17757 h 1654944"/>
              <a:gd name="connsiteX50" fmla="*/ 4891596 w 10530161"/>
              <a:gd name="connsiteY50" fmla="*/ 71023 h 1654944"/>
              <a:gd name="connsiteX51" fmla="*/ 4811697 w 10530161"/>
              <a:gd name="connsiteY51" fmla="*/ 79900 h 1654944"/>
              <a:gd name="connsiteX52" fmla="*/ 4705165 w 10530161"/>
              <a:gd name="connsiteY52" fmla="*/ 88778 h 1654944"/>
              <a:gd name="connsiteX53" fmla="*/ 4669654 w 10530161"/>
              <a:gd name="connsiteY53" fmla="*/ 62145 h 1654944"/>
              <a:gd name="connsiteX54" fmla="*/ 4554244 w 10530161"/>
              <a:gd name="connsiteY54" fmla="*/ 44390 h 1654944"/>
              <a:gd name="connsiteX55" fmla="*/ 4447712 w 10530161"/>
              <a:gd name="connsiteY55" fmla="*/ 26634 h 1654944"/>
              <a:gd name="connsiteX56" fmla="*/ 3453413 w 10530161"/>
              <a:gd name="connsiteY56" fmla="*/ 35512 h 1654944"/>
              <a:gd name="connsiteX57" fmla="*/ 2805343 w 10530161"/>
              <a:gd name="connsiteY57" fmla="*/ 44390 h 1654944"/>
              <a:gd name="connsiteX58" fmla="*/ 1793289 w 10530161"/>
              <a:gd name="connsiteY58" fmla="*/ 53267 h 1654944"/>
              <a:gd name="connsiteX59" fmla="*/ 1296140 w 10530161"/>
              <a:gd name="connsiteY59" fmla="*/ 159799 h 1654944"/>
              <a:gd name="connsiteX60" fmla="*/ 1180730 w 10530161"/>
              <a:gd name="connsiteY60" fmla="*/ 204188 h 1654944"/>
              <a:gd name="connsiteX61" fmla="*/ 1127464 w 10530161"/>
              <a:gd name="connsiteY61" fmla="*/ 221943 h 1654944"/>
              <a:gd name="connsiteX62" fmla="*/ 674703 w 10530161"/>
              <a:gd name="connsiteY62" fmla="*/ 230821 h 1654944"/>
              <a:gd name="connsiteX63" fmla="*/ 621437 w 10530161"/>
              <a:gd name="connsiteY63" fmla="*/ 239698 h 1654944"/>
              <a:gd name="connsiteX64" fmla="*/ 497149 w 10530161"/>
              <a:gd name="connsiteY64" fmla="*/ 248576 h 1654944"/>
              <a:gd name="connsiteX65" fmla="*/ 435006 w 10530161"/>
              <a:gd name="connsiteY65" fmla="*/ 266331 h 1654944"/>
              <a:gd name="connsiteX66" fmla="*/ 399495 w 10530161"/>
              <a:gd name="connsiteY66" fmla="*/ 275209 h 1654944"/>
              <a:gd name="connsiteX67" fmla="*/ 346229 w 10530161"/>
              <a:gd name="connsiteY67" fmla="*/ 284087 h 1654944"/>
              <a:gd name="connsiteX68" fmla="*/ 266330 w 10530161"/>
              <a:gd name="connsiteY68" fmla="*/ 301842 h 1654944"/>
              <a:gd name="connsiteX69" fmla="*/ 186431 w 10530161"/>
              <a:gd name="connsiteY69" fmla="*/ 355108 h 1654944"/>
              <a:gd name="connsiteX70" fmla="*/ 159798 w 10530161"/>
              <a:gd name="connsiteY70" fmla="*/ 381741 h 1654944"/>
              <a:gd name="connsiteX71" fmla="*/ 124287 w 10530161"/>
              <a:gd name="connsiteY71" fmla="*/ 461640 h 1654944"/>
              <a:gd name="connsiteX72" fmla="*/ 115410 w 10530161"/>
              <a:gd name="connsiteY72" fmla="*/ 488273 h 1654944"/>
              <a:gd name="connsiteX73" fmla="*/ 79899 w 10530161"/>
              <a:gd name="connsiteY73" fmla="*/ 541539 h 1654944"/>
              <a:gd name="connsiteX74" fmla="*/ 35510 w 10530161"/>
              <a:gd name="connsiteY74" fmla="*/ 594805 h 1654944"/>
              <a:gd name="connsiteX75" fmla="*/ 8877 w 10530161"/>
              <a:gd name="connsiteY75" fmla="*/ 683582 h 1654944"/>
              <a:gd name="connsiteX76" fmla="*/ 0 w 10530161"/>
              <a:gd name="connsiteY76" fmla="*/ 736848 h 1654944"/>
              <a:gd name="connsiteX77" fmla="*/ 17755 w 10530161"/>
              <a:gd name="connsiteY77" fmla="*/ 878891 h 1654944"/>
              <a:gd name="connsiteX78" fmla="*/ 26633 w 10530161"/>
              <a:gd name="connsiteY78" fmla="*/ 932157 h 1654944"/>
              <a:gd name="connsiteX79" fmla="*/ 44388 w 10530161"/>
              <a:gd name="connsiteY79" fmla="*/ 994300 h 1654944"/>
              <a:gd name="connsiteX80" fmla="*/ 62143 w 10530161"/>
              <a:gd name="connsiteY80" fmla="*/ 1038689 h 1654944"/>
              <a:gd name="connsiteX81" fmla="*/ 71021 w 10530161"/>
              <a:gd name="connsiteY81" fmla="*/ 1065322 h 1654944"/>
              <a:gd name="connsiteX82" fmla="*/ 88777 w 10530161"/>
              <a:gd name="connsiteY82" fmla="*/ 1083077 h 1654944"/>
              <a:gd name="connsiteX83" fmla="*/ 133165 w 10530161"/>
              <a:gd name="connsiteY83" fmla="*/ 1145221 h 1654944"/>
              <a:gd name="connsiteX84" fmla="*/ 168676 w 10530161"/>
              <a:gd name="connsiteY84" fmla="*/ 1171854 h 1654944"/>
              <a:gd name="connsiteX85" fmla="*/ 213064 w 10530161"/>
              <a:gd name="connsiteY85" fmla="*/ 1225120 h 1654944"/>
              <a:gd name="connsiteX86" fmla="*/ 230819 w 10530161"/>
              <a:gd name="connsiteY86" fmla="*/ 1251753 h 1654944"/>
              <a:gd name="connsiteX87" fmla="*/ 275208 w 10530161"/>
              <a:gd name="connsiteY87" fmla="*/ 1296141 h 1654944"/>
              <a:gd name="connsiteX88" fmla="*/ 346229 w 10530161"/>
              <a:gd name="connsiteY88" fmla="*/ 1384918 h 1654944"/>
              <a:gd name="connsiteX89" fmla="*/ 372862 w 10530161"/>
              <a:gd name="connsiteY89" fmla="*/ 1393795 h 1654944"/>
              <a:gd name="connsiteX90" fmla="*/ 417250 w 10530161"/>
              <a:gd name="connsiteY90" fmla="*/ 1420428 h 1654944"/>
              <a:gd name="connsiteX91" fmla="*/ 452761 w 10530161"/>
              <a:gd name="connsiteY91" fmla="*/ 1438184 h 1654944"/>
              <a:gd name="connsiteX92" fmla="*/ 497149 w 10530161"/>
              <a:gd name="connsiteY92" fmla="*/ 1455939 h 1654944"/>
              <a:gd name="connsiteX93" fmla="*/ 514905 w 10530161"/>
              <a:gd name="connsiteY93" fmla="*/ 1473694 h 1654944"/>
              <a:gd name="connsiteX94" fmla="*/ 550415 w 10530161"/>
              <a:gd name="connsiteY94" fmla="*/ 1482572 h 1654944"/>
              <a:gd name="connsiteX95" fmla="*/ 577048 w 10530161"/>
              <a:gd name="connsiteY95" fmla="*/ 1491450 h 1654944"/>
              <a:gd name="connsiteX96" fmla="*/ 612559 w 10530161"/>
              <a:gd name="connsiteY96" fmla="*/ 1500328 h 1654944"/>
              <a:gd name="connsiteX97" fmla="*/ 665825 w 10530161"/>
              <a:gd name="connsiteY97" fmla="*/ 1518083 h 1654944"/>
              <a:gd name="connsiteX98" fmla="*/ 719091 w 10530161"/>
              <a:gd name="connsiteY98" fmla="*/ 1535838 h 1654944"/>
              <a:gd name="connsiteX99" fmla="*/ 745724 w 10530161"/>
              <a:gd name="connsiteY99" fmla="*/ 1544716 h 1654944"/>
              <a:gd name="connsiteX100" fmla="*/ 790112 w 10530161"/>
              <a:gd name="connsiteY100" fmla="*/ 1553594 h 1654944"/>
              <a:gd name="connsiteX101" fmla="*/ 914400 w 10530161"/>
              <a:gd name="connsiteY101" fmla="*/ 1571349 h 1654944"/>
              <a:gd name="connsiteX102" fmla="*/ 1029810 w 10530161"/>
              <a:gd name="connsiteY102" fmla="*/ 1597982 h 1654944"/>
              <a:gd name="connsiteX103" fmla="*/ 1065320 w 10530161"/>
              <a:gd name="connsiteY103" fmla="*/ 1606860 h 1654944"/>
              <a:gd name="connsiteX104" fmla="*/ 1127464 w 10530161"/>
              <a:gd name="connsiteY104" fmla="*/ 1624615 h 1654944"/>
              <a:gd name="connsiteX105" fmla="*/ 1198485 w 10530161"/>
              <a:gd name="connsiteY105" fmla="*/ 1633493 h 1654944"/>
              <a:gd name="connsiteX106" fmla="*/ 1526959 w 10530161"/>
              <a:gd name="connsiteY106" fmla="*/ 1633493 h 1654944"/>
              <a:gd name="connsiteX107" fmla="*/ 1633491 w 10530161"/>
              <a:gd name="connsiteY107" fmla="*/ 1615737 h 1654944"/>
              <a:gd name="connsiteX108" fmla="*/ 1695635 w 10530161"/>
              <a:gd name="connsiteY108" fmla="*/ 1597982 h 1654944"/>
              <a:gd name="connsiteX109" fmla="*/ 1740023 w 10530161"/>
              <a:gd name="connsiteY109" fmla="*/ 1580227 h 1654944"/>
              <a:gd name="connsiteX110" fmla="*/ 1775534 w 10530161"/>
              <a:gd name="connsiteY110" fmla="*/ 1571349 h 1654944"/>
              <a:gd name="connsiteX111" fmla="*/ 1828800 w 10530161"/>
              <a:gd name="connsiteY111" fmla="*/ 1553594 h 1654944"/>
              <a:gd name="connsiteX112" fmla="*/ 1855433 w 10530161"/>
              <a:gd name="connsiteY112" fmla="*/ 1544716 h 1654944"/>
              <a:gd name="connsiteX113" fmla="*/ 1953087 w 10530161"/>
              <a:gd name="connsiteY113" fmla="*/ 1526961 h 1654944"/>
              <a:gd name="connsiteX114" fmla="*/ 1988598 w 10530161"/>
              <a:gd name="connsiteY114" fmla="*/ 1518083 h 1654944"/>
              <a:gd name="connsiteX115" fmla="*/ 2059619 w 10530161"/>
              <a:gd name="connsiteY115" fmla="*/ 1500328 h 1654944"/>
              <a:gd name="connsiteX116" fmla="*/ 2627790 w 10530161"/>
              <a:gd name="connsiteY116" fmla="*/ 1491450 h 1654944"/>
              <a:gd name="connsiteX117" fmla="*/ 2734322 w 10530161"/>
              <a:gd name="connsiteY117" fmla="*/ 1473694 h 1654944"/>
              <a:gd name="connsiteX118" fmla="*/ 2902998 w 10530161"/>
              <a:gd name="connsiteY118" fmla="*/ 1438184 h 1654944"/>
              <a:gd name="connsiteX119" fmla="*/ 3027285 w 10530161"/>
              <a:gd name="connsiteY119" fmla="*/ 1420428 h 1654944"/>
              <a:gd name="connsiteX120" fmla="*/ 3222594 w 10530161"/>
              <a:gd name="connsiteY120" fmla="*/ 1384918 h 1654944"/>
              <a:gd name="connsiteX121" fmla="*/ 3577701 w 10530161"/>
              <a:gd name="connsiteY121" fmla="*/ 1349407 h 1654944"/>
              <a:gd name="connsiteX122" fmla="*/ 3986074 w 10530161"/>
              <a:gd name="connsiteY122" fmla="*/ 1367162 h 1654944"/>
              <a:gd name="connsiteX123" fmla="*/ 4074850 w 10530161"/>
              <a:gd name="connsiteY123" fmla="*/ 1411551 h 1654944"/>
              <a:gd name="connsiteX124" fmla="*/ 4128116 w 10530161"/>
              <a:gd name="connsiteY124" fmla="*/ 1402673 h 1654944"/>
              <a:gd name="connsiteX125" fmla="*/ 4163627 w 10530161"/>
              <a:gd name="connsiteY125" fmla="*/ 1393795 h 1654944"/>
              <a:gd name="connsiteX126" fmla="*/ 4225771 w 10530161"/>
              <a:gd name="connsiteY126" fmla="*/ 1384918 h 1654944"/>
              <a:gd name="connsiteX127" fmla="*/ 4634143 w 10530161"/>
              <a:gd name="connsiteY127" fmla="*/ 1393795 h 1654944"/>
              <a:gd name="connsiteX128" fmla="*/ 4696287 w 10530161"/>
              <a:gd name="connsiteY128" fmla="*/ 1411551 h 1654944"/>
              <a:gd name="connsiteX129" fmla="*/ 4838330 w 10530161"/>
              <a:gd name="connsiteY129" fmla="*/ 1438184 h 1654944"/>
              <a:gd name="connsiteX130" fmla="*/ 5007006 w 10530161"/>
              <a:gd name="connsiteY130" fmla="*/ 1473694 h 1654944"/>
              <a:gd name="connsiteX131" fmla="*/ 5166804 w 10530161"/>
              <a:gd name="connsiteY131" fmla="*/ 1491450 h 1654944"/>
              <a:gd name="connsiteX132" fmla="*/ 5495277 w 10530161"/>
              <a:gd name="connsiteY132" fmla="*/ 1509205 h 1654944"/>
              <a:gd name="connsiteX133" fmla="*/ 5575177 w 10530161"/>
              <a:gd name="connsiteY133" fmla="*/ 1518083 h 1654944"/>
              <a:gd name="connsiteX134" fmla="*/ 6152225 w 10530161"/>
              <a:gd name="connsiteY134" fmla="*/ 1500328 h 1654944"/>
              <a:gd name="connsiteX135" fmla="*/ 6205491 w 10530161"/>
              <a:gd name="connsiteY135" fmla="*/ 1491450 h 1654944"/>
              <a:gd name="connsiteX136" fmla="*/ 6365289 w 10530161"/>
              <a:gd name="connsiteY136" fmla="*/ 1544715 h 1654944"/>
              <a:gd name="connsiteX137" fmla="*/ 6498455 w 10530161"/>
              <a:gd name="connsiteY137" fmla="*/ 1544716 h 1654944"/>
              <a:gd name="connsiteX138" fmla="*/ 6578353 w 10530161"/>
              <a:gd name="connsiteY138" fmla="*/ 1535838 h 1654944"/>
              <a:gd name="connsiteX139" fmla="*/ 6747029 w 10530161"/>
              <a:gd name="connsiteY139" fmla="*/ 1518083 h 1654944"/>
              <a:gd name="connsiteX140" fmla="*/ 6773662 w 10530161"/>
              <a:gd name="connsiteY140" fmla="*/ 1553593 h 1654944"/>
              <a:gd name="connsiteX141" fmla="*/ 6862438 w 10530161"/>
              <a:gd name="connsiteY141" fmla="*/ 1509205 h 1654944"/>
              <a:gd name="connsiteX142" fmla="*/ 6924582 w 10530161"/>
              <a:gd name="connsiteY142" fmla="*/ 1518083 h 1654944"/>
              <a:gd name="connsiteX143" fmla="*/ 7013358 w 10530161"/>
              <a:gd name="connsiteY143" fmla="*/ 1500327 h 1654944"/>
              <a:gd name="connsiteX144" fmla="*/ 7102136 w 10530161"/>
              <a:gd name="connsiteY144" fmla="*/ 1491450 h 1654944"/>
              <a:gd name="connsiteX145" fmla="*/ 7155402 w 10530161"/>
              <a:gd name="connsiteY145" fmla="*/ 1509206 h 1654944"/>
              <a:gd name="connsiteX146" fmla="*/ 7164280 w 10530161"/>
              <a:gd name="connsiteY146" fmla="*/ 1473694 h 1654944"/>
              <a:gd name="connsiteX147" fmla="*/ 7279690 w 10530161"/>
              <a:gd name="connsiteY147" fmla="*/ 1464817 h 1654944"/>
              <a:gd name="connsiteX148" fmla="*/ 7386221 w 10530161"/>
              <a:gd name="connsiteY148" fmla="*/ 1429306 h 1654944"/>
              <a:gd name="connsiteX149" fmla="*/ 7439488 w 10530161"/>
              <a:gd name="connsiteY149" fmla="*/ 1393795 h 1654944"/>
              <a:gd name="connsiteX150" fmla="*/ 7572652 w 10530161"/>
              <a:gd name="connsiteY150" fmla="*/ 1402674 h 1654944"/>
              <a:gd name="connsiteX151" fmla="*/ 7696939 w 10530161"/>
              <a:gd name="connsiteY151" fmla="*/ 1420429 h 1654944"/>
              <a:gd name="connsiteX152" fmla="*/ 7767961 w 10530161"/>
              <a:gd name="connsiteY152" fmla="*/ 1393795 h 1654944"/>
              <a:gd name="connsiteX153" fmla="*/ 7945514 w 10530161"/>
              <a:gd name="connsiteY153" fmla="*/ 1402673 h 1654944"/>
              <a:gd name="connsiteX154" fmla="*/ 8007658 w 10530161"/>
              <a:gd name="connsiteY154" fmla="*/ 1447062 h 1654944"/>
              <a:gd name="connsiteX155" fmla="*/ 8123068 w 10530161"/>
              <a:gd name="connsiteY155" fmla="*/ 1384918 h 1654944"/>
              <a:gd name="connsiteX156" fmla="*/ 8238478 w 10530161"/>
              <a:gd name="connsiteY156" fmla="*/ 1367162 h 1654944"/>
              <a:gd name="connsiteX157" fmla="*/ 8265110 w 10530161"/>
              <a:gd name="connsiteY157" fmla="*/ 1384918 h 1654944"/>
              <a:gd name="connsiteX158" fmla="*/ 8211844 w 10530161"/>
              <a:gd name="connsiteY158" fmla="*/ 1411551 h 1654944"/>
              <a:gd name="connsiteX159" fmla="*/ 8371643 w 10530161"/>
              <a:gd name="connsiteY159" fmla="*/ 1402673 h 1654944"/>
              <a:gd name="connsiteX160" fmla="*/ 8451542 w 10530161"/>
              <a:gd name="connsiteY160" fmla="*/ 1384918 h 1654944"/>
              <a:gd name="connsiteX161" fmla="*/ 8957569 w 10530161"/>
              <a:gd name="connsiteY161" fmla="*/ 1305019 h 1654944"/>
              <a:gd name="connsiteX162" fmla="*/ 8948691 w 10530161"/>
              <a:gd name="connsiteY162" fmla="*/ 1313896 h 1654944"/>
              <a:gd name="connsiteX163" fmla="*/ 8877670 w 10530161"/>
              <a:gd name="connsiteY163" fmla="*/ 1340529 h 1654944"/>
              <a:gd name="connsiteX164" fmla="*/ 8859914 w 10530161"/>
              <a:gd name="connsiteY164" fmla="*/ 1358285 h 1654944"/>
              <a:gd name="connsiteX165" fmla="*/ 8833281 w 10530161"/>
              <a:gd name="connsiteY165" fmla="*/ 1367162 h 1654944"/>
              <a:gd name="connsiteX166" fmla="*/ 8815526 w 10530161"/>
              <a:gd name="connsiteY166" fmla="*/ 1384918 h 1654944"/>
              <a:gd name="connsiteX167" fmla="*/ 8788893 w 10530161"/>
              <a:gd name="connsiteY167" fmla="*/ 1402673 h 1654944"/>
              <a:gd name="connsiteX168" fmla="*/ 8788893 w 10530161"/>
              <a:gd name="connsiteY168" fmla="*/ 1287263 h 1654944"/>
              <a:gd name="connsiteX0" fmla="*/ 8788893 w 10530161"/>
              <a:gd name="connsiteY0" fmla="*/ 1287261 h 1654942"/>
              <a:gd name="connsiteX1" fmla="*/ 8788893 w 10530161"/>
              <a:gd name="connsiteY1" fmla="*/ 1287261 h 1654942"/>
              <a:gd name="connsiteX2" fmla="*/ 9401452 w 10530161"/>
              <a:gd name="connsiteY2" fmla="*/ 1278384 h 1654942"/>
              <a:gd name="connsiteX3" fmla="*/ 9490229 w 10530161"/>
              <a:gd name="connsiteY3" fmla="*/ 1260628 h 1654942"/>
              <a:gd name="connsiteX4" fmla="*/ 9792070 w 10530161"/>
              <a:gd name="connsiteY4" fmla="*/ 1242873 h 1654942"/>
              <a:gd name="connsiteX5" fmla="*/ 9916357 w 10530161"/>
              <a:gd name="connsiteY5" fmla="*/ 1233995 h 1654942"/>
              <a:gd name="connsiteX6" fmla="*/ 9987378 w 10530161"/>
              <a:gd name="connsiteY6" fmla="*/ 1216240 h 1654942"/>
              <a:gd name="connsiteX7" fmla="*/ 10031767 w 10530161"/>
              <a:gd name="connsiteY7" fmla="*/ 1207362 h 1654942"/>
              <a:gd name="connsiteX8" fmla="*/ 10085033 w 10530161"/>
              <a:gd name="connsiteY8" fmla="*/ 1189607 h 1654942"/>
              <a:gd name="connsiteX9" fmla="*/ 10173810 w 10530161"/>
              <a:gd name="connsiteY9" fmla="*/ 1162974 h 1654942"/>
              <a:gd name="connsiteX10" fmla="*/ 10218198 w 10530161"/>
              <a:gd name="connsiteY10" fmla="*/ 1127463 h 1654942"/>
              <a:gd name="connsiteX11" fmla="*/ 10244831 w 10530161"/>
              <a:gd name="connsiteY11" fmla="*/ 1109708 h 1654942"/>
              <a:gd name="connsiteX12" fmla="*/ 10298097 w 10530161"/>
              <a:gd name="connsiteY12" fmla="*/ 1047564 h 1654942"/>
              <a:gd name="connsiteX13" fmla="*/ 10351363 w 10530161"/>
              <a:gd name="connsiteY13" fmla="*/ 1029809 h 1654942"/>
              <a:gd name="connsiteX14" fmla="*/ 10386874 w 10530161"/>
              <a:gd name="connsiteY14" fmla="*/ 1003176 h 1654942"/>
              <a:gd name="connsiteX15" fmla="*/ 10422384 w 10530161"/>
              <a:gd name="connsiteY15" fmla="*/ 994298 h 1654942"/>
              <a:gd name="connsiteX16" fmla="*/ 10466773 w 10530161"/>
              <a:gd name="connsiteY16" fmla="*/ 958788 h 1654942"/>
              <a:gd name="connsiteX17" fmla="*/ 10475650 w 10530161"/>
              <a:gd name="connsiteY17" fmla="*/ 603681 h 1654942"/>
              <a:gd name="connsiteX18" fmla="*/ 10476491 w 10530161"/>
              <a:gd name="connsiteY18" fmla="*/ 714805 h 1654942"/>
              <a:gd name="connsiteX19" fmla="*/ 10495087 w 10530161"/>
              <a:gd name="connsiteY19" fmla="*/ 843685 h 1654942"/>
              <a:gd name="connsiteX20" fmla="*/ 10469294 w 10530161"/>
              <a:gd name="connsiteY20" fmla="*/ 801500 h 1654942"/>
              <a:gd name="connsiteX21" fmla="*/ 10497399 w 10530161"/>
              <a:gd name="connsiteY21" fmla="*/ 872644 h 1654942"/>
              <a:gd name="connsiteX22" fmla="*/ 10479643 w 10530161"/>
              <a:gd name="connsiteY22" fmla="*/ 783806 h 1654942"/>
              <a:gd name="connsiteX23" fmla="*/ 10525713 w 10530161"/>
              <a:gd name="connsiteY23" fmla="*/ 899340 h 1654942"/>
              <a:gd name="connsiteX24" fmla="*/ 10509008 w 10530161"/>
              <a:gd name="connsiteY24" fmla="*/ 843870 h 1654942"/>
              <a:gd name="connsiteX25" fmla="*/ 10500760 w 10530161"/>
              <a:gd name="connsiteY25" fmla="*/ 857217 h 1654942"/>
              <a:gd name="connsiteX26" fmla="*/ 10502861 w 10530161"/>
              <a:gd name="connsiteY26" fmla="*/ 859482 h 1654942"/>
              <a:gd name="connsiteX27" fmla="*/ 10486577 w 10530161"/>
              <a:gd name="connsiteY27" fmla="*/ 879503 h 1654942"/>
              <a:gd name="connsiteX28" fmla="*/ 10505594 w 10530161"/>
              <a:gd name="connsiteY28" fmla="*/ 901728 h 1654942"/>
              <a:gd name="connsiteX29" fmla="*/ 10524820 w 10530161"/>
              <a:gd name="connsiteY29" fmla="*/ 768440 h 1654942"/>
              <a:gd name="connsiteX30" fmla="*/ 10498397 w 10530161"/>
              <a:gd name="connsiteY30" fmla="*/ 806216 h 1654942"/>
              <a:gd name="connsiteX31" fmla="*/ 10372639 w 10530161"/>
              <a:gd name="connsiteY31" fmla="*/ 719582 h 1654942"/>
              <a:gd name="connsiteX32" fmla="*/ 10328461 w 10530161"/>
              <a:gd name="connsiteY32" fmla="*/ 686275 h 1654942"/>
              <a:gd name="connsiteX33" fmla="*/ 10247932 w 10530161"/>
              <a:gd name="connsiteY33" fmla="*/ 612989 h 1654942"/>
              <a:gd name="connsiteX34" fmla="*/ 10212841 w 10530161"/>
              <a:gd name="connsiteY34" fmla="*/ 570806 h 1654942"/>
              <a:gd name="connsiteX35" fmla="*/ 10141609 w 10530161"/>
              <a:gd name="connsiteY35" fmla="*/ 566396 h 1654942"/>
              <a:gd name="connsiteX36" fmla="*/ 10069958 w 10530161"/>
              <a:gd name="connsiteY36" fmla="*/ 433108 h 1654942"/>
              <a:gd name="connsiteX37" fmla="*/ 10045426 w 10530161"/>
              <a:gd name="connsiteY37" fmla="*/ 468680 h 1654942"/>
              <a:gd name="connsiteX38" fmla="*/ 9900863 w 10530161"/>
              <a:gd name="connsiteY38" fmla="*/ 397599 h 1654942"/>
              <a:gd name="connsiteX39" fmla="*/ 10256968 w 10530161"/>
              <a:gd name="connsiteY39" fmla="*/ 684194 h 1654942"/>
              <a:gd name="connsiteX40" fmla="*/ 9567765 w 10530161"/>
              <a:gd name="connsiteY40" fmla="*/ 239880 h 1654942"/>
              <a:gd name="connsiteX41" fmla="*/ 9397618 w 10530161"/>
              <a:gd name="connsiteY41" fmla="*/ 191024 h 1654942"/>
              <a:gd name="connsiteX42" fmla="*/ 9281788 w 10530161"/>
              <a:gd name="connsiteY42" fmla="*/ 219922 h 1654942"/>
              <a:gd name="connsiteX43" fmla="*/ 9083747 w 10530161"/>
              <a:gd name="connsiteY43" fmla="*/ 164391 h 1654942"/>
              <a:gd name="connsiteX44" fmla="*/ 8629095 w 10530161"/>
              <a:gd name="connsiteY44" fmla="*/ 8877 h 1654942"/>
              <a:gd name="connsiteX45" fmla="*/ 8416031 w 10530161"/>
              <a:gd name="connsiteY45" fmla="*/ 35510 h 1654942"/>
              <a:gd name="connsiteX46" fmla="*/ 6347534 w 10530161"/>
              <a:gd name="connsiteY46" fmla="*/ 26632 h 1654942"/>
              <a:gd name="connsiteX47" fmla="*/ 6196613 w 10530161"/>
              <a:gd name="connsiteY47" fmla="*/ 8877 h 1654942"/>
              <a:gd name="connsiteX48" fmla="*/ 6107837 w 10530161"/>
              <a:gd name="connsiteY48" fmla="*/ -1 h 1654942"/>
              <a:gd name="connsiteX49" fmla="*/ 5149048 w 10530161"/>
              <a:gd name="connsiteY49" fmla="*/ 17755 h 1654942"/>
              <a:gd name="connsiteX50" fmla="*/ 4891596 w 10530161"/>
              <a:gd name="connsiteY50" fmla="*/ 71021 h 1654942"/>
              <a:gd name="connsiteX51" fmla="*/ 4811697 w 10530161"/>
              <a:gd name="connsiteY51" fmla="*/ 79898 h 1654942"/>
              <a:gd name="connsiteX52" fmla="*/ 4705165 w 10530161"/>
              <a:gd name="connsiteY52" fmla="*/ 88776 h 1654942"/>
              <a:gd name="connsiteX53" fmla="*/ 4669654 w 10530161"/>
              <a:gd name="connsiteY53" fmla="*/ 62143 h 1654942"/>
              <a:gd name="connsiteX54" fmla="*/ 4554244 w 10530161"/>
              <a:gd name="connsiteY54" fmla="*/ 44388 h 1654942"/>
              <a:gd name="connsiteX55" fmla="*/ 4447712 w 10530161"/>
              <a:gd name="connsiteY55" fmla="*/ 26632 h 1654942"/>
              <a:gd name="connsiteX56" fmla="*/ 3453413 w 10530161"/>
              <a:gd name="connsiteY56" fmla="*/ 35510 h 1654942"/>
              <a:gd name="connsiteX57" fmla="*/ 2805343 w 10530161"/>
              <a:gd name="connsiteY57" fmla="*/ 44388 h 1654942"/>
              <a:gd name="connsiteX58" fmla="*/ 1793289 w 10530161"/>
              <a:gd name="connsiteY58" fmla="*/ 53265 h 1654942"/>
              <a:gd name="connsiteX59" fmla="*/ 1296140 w 10530161"/>
              <a:gd name="connsiteY59" fmla="*/ 159797 h 1654942"/>
              <a:gd name="connsiteX60" fmla="*/ 1180730 w 10530161"/>
              <a:gd name="connsiteY60" fmla="*/ 204186 h 1654942"/>
              <a:gd name="connsiteX61" fmla="*/ 1127464 w 10530161"/>
              <a:gd name="connsiteY61" fmla="*/ 221941 h 1654942"/>
              <a:gd name="connsiteX62" fmla="*/ 674703 w 10530161"/>
              <a:gd name="connsiteY62" fmla="*/ 230819 h 1654942"/>
              <a:gd name="connsiteX63" fmla="*/ 621437 w 10530161"/>
              <a:gd name="connsiteY63" fmla="*/ 239696 h 1654942"/>
              <a:gd name="connsiteX64" fmla="*/ 497149 w 10530161"/>
              <a:gd name="connsiteY64" fmla="*/ 248574 h 1654942"/>
              <a:gd name="connsiteX65" fmla="*/ 435006 w 10530161"/>
              <a:gd name="connsiteY65" fmla="*/ 266329 h 1654942"/>
              <a:gd name="connsiteX66" fmla="*/ 399495 w 10530161"/>
              <a:gd name="connsiteY66" fmla="*/ 275207 h 1654942"/>
              <a:gd name="connsiteX67" fmla="*/ 346229 w 10530161"/>
              <a:gd name="connsiteY67" fmla="*/ 284085 h 1654942"/>
              <a:gd name="connsiteX68" fmla="*/ 266330 w 10530161"/>
              <a:gd name="connsiteY68" fmla="*/ 301840 h 1654942"/>
              <a:gd name="connsiteX69" fmla="*/ 186431 w 10530161"/>
              <a:gd name="connsiteY69" fmla="*/ 355106 h 1654942"/>
              <a:gd name="connsiteX70" fmla="*/ 159798 w 10530161"/>
              <a:gd name="connsiteY70" fmla="*/ 381739 h 1654942"/>
              <a:gd name="connsiteX71" fmla="*/ 124287 w 10530161"/>
              <a:gd name="connsiteY71" fmla="*/ 461638 h 1654942"/>
              <a:gd name="connsiteX72" fmla="*/ 115410 w 10530161"/>
              <a:gd name="connsiteY72" fmla="*/ 488271 h 1654942"/>
              <a:gd name="connsiteX73" fmla="*/ 79899 w 10530161"/>
              <a:gd name="connsiteY73" fmla="*/ 541537 h 1654942"/>
              <a:gd name="connsiteX74" fmla="*/ 35510 w 10530161"/>
              <a:gd name="connsiteY74" fmla="*/ 594803 h 1654942"/>
              <a:gd name="connsiteX75" fmla="*/ 8877 w 10530161"/>
              <a:gd name="connsiteY75" fmla="*/ 683580 h 1654942"/>
              <a:gd name="connsiteX76" fmla="*/ 0 w 10530161"/>
              <a:gd name="connsiteY76" fmla="*/ 736846 h 1654942"/>
              <a:gd name="connsiteX77" fmla="*/ 17755 w 10530161"/>
              <a:gd name="connsiteY77" fmla="*/ 878889 h 1654942"/>
              <a:gd name="connsiteX78" fmla="*/ 26633 w 10530161"/>
              <a:gd name="connsiteY78" fmla="*/ 932155 h 1654942"/>
              <a:gd name="connsiteX79" fmla="*/ 44388 w 10530161"/>
              <a:gd name="connsiteY79" fmla="*/ 994298 h 1654942"/>
              <a:gd name="connsiteX80" fmla="*/ 62143 w 10530161"/>
              <a:gd name="connsiteY80" fmla="*/ 1038687 h 1654942"/>
              <a:gd name="connsiteX81" fmla="*/ 71021 w 10530161"/>
              <a:gd name="connsiteY81" fmla="*/ 1065320 h 1654942"/>
              <a:gd name="connsiteX82" fmla="*/ 88777 w 10530161"/>
              <a:gd name="connsiteY82" fmla="*/ 1083075 h 1654942"/>
              <a:gd name="connsiteX83" fmla="*/ 133165 w 10530161"/>
              <a:gd name="connsiteY83" fmla="*/ 1145219 h 1654942"/>
              <a:gd name="connsiteX84" fmla="*/ 168676 w 10530161"/>
              <a:gd name="connsiteY84" fmla="*/ 1171852 h 1654942"/>
              <a:gd name="connsiteX85" fmla="*/ 213064 w 10530161"/>
              <a:gd name="connsiteY85" fmla="*/ 1225118 h 1654942"/>
              <a:gd name="connsiteX86" fmla="*/ 230819 w 10530161"/>
              <a:gd name="connsiteY86" fmla="*/ 1251751 h 1654942"/>
              <a:gd name="connsiteX87" fmla="*/ 275208 w 10530161"/>
              <a:gd name="connsiteY87" fmla="*/ 1296139 h 1654942"/>
              <a:gd name="connsiteX88" fmla="*/ 346229 w 10530161"/>
              <a:gd name="connsiteY88" fmla="*/ 1384916 h 1654942"/>
              <a:gd name="connsiteX89" fmla="*/ 372862 w 10530161"/>
              <a:gd name="connsiteY89" fmla="*/ 1393793 h 1654942"/>
              <a:gd name="connsiteX90" fmla="*/ 417250 w 10530161"/>
              <a:gd name="connsiteY90" fmla="*/ 1420426 h 1654942"/>
              <a:gd name="connsiteX91" fmla="*/ 452761 w 10530161"/>
              <a:gd name="connsiteY91" fmla="*/ 1438182 h 1654942"/>
              <a:gd name="connsiteX92" fmla="*/ 497149 w 10530161"/>
              <a:gd name="connsiteY92" fmla="*/ 1455937 h 1654942"/>
              <a:gd name="connsiteX93" fmla="*/ 514905 w 10530161"/>
              <a:gd name="connsiteY93" fmla="*/ 1473692 h 1654942"/>
              <a:gd name="connsiteX94" fmla="*/ 550415 w 10530161"/>
              <a:gd name="connsiteY94" fmla="*/ 1482570 h 1654942"/>
              <a:gd name="connsiteX95" fmla="*/ 577048 w 10530161"/>
              <a:gd name="connsiteY95" fmla="*/ 1491448 h 1654942"/>
              <a:gd name="connsiteX96" fmla="*/ 612559 w 10530161"/>
              <a:gd name="connsiteY96" fmla="*/ 1500326 h 1654942"/>
              <a:gd name="connsiteX97" fmla="*/ 665825 w 10530161"/>
              <a:gd name="connsiteY97" fmla="*/ 1518081 h 1654942"/>
              <a:gd name="connsiteX98" fmla="*/ 719091 w 10530161"/>
              <a:gd name="connsiteY98" fmla="*/ 1535836 h 1654942"/>
              <a:gd name="connsiteX99" fmla="*/ 745724 w 10530161"/>
              <a:gd name="connsiteY99" fmla="*/ 1544714 h 1654942"/>
              <a:gd name="connsiteX100" fmla="*/ 790112 w 10530161"/>
              <a:gd name="connsiteY100" fmla="*/ 1553592 h 1654942"/>
              <a:gd name="connsiteX101" fmla="*/ 914400 w 10530161"/>
              <a:gd name="connsiteY101" fmla="*/ 1571347 h 1654942"/>
              <a:gd name="connsiteX102" fmla="*/ 1029810 w 10530161"/>
              <a:gd name="connsiteY102" fmla="*/ 1597980 h 1654942"/>
              <a:gd name="connsiteX103" fmla="*/ 1065320 w 10530161"/>
              <a:gd name="connsiteY103" fmla="*/ 1606858 h 1654942"/>
              <a:gd name="connsiteX104" fmla="*/ 1127464 w 10530161"/>
              <a:gd name="connsiteY104" fmla="*/ 1624613 h 1654942"/>
              <a:gd name="connsiteX105" fmla="*/ 1198485 w 10530161"/>
              <a:gd name="connsiteY105" fmla="*/ 1633491 h 1654942"/>
              <a:gd name="connsiteX106" fmla="*/ 1526959 w 10530161"/>
              <a:gd name="connsiteY106" fmla="*/ 1633491 h 1654942"/>
              <a:gd name="connsiteX107" fmla="*/ 1633491 w 10530161"/>
              <a:gd name="connsiteY107" fmla="*/ 1615735 h 1654942"/>
              <a:gd name="connsiteX108" fmla="*/ 1695635 w 10530161"/>
              <a:gd name="connsiteY108" fmla="*/ 1597980 h 1654942"/>
              <a:gd name="connsiteX109" fmla="*/ 1740023 w 10530161"/>
              <a:gd name="connsiteY109" fmla="*/ 1580225 h 1654942"/>
              <a:gd name="connsiteX110" fmla="*/ 1775534 w 10530161"/>
              <a:gd name="connsiteY110" fmla="*/ 1571347 h 1654942"/>
              <a:gd name="connsiteX111" fmla="*/ 1828800 w 10530161"/>
              <a:gd name="connsiteY111" fmla="*/ 1553592 h 1654942"/>
              <a:gd name="connsiteX112" fmla="*/ 1855433 w 10530161"/>
              <a:gd name="connsiteY112" fmla="*/ 1544714 h 1654942"/>
              <a:gd name="connsiteX113" fmla="*/ 1953087 w 10530161"/>
              <a:gd name="connsiteY113" fmla="*/ 1526959 h 1654942"/>
              <a:gd name="connsiteX114" fmla="*/ 1988598 w 10530161"/>
              <a:gd name="connsiteY114" fmla="*/ 1518081 h 1654942"/>
              <a:gd name="connsiteX115" fmla="*/ 2059619 w 10530161"/>
              <a:gd name="connsiteY115" fmla="*/ 1500326 h 1654942"/>
              <a:gd name="connsiteX116" fmla="*/ 2627790 w 10530161"/>
              <a:gd name="connsiteY116" fmla="*/ 1491448 h 1654942"/>
              <a:gd name="connsiteX117" fmla="*/ 2734322 w 10530161"/>
              <a:gd name="connsiteY117" fmla="*/ 1473692 h 1654942"/>
              <a:gd name="connsiteX118" fmla="*/ 2902998 w 10530161"/>
              <a:gd name="connsiteY118" fmla="*/ 1438182 h 1654942"/>
              <a:gd name="connsiteX119" fmla="*/ 3027285 w 10530161"/>
              <a:gd name="connsiteY119" fmla="*/ 1420426 h 1654942"/>
              <a:gd name="connsiteX120" fmla="*/ 3222594 w 10530161"/>
              <a:gd name="connsiteY120" fmla="*/ 1384916 h 1654942"/>
              <a:gd name="connsiteX121" fmla="*/ 3577701 w 10530161"/>
              <a:gd name="connsiteY121" fmla="*/ 1349405 h 1654942"/>
              <a:gd name="connsiteX122" fmla="*/ 3986074 w 10530161"/>
              <a:gd name="connsiteY122" fmla="*/ 1367160 h 1654942"/>
              <a:gd name="connsiteX123" fmla="*/ 4074850 w 10530161"/>
              <a:gd name="connsiteY123" fmla="*/ 1411549 h 1654942"/>
              <a:gd name="connsiteX124" fmla="*/ 4128116 w 10530161"/>
              <a:gd name="connsiteY124" fmla="*/ 1402671 h 1654942"/>
              <a:gd name="connsiteX125" fmla="*/ 4163627 w 10530161"/>
              <a:gd name="connsiteY125" fmla="*/ 1393793 h 1654942"/>
              <a:gd name="connsiteX126" fmla="*/ 4225771 w 10530161"/>
              <a:gd name="connsiteY126" fmla="*/ 1384916 h 1654942"/>
              <a:gd name="connsiteX127" fmla="*/ 4634143 w 10530161"/>
              <a:gd name="connsiteY127" fmla="*/ 1393793 h 1654942"/>
              <a:gd name="connsiteX128" fmla="*/ 4696287 w 10530161"/>
              <a:gd name="connsiteY128" fmla="*/ 1411549 h 1654942"/>
              <a:gd name="connsiteX129" fmla="*/ 4838330 w 10530161"/>
              <a:gd name="connsiteY129" fmla="*/ 1438182 h 1654942"/>
              <a:gd name="connsiteX130" fmla="*/ 5007006 w 10530161"/>
              <a:gd name="connsiteY130" fmla="*/ 1473692 h 1654942"/>
              <a:gd name="connsiteX131" fmla="*/ 5166804 w 10530161"/>
              <a:gd name="connsiteY131" fmla="*/ 1491448 h 1654942"/>
              <a:gd name="connsiteX132" fmla="*/ 5495277 w 10530161"/>
              <a:gd name="connsiteY132" fmla="*/ 1509203 h 1654942"/>
              <a:gd name="connsiteX133" fmla="*/ 5575177 w 10530161"/>
              <a:gd name="connsiteY133" fmla="*/ 1518081 h 1654942"/>
              <a:gd name="connsiteX134" fmla="*/ 6152225 w 10530161"/>
              <a:gd name="connsiteY134" fmla="*/ 1500326 h 1654942"/>
              <a:gd name="connsiteX135" fmla="*/ 6205491 w 10530161"/>
              <a:gd name="connsiteY135" fmla="*/ 1491448 h 1654942"/>
              <a:gd name="connsiteX136" fmla="*/ 6365289 w 10530161"/>
              <a:gd name="connsiteY136" fmla="*/ 1544713 h 1654942"/>
              <a:gd name="connsiteX137" fmla="*/ 6498455 w 10530161"/>
              <a:gd name="connsiteY137" fmla="*/ 1544714 h 1654942"/>
              <a:gd name="connsiteX138" fmla="*/ 6578353 w 10530161"/>
              <a:gd name="connsiteY138" fmla="*/ 1535836 h 1654942"/>
              <a:gd name="connsiteX139" fmla="*/ 6747029 w 10530161"/>
              <a:gd name="connsiteY139" fmla="*/ 1518081 h 1654942"/>
              <a:gd name="connsiteX140" fmla="*/ 6773662 w 10530161"/>
              <a:gd name="connsiteY140" fmla="*/ 1553591 h 1654942"/>
              <a:gd name="connsiteX141" fmla="*/ 6862438 w 10530161"/>
              <a:gd name="connsiteY141" fmla="*/ 1509203 h 1654942"/>
              <a:gd name="connsiteX142" fmla="*/ 6924582 w 10530161"/>
              <a:gd name="connsiteY142" fmla="*/ 1518081 h 1654942"/>
              <a:gd name="connsiteX143" fmla="*/ 7013358 w 10530161"/>
              <a:gd name="connsiteY143" fmla="*/ 1500325 h 1654942"/>
              <a:gd name="connsiteX144" fmla="*/ 7102136 w 10530161"/>
              <a:gd name="connsiteY144" fmla="*/ 1491448 h 1654942"/>
              <a:gd name="connsiteX145" fmla="*/ 7155402 w 10530161"/>
              <a:gd name="connsiteY145" fmla="*/ 1509204 h 1654942"/>
              <a:gd name="connsiteX146" fmla="*/ 7164280 w 10530161"/>
              <a:gd name="connsiteY146" fmla="*/ 1473692 h 1654942"/>
              <a:gd name="connsiteX147" fmla="*/ 7279690 w 10530161"/>
              <a:gd name="connsiteY147" fmla="*/ 1464815 h 1654942"/>
              <a:gd name="connsiteX148" fmla="*/ 7386221 w 10530161"/>
              <a:gd name="connsiteY148" fmla="*/ 1429304 h 1654942"/>
              <a:gd name="connsiteX149" fmla="*/ 7439488 w 10530161"/>
              <a:gd name="connsiteY149" fmla="*/ 1393793 h 1654942"/>
              <a:gd name="connsiteX150" fmla="*/ 7572652 w 10530161"/>
              <a:gd name="connsiteY150" fmla="*/ 1402672 h 1654942"/>
              <a:gd name="connsiteX151" fmla="*/ 7696939 w 10530161"/>
              <a:gd name="connsiteY151" fmla="*/ 1420427 h 1654942"/>
              <a:gd name="connsiteX152" fmla="*/ 7767961 w 10530161"/>
              <a:gd name="connsiteY152" fmla="*/ 1393793 h 1654942"/>
              <a:gd name="connsiteX153" fmla="*/ 7945514 w 10530161"/>
              <a:gd name="connsiteY153" fmla="*/ 1402671 h 1654942"/>
              <a:gd name="connsiteX154" fmla="*/ 8007658 w 10530161"/>
              <a:gd name="connsiteY154" fmla="*/ 1447060 h 1654942"/>
              <a:gd name="connsiteX155" fmla="*/ 8123068 w 10530161"/>
              <a:gd name="connsiteY155" fmla="*/ 1384916 h 1654942"/>
              <a:gd name="connsiteX156" fmla="*/ 8238478 w 10530161"/>
              <a:gd name="connsiteY156" fmla="*/ 1367160 h 1654942"/>
              <a:gd name="connsiteX157" fmla="*/ 8265110 w 10530161"/>
              <a:gd name="connsiteY157" fmla="*/ 1384916 h 1654942"/>
              <a:gd name="connsiteX158" fmla="*/ 8211844 w 10530161"/>
              <a:gd name="connsiteY158" fmla="*/ 1411549 h 1654942"/>
              <a:gd name="connsiteX159" fmla="*/ 8371643 w 10530161"/>
              <a:gd name="connsiteY159" fmla="*/ 1402671 h 1654942"/>
              <a:gd name="connsiteX160" fmla="*/ 8451542 w 10530161"/>
              <a:gd name="connsiteY160" fmla="*/ 1384916 h 1654942"/>
              <a:gd name="connsiteX161" fmla="*/ 8957569 w 10530161"/>
              <a:gd name="connsiteY161" fmla="*/ 1305017 h 1654942"/>
              <a:gd name="connsiteX162" fmla="*/ 8948691 w 10530161"/>
              <a:gd name="connsiteY162" fmla="*/ 1313894 h 1654942"/>
              <a:gd name="connsiteX163" fmla="*/ 8877670 w 10530161"/>
              <a:gd name="connsiteY163" fmla="*/ 1340527 h 1654942"/>
              <a:gd name="connsiteX164" fmla="*/ 8859914 w 10530161"/>
              <a:gd name="connsiteY164" fmla="*/ 1358283 h 1654942"/>
              <a:gd name="connsiteX165" fmla="*/ 8833281 w 10530161"/>
              <a:gd name="connsiteY165" fmla="*/ 1367160 h 1654942"/>
              <a:gd name="connsiteX166" fmla="*/ 8815526 w 10530161"/>
              <a:gd name="connsiteY166" fmla="*/ 1384916 h 1654942"/>
              <a:gd name="connsiteX167" fmla="*/ 8788893 w 10530161"/>
              <a:gd name="connsiteY167" fmla="*/ 1402671 h 1654942"/>
              <a:gd name="connsiteX168" fmla="*/ 8788893 w 10530161"/>
              <a:gd name="connsiteY168" fmla="*/ 1287261 h 1654942"/>
              <a:gd name="connsiteX0" fmla="*/ 8788893 w 10530161"/>
              <a:gd name="connsiteY0" fmla="*/ 1287263 h 1654944"/>
              <a:gd name="connsiteX1" fmla="*/ 8788893 w 10530161"/>
              <a:gd name="connsiteY1" fmla="*/ 1287263 h 1654944"/>
              <a:gd name="connsiteX2" fmla="*/ 9401452 w 10530161"/>
              <a:gd name="connsiteY2" fmla="*/ 1278386 h 1654944"/>
              <a:gd name="connsiteX3" fmla="*/ 9490229 w 10530161"/>
              <a:gd name="connsiteY3" fmla="*/ 1260630 h 1654944"/>
              <a:gd name="connsiteX4" fmla="*/ 9792070 w 10530161"/>
              <a:gd name="connsiteY4" fmla="*/ 1242875 h 1654944"/>
              <a:gd name="connsiteX5" fmla="*/ 9916357 w 10530161"/>
              <a:gd name="connsiteY5" fmla="*/ 1233997 h 1654944"/>
              <a:gd name="connsiteX6" fmla="*/ 9987378 w 10530161"/>
              <a:gd name="connsiteY6" fmla="*/ 1216242 h 1654944"/>
              <a:gd name="connsiteX7" fmla="*/ 10031767 w 10530161"/>
              <a:gd name="connsiteY7" fmla="*/ 1207364 h 1654944"/>
              <a:gd name="connsiteX8" fmla="*/ 10085033 w 10530161"/>
              <a:gd name="connsiteY8" fmla="*/ 1189609 h 1654944"/>
              <a:gd name="connsiteX9" fmla="*/ 10173810 w 10530161"/>
              <a:gd name="connsiteY9" fmla="*/ 1162976 h 1654944"/>
              <a:gd name="connsiteX10" fmla="*/ 10218198 w 10530161"/>
              <a:gd name="connsiteY10" fmla="*/ 1127465 h 1654944"/>
              <a:gd name="connsiteX11" fmla="*/ 10244831 w 10530161"/>
              <a:gd name="connsiteY11" fmla="*/ 1109710 h 1654944"/>
              <a:gd name="connsiteX12" fmla="*/ 10298097 w 10530161"/>
              <a:gd name="connsiteY12" fmla="*/ 1047566 h 1654944"/>
              <a:gd name="connsiteX13" fmla="*/ 10351363 w 10530161"/>
              <a:gd name="connsiteY13" fmla="*/ 1029811 h 1654944"/>
              <a:gd name="connsiteX14" fmla="*/ 10386874 w 10530161"/>
              <a:gd name="connsiteY14" fmla="*/ 1003178 h 1654944"/>
              <a:gd name="connsiteX15" fmla="*/ 10422384 w 10530161"/>
              <a:gd name="connsiteY15" fmla="*/ 994300 h 1654944"/>
              <a:gd name="connsiteX16" fmla="*/ 10466773 w 10530161"/>
              <a:gd name="connsiteY16" fmla="*/ 958790 h 1654944"/>
              <a:gd name="connsiteX17" fmla="*/ 10475650 w 10530161"/>
              <a:gd name="connsiteY17" fmla="*/ 603683 h 1654944"/>
              <a:gd name="connsiteX18" fmla="*/ 10494666 w 10530161"/>
              <a:gd name="connsiteY18" fmla="*/ 808115 h 1654944"/>
              <a:gd name="connsiteX19" fmla="*/ 10495087 w 10530161"/>
              <a:gd name="connsiteY19" fmla="*/ 843687 h 1654944"/>
              <a:gd name="connsiteX20" fmla="*/ 10469294 w 10530161"/>
              <a:gd name="connsiteY20" fmla="*/ 801502 h 1654944"/>
              <a:gd name="connsiteX21" fmla="*/ 10497399 w 10530161"/>
              <a:gd name="connsiteY21" fmla="*/ 872646 h 1654944"/>
              <a:gd name="connsiteX22" fmla="*/ 10479643 w 10530161"/>
              <a:gd name="connsiteY22" fmla="*/ 783808 h 1654944"/>
              <a:gd name="connsiteX23" fmla="*/ 10525713 w 10530161"/>
              <a:gd name="connsiteY23" fmla="*/ 899342 h 1654944"/>
              <a:gd name="connsiteX24" fmla="*/ 10509008 w 10530161"/>
              <a:gd name="connsiteY24" fmla="*/ 843872 h 1654944"/>
              <a:gd name="connsiteX25" fmla="*/ 10500760 w 10530161"/>
              <a:gd name="connsiteY25" fmla="*/ 857219 h 1654944"/>
              <a:gd name="connsiteX26" fmla="*/ 10502861 w 10530161"/>
              <a:gd name="connsiteY26" fmla="*/ 859484 h 1654944"/>
              <a:gd name="connsiteX27" fmla="*/ 10486577 w 10530161"/>
              <a:gd name="connsiteY27" fmla="*/ 879505 h 1654944"/>
              <a:gd name="connsiteX28" fmla="*/ 10505594 w 10530161"/>
              <a:gd name="connsiteY28" fmla="*/ 901730 h 1654944"/>
              <a:gd name="connsiteX29" fmla="*/ 10524820 w 10530161"/>
              <a:gd name="connsiteY29" fmla="*/ 768442 h 1654944"/>
              <a:gd name="connsiteX30" fmla="*/ 10498397 w 10530161"/>
              <a:gd name="connsiteY30" fmla="*/ 806218 h 1654944"/>
              <a:gd name="connsiteX31" fmla="*/ 10372639 w 10530161"/>
              <a:gd name="connsiteY31" fmla="*/ 719584 h 1654944"/>
              <a:gd name="connsiteX32" fmla="*/ 10328461 w 10530161"/>
              <a:gd name="connsiteY32" fmla="*/ 686277 h 1654944"/>
              <a:gd name="connsiteX33" fmla="*/ 10247932 w 10530161"/>
              <a:gd name="connsiteY33" fmla="*/ 612991 h 1654944"/>
              <a:gd name="connsiteX34" fmla="*/ 10212841 w 10530161"/>
              <a:gd name="connsiteY34" fmla="*/ 570808 h 1654944"/>
              <a:gd name="connsiteX35" fmla="*/ 10141609 w 10530161"/>
              <a:gd name="connsiteY35" fmla="*/ 566398 h 1654944"/>
              <a:gd name="connsiteX36" fmla="*/ 10069958 w 10530161"/>
              <a:gd name="connsiteY36" fmla="*/ 433110 h 1654944"/>
              <a:gd name="connsiteX37" fmla="*/ 10045426 w 10530161"/>
              <a:gd name="connsiteY37" fmla="*/ 468682 h 1654944"/>
              <a:gd name="connsiteX38" fmla="*/ 9900863 w 10530161"/>
              <a:gd name="connsiteY38" fmla="*/ 397601 h 1654944"/>
              <a:gd name="connsiteX39" fmla="*/ 10256968 w 10530161"/>
              <a:gd name="connsiteY39" fmla="*/ 684196 h 1654944"/>
              <a:gd name="connsiteX40" fmla="*/ 9567765 w 10530161"/>
              <a:gd name="connsiteY40" fmla="*/ 239882 h 1654944"/>
              <a:gd name="connsiteX41" fmla="*/ 9397618 w 10530161"/>
              <a:gd name="connsiteY41" fmla="*/ 191026 h 1654944"/>
              <a:gd name="connsiteX42" fmla="*/ 9281788 w 10530161"/>
              <a:gd name="connsiteY42" fmla="*/ 219924 h 1654944"/>
              <a:gd name="connsiteX43" fmla="*/ 9083747 w 10530161"/>
              <a:gd name="connsiteY43" fmla="*/ 164393 h 1654944"/>
              <a:gd name="connsiteX44" fmla="*/ 8629095 w 10530161"/>
              <a:gd name="connsiteY44" fmla="*/ 8879 h 1654944"/>
              <a:gd name="connsiteX45" fmla="*/ 8416031 w 10530161"/>
              <a:gd name="connsiteY45" fmla="*/ 35512 h 1654944"/>
              <a:gd name="connsiteX46" fmla="*/ 6347534 w 10530161"/>
              <a:gd name="connsiteY46" fmla="*/ 26634 h 1654944"/>
              <a:gd name="connsiteX47" fmla="*/ 6196613 w 10530161"/>
              <a:gd name="connsiteY47" fmla="*/ 8879 h 1654944"/>
              <a:gd name="connsiteX48" fmla="*/ 6107837 w 10530161"/>
              <a:gd name="connsiteY48" fmla="*/ 1 h 1654944"/>
              <a:gd name="connsiteX49" fmla="*/ 5149048 w 10530161"/>
              <a:gd name="connsiteY49" fmla="*/ 17757 h 1654944"/>
              <a:gd name="connsiteX50" fmla="*/ 4891596 w 10530161"/>
              <a:gd name="connsiteY50" fmla="*/ 71023 h 1654944"/>
              <a:gd name="connsiteX51" fmla="*/ 4811697 w 10530161"/>
              <a:gd name="connsiteY51" fmla="*/ 79900 h 1654944"/>
              <a:gd name="connsiteX52" fmla="*/ 4705165 w 10530161"/>
              <a:gd name="connsiteY52" fmla="*/ 88778 h 1654944"/>
              <a:gd name="connsiteX53" fmla="*/ 4669654 w 10530161"/>
              <a:gd name="connsiteY53" fmla="*/ 62145 h 1654944"/>
              <a:gd name="connsiteX54" fmla="*/ 4554244 w 10530161"/>
              <a:gd name="connsiteY54" fmla="*/ 44390 h 1654944"/>
              <a:gd name="connsiteX55" fmla="*/ 4447712 w 10530161"/>
              <a:gd name="connsiteY55" fmla="*/ 26634 h 1654944"/>
              <a:gd name="connsiteX56" fmla="*/ 3453413 w 10530161"/>
              <a:gd name="connsiteY56" fmla="*/ 35512 h 1654944"/>
              <a:gd name="connsiteX57" fmla="*/ 2805343 w 10530161"/>
              <a:gd name="connsiteY57" fmla="*/ 44390 h 1654944"/>
              <a:gd name="connsiteX58" fmla="*/ 1793289 w 10530161"/>
              <a:gd name="connsiteY58" fmla="*/ 53267 h 1654944"/>
              <a:gd name="connsiteX59" fmla="*/ 1296140 w 10530161"/>
              <a:gd name="connsiteY59" fmla="*/ 159799 h 1654944"/>
              <a:gd name="connsiteX60" fmla="*/ 1180730 w 10530161"/>
              <a:gd name="connsiteY60" fmla="*/ 204188 h 1654944"/>
              <a:gd name="connsiteX61" fmla="*/ 1127464 w 10530161"/>
              <a:gd name="connsiteY61" fmla="*/ 221943 h 1654944"/>
              <a:gd name="connsiteX62" fmla="*/ 674703 w 10530161"/>
              <a:gd name="connsiteY62" fmla="*/ 230821 h 1654944"/>
              <a:gd name="connsiteX63" fmla="*/ 621437 w 10530161"/>
              <a:gd name="connsiteY63" fmla="*/ 239698 h 1654944"/>
              <a:gd name="connsiteX64" fmla="*/ 497149 w 10530161"/>
              <a:gd name="connsiteY64" fmla="*/ 248576 h 1654944"/>
              <a:gd name="connsiteX65" fmla="*/ 435006 w 10530161"/>
              <a:gd name="connsiteY65" fmla="*/ 266331 h 1654944"/>
              <a:gd name="connsiteX66" fmla="*/ 399495 w 10530161"/>
              <a:gd name="connsiteY66" fmla="*/ 275209 h 1654944"/>
              <a:gd name="connsiteX67" fmla="*/ 346229 w 10530161"/>
              <a:gd name="connsiteY67" fmla="*/ 284087 h 1654944"/>
              <a:gd name="connsiteX68" fmla="*/ 266330 w 10530161"/>
              <a:gd name="connsiteY68" fmla="*/ 301842 h 1654944"/>
              <a:gd name="connsiteX69" fmla="*/ 186431 w 10530161"/>
              <a:gd name="connsiteY69" fmla="*/ 355108 h 1654944"/>
              <a:gd name="connsiteX70" fmla="*/ 159798 w 10530161"/>
              <a:gd name="connsiteY70" fmla="*/ 381741 h 1654944"/>
              <a:gd name="connsiteX71" fmla="*/ 124287 w 10530161"/>
              <a:gd name="connsiteY71" fmla="*/ 461640 h 1654944"/>
              <a:gd name="connsiteX72" fmla="*/ 115410 w 10530161"/>
              <a:gd name="connsiteY72" fmla="*/ 488273 h 1654944"/>
              <a:gd name="connsiteX73" fmla="*/ 79899 w 10530161"/>
              <a:gd name="connsiteY73" fmla="*/ 541539 h 1654944"/>
              <a:gd name="connsiteX74" fmla="*/ 35510 w 10530161"/>
              <a:gd name="connsiteY74" fmla="*/ 594805 h 1654944"/>
              <a:gd name="connsiteX75" fmla="*/ 8877 w 10530161"/>
              <a:gd name="connsiteY75" fmla="*/ 683582 h 1654944"/>
              <a:gd name="connsiteX76" fmla="*/ 0 w 10530161"/>
              <a:gd name="connsiteY76" fmla="*/ 736848 h 1654944"/>
              <a:gd name="connsiteX77" fmla="*/ 17755 w 10530161"/>
              <a:gd name="connsiteY77" fmla="*/ 878891 h 1654944"/>
              <a:gd name="connsiteX78" fmla="*/ 26633 w 10530161"/>
              <a:gd name="connsiteY78" fmla="*/ 932157 h 1654944"/>
              <a:gd name="connsiteX79" fmla="*/ 44388 w 10530161"/>
              <a:gd name="connsiteY79" fmla="*/ 994300 h 1654944"/>
              <a:gd name="connsiteX80" fmla="*/ 62143 w 10530161"/>
              <a:gd name="connsiteY80" fmla="*/ 1038689 h 1654944"/>
              <a:gd name="connsiteX81" fmla="*/ 71021 w 10530161"/>
              <a:gd name="connsiteY81" fmla="*/ 1065322 h 1654944"/>
              <a:gd name="connsiteX82" fmla="*/ 88777 w 10530161"/>
              <a:gd name="connsiteY82" fmla="*/ 1083077 h 1654944"/>
              <a:gd name="connsiteX83" fmla="*/ 133165 w 10530161"/>
              <a:gd name="connsiteY83" fmla="*/ 1145221 h 1654944"/>
              <a:gd name="connsiteX84" fmla="*/ 168676 w 10530161"/>
              <a:gd name="connsiteY84" fmla="*/ 1171854 h 1654944"/>
              <a:gd name="connsiteX85" fmla="*/ 213064 w 10530161"/>
              <a:gd name="connsiteY85" fmla="*/ 1225120 h 1654944"/>
              <a:gd name="connsiteX86" fmla="*/ 230819 w 10530161"/>
              <a:gd name="connsiteY86" fmla="*/ 1251753 h 1654944"/>
              <a:gd name="connsiteX87" fmla="*/ 275208 w 10530161"/>
              <a:gd name="connsiteY87" fmla="*/ 1296141 h 1654944"/>
              <a:gd name="connsiteX88" fmla="*/ 346229 w 10530161"/>
              <a:gd name="connsiteY88" fmla="*/ 1384918 h 1654944"/>
              <a:gd name="connsiteX89" fmla="*/ 372862 w 10530161"/>
              <a:gd name="connsiteY89" fmla="*/ 1393795 h 1654944"/>
              <a:gd name="connsiteX90" fmla="*/ 417250 w 10530161"/>
              <a:gd name="connsiteY90" fmla="*/ 1420428 h 1654944"/>
              <a:gd name="connsiteX91" fmla="*/ 452761 w 10530161"/>
              <a:gd name="connsiteY91" fmla="*/ 1438184 h 1654944"/>
              <a:gd name="connsiteX92" fmla="*/ 497149 w 10530161"/>
              <a:gd name="connsiteY92" fmla="*/ 1455939 h 1654944"/>
              <a:gd name="connsiteX93" fmla="*/ 514905 w 10530161"/>
              <a:gd name="connsiteY93" fmla="*/ 1473694 h 1654944"/>
              <a:gd name="connsiteX94" fmla="*/ 550415 w 10530161"/>
              <a:gd name="connsiteY94" fmla="*/ 1482572 h 1654944"/>
              <a:gd name="connsiteX95" fmla="*/ 577048 w 10530161"/>
              <a:gd name="connsiteY95" fmla="*/ 1491450 h 1654944"/>
              <a:gd name="connsiteX96" fmla="*/ 612559 w 10530161"/>
              <a:gd name="connsiteY96" fmla="*/ 1500328 h 1654944"/>
              <a:gd name="connsiteX97" fmla="*/ 665825 w 10530161"/>
              <a:gd name="connsiteY97" fmla="*/ 1518083 h 1654944"/>
              <a:gd name="connsiteX98" fmla="*/ 719091 w 10530161"/>
              <a:gd name="connsiteY98" fmla="*/ 1535838 h 1654944"/>
              <a:gd name="connsiteX99" fmla="*/ 745724 w 10530161"/>
              <a:gd name="connsiteY99" fmla="*/ 1544716 h 1654944"/>
              <a:gd name="connsiteX100" fmla="*/ 790112 w 10530161"/>
              <a:gd name="connsiteY100" fmla="*/ 1553594 h 1654944"/>
              <a:gd name="connsiteX101" fmla="*/ 914400 w 10530161"/>
              <a:gd name="connsiteY101" fmla="*/ 1571349 h 1654944"/>
              <a:gd name="connsiteX102" fmla="*/ 1029810 w 10530161"/>
              <a:gd name="connsiteY102" fmla="*/ 1597982 h 1654944"/>
              <a:gd name="connsiteX103" fmla="*/ 1065320 w 10530161"/>
              <a:gd name="connsiteY103" fmla="*/ 1606860 h 1654944"/>
              <a:gd name="connsiteX104" fmla="*/ 1127464 w 10530161"/>
              <a:gd name="connsiteY104" fmla="*/ 1624615 h 1654944"/>
              <a:gd name="connsiteX105" fmla="*/ 1198485 w 10530161"/>
              <a:gd name="connsiteY105" fmla="*/ 1633493 h 1654944"/>
              <a:gd name="connsiteX106" fmla="*/ 1526959 w 10530161"/>
              <a:gd name="connsiteY106" fmla="*/ 1633493 h 1654944"/>
              <a:gd name="connsiteX107" fmla="*/ 1633491 w 10530161"/>
              <a:gd name="connsiteY107" fmla="*/ 1615737 h 1654944"/>
              <a:gd name="connsiteX108" fmla="*/ 1695635 w 10530161"/>
              <a:gd name="connsiteY108" fmla="*/ 1597982 h 1654944"/>
              <a:gd name="connsiteX109" fmla="*/ 1740023 w 10530161"/>
              <a:gd name="connsiteY109" fmla="*/ 1580227 h 1654944"/>
              <a:gd name="connsiteX110" fmla="*/ 1775534 w 10530161"/>
              <a:gd name="connsiteY110" fmla="*/ 1571349 h 1654944"/>
              <a:gd name="connsiteX111" fmla="*/ 1828800 w 10530161"/>
              <a:gd name="connsiteY111" fmla="*/ 1553594 h 1654944"/>
              <a:gd name="connsiteX112" fmla="*/ 1855433 w 10530161"/>
              <a:gd name="connsiteY112" fmla="*/ 1544716 h 1654944"/>
              <a:gd name="connsiteX113" fmla="*/ 1953087 w 10530161"/>
              <a:gd name="connsiteY113" fmla="*/ 1526961 h 1654944"/>
              <a:gd name="connsiteX114" fmla="*/ 1988598 w 10530161"/>
              <a:gd name="connsiteY114" fmla="*/ 1518083 h 1654944"/>
              <a:gd name="connsiteX115" fmla="*/ 2059619 w 10530161"/>
              <a:gd name="connsiteY115" fmla="*/ 1500328 h 1654944"/>
              <a:gd name="connsiteX116" fmla="*/ 2627790 w 10530161"/>
              <a:gd name="connsiteY116" fmla="*/ 1491450 h 1654944"/>
              <a:gd name="connsiteX117" fmla="*/ 2734322 w 10530161"/>
              <a:gd name="connsiteY117" fmla="*/ 1473694 h 1654944"/>
              <a:gd name="connsiteX118" fmla="*/ 2902998 w 10530161"/>
              <a:gd name="connsiteY118" fmla="*/ 1438184 h 1654944"/>
              <a:gd name="connsiteX119" fmla="*/ 3027285 w 10530161"/>
              <a:gd name="connsiteY119" fmla="*/ 1420428 h 1654944"/>
              <a:gd name="connsiteX120" fmla="*/ 3222594 w 10530161"/>
              <a:gd name="connsiteY120" fmla="*/ 1384918 h 1654944"/>
              <a:gd name="connsiteX121" fmla="*/ 3577701 w 10530161"/>
              <a:gd name="connsiteY121" fmla="*/ 1349407 h 1654944"/>
              <a:gd name="connsiteX122" fmla="*/ 3986074 w 10530161"/>
              <a:gd name="connsiteY122" fmla="*/ 1367162 h 1654944"/>
              <a:gd name="connsiteX123" fmla="*/ 4074850 w 10530161"/>
              <a:gd name="connsiteY123" fmla="*/ 1411551 h 1654944"/>
              <a:gd name="connsiteX124" fmla="*/ 4128116 w 10530161"/>
              <a:gd name="connsiteY124" fmla="*/ 1402673 h 1654944"/>
              <a:gd name="connsiteX125" fmla="*/ 4163627 w 10530161"/>
              <a:gd name="connsiteY125" fmla="*/ 1393795 h 1654944"/>
              <a:gd name="connsiteX126" fmla="*/ 4225771 w 10530161"/>
              <a:gd name="connsiteY126" fmla="*/ 1384918 h 1654944"/>
              <a:gd name="connsiteX127" fmla="*/ 4634143 w 10530161"/>
              <a:gd name="connsiteY127" fmla="*/ 1393795 h 1654944"/>
              <a:gd name="connsiteX128" fmla="*/ 4696287 w 10530161"/>
              <a:gd name="connsiteY128" fmla="*/ 1411551 h 1654944"/>
              <a:gd name="connsiteX129" fmla="*/ 4838330 w 10530161"/>
              <a:gd name="connsiteY129" fmla="*/ 1438184 h 1654944"/>
              <a:gd name="connsiteX130" fmla="*/ 5007006 w 10530161"/>
              <a:gd name="connsiteY130" fmla="*/ 1473694 h 1654944"/>
              <a:gd name="connsiteX131" fmla="*/ 5166804 w 10530161"/>
              <a:gd name="connsiteY131" fmla="*/ 1491450 h 1654944"/>
              <a:gd name="connsiteX132" fmla="*/ 5495277 w 10530161"/>
              <a:gd name="connsiteY132" fmla="*/ 1509205 h 1654944"/>
              <a:gd name="connsiteX133" fmla="*/ 5575177 w 10530161"/>
              <a:gd name="connsiteY133" fmla="*/ 1518083 h 1654944"/>
              <a:gd name="connsiteX134" fmla="*/ 6152225 w 10530161"/>
              <a:gd name="connsiteY134" fmla="*/ 1500328 h 1654944"/>
              <a:gd name="connsiteX135" fmla="*/ 6205491 w 10530161"/>
              <a:gd name="connsiteY135" fmla="*/ 1491450 h 1654944"/>
              <a:gd name="connsiteX136" fmla="*/ 6365289 w 10530161"/>
              <a:gd name="connsiteY136" fmla="*/ 1544715 h 1654944"/>
              <a:gd name="connsiteX137" fmla="*/ 6498455 w 10530161"/>
              <a:gd name="connsiteY137" fmla="*/ 1544716 h 1654944"/>
              <a:gd name="connsiteX138" fmla="*/ 6578353 w 10530161"/>
              <a:gd name="connsiteY138" fmla="*/ 1535838 h 1654944"/>
              <a:gd name="connsiteX139" fmla="*/ 6747029 w 10530161"/>
              <a:gd name="connsiteY139" fmla="*/ 1518083 h 1654944"/>
              <a:gd name="connsiteX140" fmla="*/ 6773662 w 10530161"/>
              <a:gd name="connsiteY140" fmla="*/ 1553593 h 1654944"/>
              <a:gd name="connsiteX141" fmla="*/ 6862438 w 10530161"/>
              <a:gd name="connsiteY141" fmla="*/ 1509205 h 1654944"/>
              <a:gd name="connsiteX142" fmla="*/ 6924582 w 10530161"/>
              <a:gd name="connsiteY142" fmla="*/ 1518083 h 1654944"/>
              <a:gd name="connsiteX143" fmla="*/ 7013358 w 10530161"/>
              <a:gd name="connsiteY143" fmla="*/ 1500327 h 1654944"/>
              <a:gd name="connsiteX144" fmla="*/ 7102136 w 10530161"/>
              <a:gd name="connsiteY144" fmla="*/ 1491450 h 1654944"/>
              <a:gd name="connsiteX145" fmla="*/ 7155402 w 10530161"/>
              <a:gd name="connsiteY145" fmla="*/ 1509206 h 1654944"/>
              <a:gd name="connsiteX146" fmla="*/ 7164280 w 10530161"/>
              <a:gd name="connsiteY146" fmla="*/ 1473694 h 1654944"/>
              <a:gd name="connsiteX147" fmla="*/ 7279690 w 10530161"/>
              <a:gd name="connsiteY147" fmla="*/ 1464817 h 1654944"/>
              <a:gd name="connsiteX148" fmla="*/ 7386221 w 10530161"/>
              <a:gd name="connsiteY148" fmla="*/ 1429306 h 1654944"/>
              <a:gd name="connsiteX149" fmla="*/ 7439488 w 10530161"/>
              <a:gd name="connsiteY149" fmla="*/ 1393795 h 1654944"/>
              <a:gd name="connsiteX150" fmla="*/ 7572652 w 10530161"/>
              <a:gd name="connsiteY150" fmla="*/ 1402674 h 1654944"/>
              <a:gd name="connsiteX151" fmla="*/ 7696939 w 10530161"/>
              <a:gd name="connsiteY151" fmla="*/ 1420429 h 1654944"/>
              <a:gd name="connsiteX152" fmla="*/ 7767961 w 10530161"/>
              <a:gd name="connsiteY152" fmla="*/ 1393795 h 1654944"/>
              <a:gd name="connsiteX153" fmla="*/ 7945514 w 10530161"/>
              <a:gd name="connsiteY153" fmla="*/ 1402673 h 1654944"/>
              <a:gd name="connsiteX154" fmla="*/ 8007658 w 10530161"/>
              <a:gd name="connsiteY154" fmla="*/ 1447062 h 1654944"/>
              <a:gd name="connsiteX155" fmla="*/ 8123068 w 10530161"/>
              <a:gd name="connsiteY155" fmla="*/ 1384918 h 1654944"/>
              <a:gd name="connsiteX156" fmla="*/ 8238478 w 10530161"/>
              <a:gd name="connsiteY156" fmla="*/ 1367162 h 1654944"/>
              <a:gd name="connsiteX157" fmla="*/ 8265110 w 10530161"/>
              <a:gd name="connsiteY157" fmla="*/ 1384918 h 1654944"/>
              <a:gd name="connsiteX158" fmla="*/ 8211844 w 10530161"/>
              <a:gd name="connsiteY158" fmla="*/ 1411551 h 1654944"/>
              <a:gd name="connsiteX159" fmla="*/ 8371643 w 10530161"/>
              <a:gd name="connsiteY159" fmla="*/ 1402673 h 1654944"/>
              <a:gd name="connsiteX160" fmla="*/ 8451542 w 10530161"/>
              <a:gd name="connsiteY160" fmla="*/ 1384918 h 1654944"/>
              <a:gd name="connsiteX161" fmla="*/ 8957569 w 10530161"/>
              <a:gd name="connsiteY161" fmla="*/ 1305019 h 1654944"/>
              <a:gd name="connsiteX162" fmla="*/ 8948691 w 10530161"/>
              <a:gd name="connsiteY162" fmla="*/ 1313896 h 1654944"/>
              <a:gd name="connsiteX163" fmla="*/ 8877670 w 10530161"/>
              <a:gd name="connsiteY163" fmla="*/ 1340529 h 1654944"/>
              <a:gd name="connsiteX164" fmla="*/ 8859914 w 10530161"/>
              <a:gd name="connsiteY164" fmla="*/ 1358285 h 1654944"/>
              <a:gd name="connsiteX165" fmla="*/ 8833281 w 10530161"/>
              <a:gd name="connsiteY165" fmla="*/ 1367162 h 1654944"/>
              <a:gd name="connsiteX166" fmla="*/ 8815526 w 10530161"/>
              <a:gd name="connsiteY166" fmla="*/ 1384918 h 1654944"/>
              <a:gd name="connsiteX167" fmla="*/ 8788893 w 10530161"/>
              <a:gd name="connsiteY167" fmla="*/ 1402673 h 1654944"/>
              <a:gd name="connsiteX168" fmla="*/ 8788893 w 10530161"/>
              <a:gd name="connsiteY168" fmla="*/ 1287263 h 1654944"/>
              <a:gd name="connsiteX0" fmla="*/ 8788893 w 10530161"/>
              <a:gd name="connsiteY0" fmla="*/ 1287261 h 1654942"/>
              <a:gd name="connsiteX1" fmla="*/ 8788893 w 10530161"/>
              <a:gd name="connsiteY1" fmla="*/ 1287261 h 1654942"/>
              <a:gd name="connsiteX2" fmla="*/ 9401452 w 10530161"/>
              <a:gd name="connsiteY2" fmla="*/ 1278384 h 1654942"/>
              <a:gd name="connsiteX3" fmla="*/ 9490229 w 10530161"/>
              <a:gd name="connsiteY3" fmla="*/ 1260628 h 1654942"/>
              <a:gd name="connsiteX4" fmla="*/ 9792070 w 10530161"/>
              <a:gd name="connsiteY4" fmla="*/ 1242873 h 1654942"/>
              <a:gd name="connsiteX5" fmla="*/ 9916357 w 10530161"/>
              <a:gd name="connsiteY5" fmla="*/ 1233995 h 1654942"/>
              <a:gd name="connsiteX6" fmla="*/ 9987378 w 10530161"/>
              <a:gd name="connsiteY6" fmla="*/ 1216240 h 1654942"/>
              <a:gd name="connsiteX7" fmla="*/ 10031767 w 10530161"/>
              <a:gd name="connsiteY7" fmla="*/ 1207362 h 1654942"/>
              <a:gd name="connsiteX8" fmla="*/ 10085033 w 10530161"/>
              <a:gd name="connsiteY8" fmla="*/ 1189607 h 1654942"/>
              <a:gd name="connsiteX9" fmla="*/ 10173810 w 10530161"/>
              <a:gd name="connsiteY9" fmla="*/ 1162974 h 1654942"/>
              <a:gd name="connsiteX10" fmla="*/ 10218198 w 10530161"/>
              <a:gd name="connsiteY10" fmla="*/ 1127463 h 1654942"/>
              <a:gd name="connsiteX11" fmla="*/ 10244831 w 10530161"/>
              <a:gd name="connsiteY11" fmla="*/ 1109708 h 1654942"/>
              <a:gd name="connsiteX12" fmla="*/ 10298097 w 10530161"/>
              <a:gd name="connsiteY12" fmla="*/ 1047564 h 1654942"/>
              <a:gd name="connsiteX13" fmla="*/ 10351363 w 10530161"/>
              <a:gd name="connsiteY13" fmla="*/ 1029809 h 1654942"/>
              <a:gd name="connsiteX14" fmla="*/ 10386874 w 10530161"/>
              <a:gd name="connsiteY14" fmla="*/ 1003176 h 1654942"/>
              <a:gd name="connsiteX15" fmla="*/ 10422384 w 10530161"/>
              <a:gd name="connsiteY15" fmla="*/ 994298 h 1654942"/>
              <a:gd name="connsiteX16" fmla="*/ 10466773 w 10530161"/>
              <a:gd name="connsiteY16" fmla="*/ 958788 h 1654942"/>
              <a:gd name="connsiteX17" fmla="*/ 10466562 w 10530161"/>
              <a:gd name="connsiteY17" fmla="*/ 868052 h 1654942"/>
              <a:gd name="connsiteX18" fmla="*/ 10494666 w 10530161"/>
              <a:gd name="connsiteY18" fmla="*/ 808113 h 1654942"/>
              <a:gd name="connsiteX19" fmla="*/ 10495087 w 10530161"/>
              <a:gd name="connsiteY19" fmla="*/ 843685 h 1654942"/>
              <a:gd name="connsiteX20" fmla="*/ 10469294 w 10530161"/>
              <a:gd name="connsiteY20" fmla="*/ 801500 h 1654942"/>
              <a:gd name="connsiteX21" fmla="*/ 10497399 w 10530161"/>
              <a:gd name="connsiteY21" fmla="*/ 872644 h 1654942"/>
              <a:gd name="connsiteX22" fmla="*/ 10479643 w 10530161"/>
              <a:gd name="connsiteY22" fmla="*/ 783806 h 1654942"/>
              <a:gd name="connsiteX23" fmla="*/ 10525713 w 10530161"/>
              <a:gd name="connsiteY23" fmla="*/ 899340 h 1654942"/>
              <a:gd name="connsiteX24" fmla="*/ 10509008 w 10530161"/>
              <a:gd name="connsiteY24" fmla="*/ 843870 h 1654942"/>
              <a:gd name="connsiteX25" fmla="*/ 10500760 w 10530161"/>
              <a:gd name="connsiteY25" fmla="*/ 857217 h 1654942"/>
              <a:gd name="connsiteX26" fmla="*/ 10502861 w 10530161"/>
              <a:gd name="connsiteY26" fmla="*/ 859482 h 1654942"/>
              <a:gd name="connsiteX27" fmla="*/ 10486577 w 10530161"/>
              <a:gd name="connsiteY27" fmla="*/ 879503 h 1654942"/>
              <a:gd name="connsiteX28" fmla="*/ 10505594 w 10530161"/>
              <a:gd name="connsiteY28" fmla="*/ 901728 h 1654942"/>
              <a:gd name="connsiteX29" fmla="*/ 10524820 w 10530161"/>
              <a:gd name="connsiteY29" fmla="*/ 768440 h 1654942"/>
              <a:gd name="connsiteX30" fmla="*/ 10498397 w 10530161"/>
              <a:gd name="connsiteY30" fmla="*/ 806216 h 1654942"/>
              <a:gd name="connsiteX31" fmla="*/ 10372639 w 10530161"/>
              <a:gd name="connsiteY31" fmla="*/ 719582 h 1654942"/>
              <a:gd name="connsiteX32" fmla="*/ 10328461 w 10530161"/>
              <a:gd name="connsiteY32" fmla="*/ 686275 h 1654942"/>
              <a:gd name="connsiteX33" fmla="*/ 10247932 w 10530161"/>
              <a:gd name="connsiteY33" fmla="*/ 612989 h 1654942"/>
              <a:gd name="connsiteX34" fmla="*/ 10212841 w 10530161"/>
              <a:gd name="connsiteY34" fmla="*/ 570806 h 1654942"/>
              <a:gd name="connsiteX35" fmla="*/ 10141609 w 10530161"/>
              <a:gd name="connsiteY35" fmla="*/ 566396 h 1654942"/>
              <a:gd name="connsiteX36" fmla="*/ 10069958 w 10530161"/>
              <a:gd name="connsiteY36" fmla="*/ 433108 h 1654942"/>
              <a:gd name="connsiteX37" fmla="*/ 10045426 w 10530161"/>
              <a:gd name="connsiteY37" fmla="*/ 468680 h 1654942"/>
              <a:gd name="connsiteX38" fmla="*/ 9900863 w 10530161"/>
              <a:gd name="connsiteY38" fmla="*/ 397599 h 1654942"/>
              <a:gd name="connsiteX39" fmla="*/ 10256968 w 10530161"/>
              <a:gd name="connsiteY39" fmla="*/ 684194 h 1654942"/>
              <a:gd name="connsiteX40" fmla="*/ 9567765 w 10530161"/>
              <a:gd name="connsiteY40" fmla="*/ 239880 h 1654942"/>
              <a:gd name="connsiteX41" fmla="*/ 9397618 w 10530161"/>
              <a:gd name="connsiteY41" fmla="*/ 191024 h 1654942"/>
              <a:gd name="connsiteX42" fmla="*/ 9281788 w 10530161"/>
              <a:gd name="connsiteY42" fmla="*/ 219922 h 1654942"/>
              <a:gd name="connsiteX43" fmla="*/ 9083747 w 10530161"/>
              <a:gd name="connsiteY43" fmla="*/ 164391 h 1654942"/>
              <a:gd name="connsiteX44" fmla="*/ 8629095 w 10530161"/>
              <a:gd name="connsiteY44" fmla="*/ 8877 h 1654942"/>
              <a:gd name="connsiteX45" fmla="*/ 8416031 w 10530161"/>
              <a:gd name="connsiteY45" fmla="*/ 35510 h 1654942"/>
              <a:gd name="connsiteX46" fmla="*/ 6347534 w 10530161"/>
              <a:gd name="connsiteY46" fmla="*/ 26632 h 1654942"/>
              <a:gd name="connsiteX47" fmla="*/ 6196613 w 10530161"/>
              <a:gd name="connsiteY47" fmla="*/ 8877 h 1654942"/>
              <a:gd name="connsiteX48" fmla="*/ 6107837 w 10530161"/>
              <a:gd name="connsiteY48" fmla="*/ -1 h 1654942"/>
              <a:gd name="connsiteX49" fmla="*/ 5149048 w 10530161"/>
              <a:gd name="connsiteY49" fmla="*/ 17755 h 1654942"/>
              <a:gd name="connsiteX50" fmla="*/ 4891596 w 10530161"/>
              <a:gd name="connsiteY50" fmla="*/ 71021 h 1654942"/>
              <a:gd name="connsiteX51" fmla="*/ 4811697 w 10530161"/>
              <a:gd name="connsiteY51" fmla="*/ 79898 h 1654942"/>
              <a:gd name="connsiteX52" fmla="*/ 4705165 w 10530161"/>
              <a:gd name="connsiteY52" fmla="*/ 88776 h 1654942"/>
              <a:gd name="connsiteX53" fmla="*/ 4669654 w 10530161"/>
              <a:gd name="connsiteY53" fmla="*/ 62143 h 1654942"/>
              <a:gd name="connsiteX54" fmla="*/ 4554244 w 10530161"/>
              <a:gd name="connsiteY54" fmla="*/ 44388 h 1654942"/>
              <a:gd name="connsiteX55" fmla="*/ 4447712 w 10530161"/>
              <a:gd name="connsiteY55" fmla="*/ 26632 h 1654942"/>
              <a:gd name="connsiteX56" fmla="*/ 3453413 w 10530161"/>
              <a:gd name="connsiteY56" fmla="*/ 35510 h 1654942"/>
              <a:gd name="connsiteX57" fmla="*/ 2805343 w 10530161"/>
              <a:gd name="connsiteY57" fmla="*/ 44388 h 1654942"/>
              <a:gd name="connsiteX58" fmla="*/ 1793289 w 10530161"/>
              <a:gd name="connsiteY58" fmla="*/ 53265 h 1654942"/>
              <a:gd name="connsiteX59" fmla="*/ 1296140 w 10530161"/>
              <a:gd name="connsiteY59" fmla="*/ 159797 h 1654942"/>
              <a:gd name="connsiteX60" fmla="*/ 1180730 w 10530161"/>
              <a:gd name="connsiteY60" fmla="*/ 204186 h 1654942"/>
              <a:gd name="connsiteX61" fmla="*/ 1127464 w 10530161"/>
              <a:gd name="connsiteY61" fmla="*/ 221941 h 1654942"/>
              <a:gd name="connsiteX62" fmla="*/ 674703 w 10530161"/>
              <a:gd name="connsiteY62" fmla="*/ 230819 h 1654942"/>
              <a:gd name="connsiteX63" fmla="*/ 621437 w 10530161"/>
              <a:gd name="connsiteY63" fmla="*/ 239696 h 1654942"/>
              <a:gd name="connsiteX64" fmla="*/ 497149 w 10530161"/>
              <a:gd name="connsiteY64" fmla="*/ 248574 h 1654942"/>
              <a:gd name="connsiteX65" fmla="*/ 435006 w 10530161"/>
              <a:gd name="connsiteY65" fmla="*/ 266329 h 1654942"/>
              <a:gd name="connsiteX66" fmla="*/ 399495 w 10530161"/>
              <a:gd name="connsiteY66" fmla="*/ 275207 h 1654942"/>
              <a:gd name="connsiteX67" fmla="*/ 346229 w 10530161"/>
              <a:gd name="connsiteY67" fmla="*/ 284085 h 1654942"/>
              <a:gd name="connsiteX68" fmla="*/ 266330 w 10530161"/>
              <a:gd name="connsiteY68" fmla="*/ 301840 h 1654942"/>
              <a:gd name="connsiteX69" fmla="*/ 186431 w 10530161"/>
              <a:gd name="connsiteY69" fmla="*/ 355106 h 1654942"/>
              <a:gd name="connsiteX70" fmla="*/ 159798 w 10530161"/>
              <a:gd name="connsiteY70" fmla="*/ 381739 h 1654942"/>
              <a:gd name="connsiteX71" fmla="*/ 124287 w 10530161"/>
              <a:gd name="connsiteY71" fmla="*/ 461638 h 1654942"/>
              <a:gd name="connsiteX72" fmla="*/ 115410 w 10530161"/>
              <a:gd name="connsiteY72" fmla="*/ 488271 h 1654942"/>
              <a:gd name="connsiteX73" fmla="*/ 79899 w 10530161"/>
              <a:gd name="connsiteY73" fmla="*/ 541537 h 1654942"/>
              <a:gd name="connsiteX74" fmla="*/ 35510 w 10530161"/>
              <a:gd name="connsiteY74" fmla="*/ 594803 h 1654942"/>
              <a:gd name="connsiteX75" fmla="*/ 8877 w 10530161"/>
              <a:gd name="connsiteY75" fmla="*/ 683580 h 1654942"/>
              <a:gd name="connsiteX76" fmla="*/ 0 w 10530161"/>
              <a:gd name="connsiteY76" fmla="*/ 736846 h 1654942"/>
              <a:gd name="connsiteX77" fmla="*/ 17755 w 10530161"/>
              <a:gd name="connsiteY77" fmla="*/ 878889 h 1654942"/>
              <a:gd name="connsiteX78" fmla="*/ 26633 w 10530161"/>
              <a:gd name="connsiteY78" fmla="*/ 932155 h 1654942"/>
              <a:gd name="connsiteX79" fmla="*/ 44388 w 10530161"/>
              <a:gd name="connsiteY79" fmla="*/ 994298 h 1654942"/>
              <a:gd name="connsiteX80" fmla="*/ 62143 w 10530161"/>
              <a:gd name="connsiteY80" fmla="*/ 1038687 h 1654942"/>
              <a:gd name="connsiteX81" fmla="*/ 71021 w 10530161"/>
              <a:gd name="connsiteY81" fmla="*/ 1065320 h 1654942"/>
              <a:gd name="connsiteX82" fmla="*/ 88777 w 10530161"/>
              <a:gd name="connsiteY82" fmla="*/ 1083075 h 1654942"/>
              <a:gd name="connsiteX83" fmla="*/ 133165 w 10530161"/>
              <a:gd name="connsiteY83" fmla="*/ 1145219 h 1654942"/>
              <a:gd name="connsiteX84" fmla="*/ 168676 w 10530161"/>
              <a:gd name="connsiteY84" fmla="*/ 1171852 h 1654942"/>
              <a:gd name="connsiteX85" fmla="*/ 213064 w 10530161"/>
              <a:gd name="connsiteY85" fmla="*/ 1225118 h 1654942"/>
              <a:gd name="connsiteX86" fmla="*/ 230819 w 10530161"/>
              <a:gd name="connsiteY86" fmla="*/ 1251751 h 1654942"/>
              <a:gd name="connsiteX87" fmla="*/ 275208 w 10530161"/>
              <a:gd name="connsiteY87" fmla="*/ 1296139 h 1654942"/>
              <a:gd name="connsiteX88" fmla="*/ 346229 w 10530161"/>
              <a:gd name="connsiteY88" fmla="*/ 1384916 h 1654942"/>
              <a:gd name="connsiteX89" fmla="*/ 372862 w 10530161"/>
              <a:gd name="connsiteY89" fmla="*/ 1393793 h 1654942"/>
              <a:gd name="connsiteX90" fmla="*/ 417250 w 10530161"/>
              <a:gd name="connsiteY90" fmla="*/ 1420426 h 1654942"/>
              <a:gd name="connsiteX91" fmla="*/ 452761 w 10530161"/>
              <a:gd name="connsiteY91" fmla="*/ 1438182 h 1654942"/>
              <a:gd name="connsiteX92" fmla="*/ 497149 w 10530161"/>
              <a:gd name="connsiteY92" fmla="*/ 1455937 h 1654942"/>
              <a:gd name="connsiteX93" fmla="*/ 514905 w 10530161"/>
              <a:gd name="connsiteY93" fmla="*/ 1473692 h 1654942"/>
              <a:gd name="connsiteX94" fmla="*/ 550415 w 10530161"/>
              <a:gd name="connsiteY94" fmla="*/ 1482570 h 1654942"/>
              <a:gd name="connsiteX95" fmla="*/ 577048 w 10530161"/>
              <a:gd name="connsiteY95" fmla="*/ 1491448 h 1654942"/>
              <a:gd name="connsiteX96" fmla="*/ 612559 w 10530161"/>
              <a:gd name="connsiteY96" fmla="*/ 1500326 h 1654942"/>
              <a:gd name="connsiteX97" fmla="*/ 665825 w 10530161"/>
              <a:gd name="connsiteY97" fmla="*/ 1518081 h 1654942"/>
              <a:gd name="connsiteX98" fmla="*/ 719091 w 10530161"/>
              <a:gd name="connsiteY98" fmla="*/ 1535836 h 1654942"/>
              <a:gd name="connsiteX99" fmla="*/ 745724 w 10530161"/>
              <a:gd name="connsiteY99" fmla="*/ 1544714 h 1654942"/>
              <a:gd name="connsiteX100" fmla="*/ 790112 w 10530161"/>
              <a:gd name="connsiteY100" fmla="*/ 1553592 h 1654942"/>
              <a:gd name="connsiteX101" fmla="*/ 914400 w 10530161"/>
              <a:gd name="connsiteY101" fmla="*/ 1571347 h 1654942"/>
              <a:gd name="connsiteX102" fmla="*/ 1029810 w 10530161"/>
              <a:gd name="connsiteY102" fmla="*/ 1597980 h 1654942"/>
              <a:gd name="connsiteX103" fmla="*/ 1065320 w 10530161"/>
              <a:gd name="connsiteY103" fmla="*/ 1606858 h 1654942"/>
              <a:gd name="connsiteX104" fmla="*/ 1127464 w 10530161"/>
              <a:gd name="connsiteY104" fmla="*/ 1624613 h 1654942"/>
              <a:gd name="connsiteX105" fmla="*/ 1198485 w 10530161"/>
              <a:gd name="connsiteY105" fmla="*/ 1633491 h 1654942"/>
              <a:gd name="connsiteX106" fmla="*/ 1526959 w 10530161"/>
              <a:gd name="connsiteY106" fmla="*/ 1633491 h 1654942"/>
              <a:gd name="connsiteX107" fmla="*/ 1633491 w 10530161"/>
              <a:gd name="connsiteY107" fmla="*/ 1615735 h 1654942"/>
              <a:gd name="connsiteX108" fmla="*/ 1695635 w 10530161"/>
              <a:gd name="connsiteY108" fmla="*/ 1597980 h 1654942"/>
              <a:gd name="connsiteX109" fmla="*/ 1740023 w 10530161"/>
              <a:gd name="connsiteY109" fmla="*/ 1580225 h 1654942"/>
              <a:gd name="connsiteX110" fmla="*/ 1775534 w 10530161"/>
              <a:gd name="connsiteY110" fmla="*/ 1571347 h 1654942"/>
              <a:gd name="connsiteX111" fmla="*/ 1828800 w 10530161"/>
              <a:gd name="connsiteY111" fmla="*/ 1553592 h 1654942"/>
              <a:gd name="connsiteX112" fmla="*/ 1855433 w 10530161"/>
              <a:gd name="connsiteY112" fmla="*/ 1544714 h 1654942"/>
              <a:gd name="connsiteX113" fmla="*/ 1953087 w 10530161"/>
              <a:gd name="connsiteY113" fmla="*/ 1526959 h 1654942"/>
              <a:gd name="connsiteX114" fmla="*/ 1988598 w 10530161"/>
              <a:gd name="connsiteY114" fmla="*/ 1518081 h 1654942"/>
              <a:gd name="connsiteX115" fmla="*/ 2059619 w 10530161"/>
              <a:gd name="connsiteY115" fmla="*/ 1500326 h 1654942"/>
              <a:gd name="connsiteX116" fmla="*/ 2627790 w 10530161"/>
              <a:gd name="connsiteY116" fmla="*/ 1491448 h 1654942"/>
              <a:gd name="connsiteX117" fmla="*/ 2734322 w 10530161"/>
              <a:gd name="connsiteY117" fmla="*/ 1473692 h 1654942"/>
              <a:gd name="connsiteX118" fmla="*/ 2902998 w 10530161"/>
              <a:gd name="connsiteY118" fmla="*/ 1438182 h 1654942"/>
              <a:gd name="connsiteX119" fmla="*/ 3027285 w 10530161"/>
              <a:gd name="connsiteY119" fmla="*/ 1420426 h 1654942"/>
              <a:gd name="connsiteX120" fmla="*/ 3222594 w 10530161"/>
              <a:gd name="connsiteY120" fmla="*/ 1384916 h 1654942"/>
              <a:gd name="connsiteX121" fmla="*/ 3577701 w 10530161"/>
              <a:gd name="connsiteY121" fmla="*/ 1349405 h 1654942"/>
              <a:gd name="connsiteX122" fmla="*/ 3986074 w 10530161"/>
              <a:gd name="connsiteY122" fmla="*/ 1367160 h 1654942"/>
              <a:gd name="connsiteX123" fmla="*/ 4074850 w 10530161"/>
              <a:gd name="connsiteY123" fmla="*/ 1411549 h 1654942"/>
              <a:gd name="connsiteX124" fmla="*/ 4128116 w 10530161"/>
              <a:gd name="connsiteY124" fmla="*/ 1402671 h 1654942"/>
              <a:gd name="connsiteX125" fmla="*/ 4163627 w 10530161"/>
              <a:gd name="connsiteY125" fmla="*/ 1393793 h 1654942"/>
              <a:gd name="connsiteX126" fmla="*/ 4225771 w 10530161"/>
              <a:gd name="connsiteY126" fmla="*/ 1384916 h 1654942"/>
              <a:gd name="connsiteX127" fmla="*/ 4634143 w 10530161"/>
              <a:gd name="connsiteY127" fmla="*/ 1393793 h 1654942"/>
              <a:gd name="connsiteX128" fmla="*/ 4696287 w 10530161"/>
              <a:gd name="connsiteY128" fmla="*/ 1411549 h 1654942"/>
              <a:gd name="connsiteX129" fmla="*/ 4838330 w 10530161"/>
              <a:gd name="connsiteY129" fmla="*/ 1438182 h 1654942"/>
              <a:gd name="connsiteX130" fmla="*/ 5007006 w 10530161"/>
              <a:gd name="connsiteY130" fmla="*/ 1473692 h 1654942"/>
              <a:gd name="connsiteX131" fmla="*/ 5166804 w 10530161"/>
              <a:gd name="connsiteY131" fmla="*/ 1491448 h 1654942"/>
              <a:gd name="connsiteX132" fmla="*/ 5495277 w 10530161"/>
              <a:gd name="connsiteY132" fmla="*/ 1509203 h 1654942"/>
              <a:gd name="connsiteX133" fmla="*/ 5575177 w 10530161"/>
              <a:gd name="connsiteY133" fmla="*/ 1518081 h 1654942"/>
              <a:gd name="connsiteX134" fmla="*/ 6152225 w 10530161"/>
              <a:gd name="connsiteY134" fmla="*/ 1500326 h 1654942"/>
              <a:gd name="connsiteX135" fmla="*/ 6205491 w 10530161"/>
              <a:gd name="connsiteY135" fmla="*/ 1491448 h 1654942"/>
              <a:gd name="connsiteX136" fmla="*/ 6365289 w 10530161"/>
              <a:gd name="connsiteY136" fmla="*/ 1544713 h 1654942"/>
              <a:gd name="connsiteX137" fmla="*/ 6498455 w 10530161"/>
              <a:gd name="connsiteY137" fmla="*/ 1544714 h 1654942"/>
              <a:gd name="connsiteX138" fmla="*/ 6578353 w 10530161"/>
              <a:gd name="connsiteY138" fmla="*/ 1535836 h 1654942"/>
              <a:gd name="connsiteX139" fmla="*/ 6747029 w 10530161"/>
              <a:gd name="connsiteY139" fmla="*/ 1518081 h 1654942"/>
              <a:gd name="connsiteX140" fmla="*/ 6773662 w 10530161"/>
              <a:gd name="connsiteY140" fmla="*/ 1553591 h 1654942"/>
              <a:gd name="connsiteX141" fmla="*/ 6862438 w 10530161"/>
              <a:gd name="connsiteY141" fmla="*/ 1509203 h 1654942"/>
              <a:gd name="connsiteX142" fmla="*/ 6924582 w 10530161"/>
              <a:gd name="connsiteY142" fmla="*/ 1518081 h 1654942"/>
              <a:gd name="connsiteX143" fmla="*/ 7013358 w 10530161"/>
              <a:gd name="connsiteY143" fmla="*/ 1500325 h 1654942"/>
              <a:gd name="connsiteX144" fmla="*/ 7102136 w 10530161"/>
              <a:gd name="connsiteY144" fmla="*/ 1491448 h 1654942"/>
              <a:gd name="connsiteX145" fmla="*/ 7155402 w 10530161"/>
              <a:gd name="connsiteY145" fmla="*/ 1509204 h 1654942"/>
              <a:gd name="connsiteX146" fmla="*/ 7164280 w 10530161"/>
              <a:gd name="connsiteY146" fmla="*/ 1473692 h 1654942"/>
              <a:gd name="connsiteX147" fmla="*/ 7279690 w 10530161"/>
              <a:gd name="connsiteY147" fmla="*/ 1464815 h 1654942"/>
              <a:gd name="connsiteX148" fmla="*/ 7386221 w 10530161"/>
              <a:gd name="connsiteY148" fmla="*/ 1429304 h 1654942"/>
              <a:gd name="connsiteX149" fmla="*/ 7439488 w 10530161"/>
              <a:gd name="connsiteY149" fmla="*/ 1393793 h 1654942"/>
              <a:gd name="connsiteX150" fmla="*/ 7572652 w 10530161"/>
              <a:gd name="connsiteY150" fmla="*/ 1402672 h 1654942"/>
              <a:gd name="connsiteX151" fmla="*/ 7696939 w 10530161"/>
              <a:gd name="connsiteY151" fmla="*/ 1420427 h 1654942"/>
              <a:gd name="connsiteX152" fmla="*/ 7767961 w 10530161"/>
              <a:gd name="connsiteY152" fmla="*/ 1393793 h 1654942"/>
              <a:gd name="connsiteX153" fmla="*/ 7945514 w 10530161"/>
              <a:gd name="connsiteY153" fmla="*/ 1402671 h 1654942"/>
              <a:gd name="connsiteX154" fmla="*/ 8007658 w 10530161"/>
              <a:gd name="connsiteY154" fmla="*/ 1447060 h 1654942"/>
              <a:gd name="connsiteX155" fmla="*/ 8123068 w 10530161"/>
              <a:gd name="connsiteY155" fmla="*/ 1384916 h 1654942"/>
              <a:gd name="connsiteX156" fmla="*/ 8238478 w 10530161"/>
              <a:gd name="connsiteY156" fmla="*/ 1367160 h 1654942"/>
              <a:gd name="connsiteX157" fmla="*/ 8265110 w 10530161"/>
              <a:gd name="connsiteY157" fmla="*/ 1384916 h 1654942"/>
              <a:gd name="connsiteX158" fmla="*/ 8211844 w 10530161"/>
              <a:gd name="connsiteY158" fmla="*/ 1411549 h 1654942"/>
              <a:gd name="connsiteX159" fmla="*/ 8371643 w 10530161"/>
              <a:gd name="connsiteY159" fmla="*/ 1402671 h 1654942"/>
              <a:gd name="connsiteX160" fmla="*/ 8451542 w 10530161"/>
              <a:gd name="connsiteY160" fmla="*/ 1384916 h 1654942"/>
              <a:gd name="connsiteX161" fmla="*/ 8957569 w 10530161"/>
              <a:gd name="connsiteY161" fmla="*/ 1305017 h 1654942"/>
              <a:gd name="connsiteX162" fmla="*/ 8948691 w 10530161"/>
              <a:gd name="connsiteY162" fmla="*/ 1313894 h 1654942"/>
              <a:gd name="connsiteX163" fmla="*/ 8877670 w 10530161"/>
              <a:gd name="connsiteY163" fmla="*/ 1340527 h 1654942"/>
              <a:gd name="connsiteX164" fmla="*/ 8859914 w 10530161"/>
              <a:gd name="connsiteY164" fmla="*/ 1358283 h 1654942"/>
              <a:gd name="connsiteX165" fmla="*/ 8833281 w 10530161"/>
              <a:gd name="connsiteY165" fmla="*/ 1367160 h 1654942"/>
              <a:gd name="connsiteX166" fmla="*/ 8815526 w 10530161"/>
              <a:gd name="connsiteY166" fmla="*/ 1384916 h 1654942"/>
              <a:gd name="connsiteX167" fmla="*/ 8788893 w 10530161"/>
              <a:gd name="connsiteY167" fmla="*/ 1402671 h 1654942"/>
              <a:gd name="connsiteX168" fmla="*/ 8788893 w 10530161"/>
              <a:gd name="connsiteY168" fmla="*/ 1287261 h 1654942"/>
              <a:gd name="connsiteX0" fmla="*/ 8788893 w 10530161"/>
              <a:gd name="connsiteY0" fmla="*/ 1287263 h 1654944"/>
              <a:gd name="connsiteX1" fmla="*/ 8788893 w 10530161"/>
              <a:gd name="connsiteY1" fmla="*/ 1287263 h 1654944"/>
              <a:gd name="connsiteX2" fmla="*/ 9401452 w 10530161"/>
              <a:gd name="connsiteY2" fmla="*/ 1278386 h 1654944"/>
              <a:gd name="connsiteX3" fmla="*/ 9490229 w 10530161"/>
              <a:gd name="connsiteY3" fmla="*/ 1260630 h 1654944"/>
              <a:gd name="connsiteX4" fmla="*/ 9792070 w 10530161"/>
              <a:gd name="connsiteY4" fmla="*/ 1242875 h 1654944"/>
              <a:gd name="connsiteX5" fmla="*/ 9916357 w 10530161"/>
              <a:gd name="connsiteY5" fmla="*/ 1233997 h 1654944"/>
              <a:gd name="connsiteX6" fmla="*/ 9987378 w 10530161"/>
              <a:gd name="connsiteY6" fmla="*/ 1216242 h 1654944"/>
              <a:gd name="connsiteX7" fmla="*/ 10031767 w 10530161"/>
              <a:gd name="connsiteY7" fmla="*/ 1207364 h 1654944"/>
              <a:gd name="connsiteX8" fmla="*/ 10085033 w 10530161"/>
              <a:gd name="connsiteY8" fmla="*/ 1189609 h 1654944"/>
              <a:gd name="connsiteX9" fmla="*/ 10173810 w 10530161"/>
              <a:gd name="connsiteY9" fmla="*/ 1162976 h 1654944"/>
              <a:gd name="connsiteX10" fmla="*/ 10218198 w 10530161"/>
              <a:gd name="connsiteY10" fmla="*/ 1127465 h 1654944"/>
              <a:gd name="connsiteX11" fmla="*/ 10244831 w 10530161"/>
              <a:gd name="connsiteY11" fmla="*/ 1109710 h 1654944"/>
              <a:gd name="connsiteX12" fmla="*/ 10298097 w 10530161"/>
              <a:gd name="connsiteY12" fmla="*/ 1047566 h 1654944"/>
              <a:gd name="connsiteX13" fmla="*/ 10351363 w 10530161"/>
              <a:gd name="connsiteY13" fmla="*/ 1029811 h 1654944"/>
              <a:gd name="connsiteX14" fmla="*/ 10386874 w 10530161"/>
              <a:gd name="connsiteY14" fmla="*/ 1003178 h 1654944"/>
              <a:gd name="connsiteX15" fmla="*/ 10422384 w 10530161"/>
              <a:gd name="connsiteY15" fmla="*/ 994300 h 1654944"/>
              <a:gd name="connsiteX16" fmla="*/ 10466773 w 10530161"/>
              <a:gd name="connsiteY16" fmla="*/ 958790 h 1654944"/>
              <a:gd name="connsiteX17" fmla="*/ 10466562 w 10530161"/>
              <a:gd name="connsiteY17" fmla="*/ 868054 h 1654944"/>
              <a:gd name="connsiteX18" fmla="*/ 10494666 w 10530161"/>
              <a:gd name="connsiteY18" fmla="*/ 808115 h 1654944"/>
              <a:gd name="connsiteX19" fmla="*/ 10495087 w 10530161"/>
              <a:gd name="connsiteY19" fmla="*/ 843687 h 1654944"/>
              <a:gd name="connsiteX20" fmla="*/ 10469294 w 10530161"/>
              <a:gd name="connsiteY20" fmla="*/ 801502 h 1654944"/>
              <a:gd name="connsiteX21" fmla="*/ 10497399 w 10530161"/>
              <a:gd name="connsiteY21" fmla="*/ 872646 h 1654944"/>
              <a:gd name="connsiteX22" fmla="*/ 10479643 w 10530161"/>
              <a:gd name="connsiteY22" fmla="*/ 783808 h 1654944"/>
              <a:gd name="connsiteX23" fmla="*/ 10525713 w 10530161"/>
              <a:gd name="connsiteY23" fmla="*/ 899342 h 1654944"/>
              <a:gd name="connsiteX24" fmla="*/ 10509008 w 10530161"/>
              <a:gd name="connsiteY24" fmla="*/ 843872 h 1654944"/>
              <a:gd name="connsiteX25" fmla="*/ 10500760 w 10530161"/>
              <a:gd name="connsiteY25" fmla="*/ 857219 h 1654944"/>
              <a:gd name="connsiteX26" fmla="*/ 10502861 w 10530161"/>
              <a:gd name="connsiteY26" fmla="*/ 859484 h 1654944"/>
              <a:gd name="connsiteX27" fmla="*/ 10486577 w 10530161"/>
              <a:gd name="connsiteY27" fmla="*/ 879505 h 1654944"/>
              <a:gd name="connsiteX28" fmla="*/ 10505594 w 10530161"/>
              <a:gd name="connsiteY28" fmla="*/ 901730 h 1654944"/>
              <a:gd name="connsiteX29" fmla="*/ 10524820 w 10530161"/>
              <a:gd name="connsiteY29" fmla="*/ 768442 h 1654944"/>
              <a:gd name="connsiteX30" fmla="*/ 10498397 w 10530161"/>
              <a:gd name="connsiteY30" fmla="*/ 806218 h 1654944"/>
              <a:gd name="connsiteX31" fmla="*/ 10372639 w 10530161"/>
              <a:gd name="connsiteY31" fmla="*/ 719584 h 1654944"/>
              <a:gd name="connsiteX32" fmla="*/ 10328461 w 10530161"/>
              <a:gd name="connsiteY32" fmla="*/ 686277 h 1654944"/>
              <a:gd name="connsiteX33" fmla="*/ 10247932 w 10530161"/>
              <a:gd name="connsiteY33" fmla="*/ 612991 h 1654944"/>
              <a:gd name="connsiteX34" fmla="*/ 10212841 w 10530161"/>
              <a:gd name="connsiteY34" fmla="*/ 570808 h 1654944"/>
              <a:gd name="connsiteX35" fmla="*/ 10141609 w 10530161"/>
              <a:gd name="connsiteY35" fmla="*/ 566398 h 1654944"/>
              <a:gd name="connsiteX36" fmla="*/ 10069958 w 10530161"/>
              <a:gd name="connsiteY36" fmla="*/ 433110 h 1654944"/>
              <a:gd name="connsiteX37" fmla="*/ 10090865 w 10530161"/>
              <a:gd name="connsiteY37" fmla="*/ 530887 h 1654944"/>
              <a:gd name="connsiteX38" fmla="*/ 9900863 w 10530161"/>
              <a:gd name="connsiteY38" fmla="*/ 397601 h 1654944"/>
              <a:gd name="connsiteX39" fmla="*/ 10256968 w 10530161"/>
              <a:gd name="connsiteY39" fmla="*/ 684196 h 1654944"/>
              <a:gd name="connsiteX40" fmla="*/ 9567765 w 10530161"/>
              <a:gd name="connsiteY40" fmla="*/ 239882 h 1654944"/>
              <a:gd name="connsiteX41" fmla="*/ 9397618 w 10530161"/>
              <a:gd name="connsiteY41" fmla="*/ 191026 h 1654944"/>
              <a:gd name="connsiteX42" fmla="*/ 9281788 w 10530161"/>
              <a:gd name="connsiteY42" fmla="*/ 219924 h 1654944"/>
              <a:gd name="connsiteX43" fmla="*/ 9083747 w 10530161"/>
              <a:gd name="connsiteY43" fmla="*/ 164393 h 1654944"/>
              <a:gd name="connsiteX44" fmla="*/ 8629095 w 10530161"/>
              <a:gd name="connsiteY44" fmla="*/ 8879 h 1654944"/>
              <a:gd name="connsiteX45" fmla="*/ 8416031 w 10530161"/>
              <a:gd name="connsiteY45" fmla="*/ 35512 h 1654944"/>
              <a:gd name="connsiteX46" fmla="*/ 6347534 w 10530161"/>
              <a:gd name="connsiteY46" fmla="*/ 26634 h 1654944"/>
              <a:gd name="connsiteX47" fmla="*/ 6196613 w 10530161"/>
              <a:gd name="connsiteY47" fmla="*/ 8879 h 1654944"/>
              <a:gd name="connsiteX48" fmla="*/ 6107837 w 10530161"/>
              <a:gd name="connsiteY48" fmla="*/ 1 h 1654944"/>
              <a:gd name="connsiteX49" fmla="*/ 5149048 w 10530161"/>
              <a:gd name="connsiteY49" fmla="*/ 17757 h 1654944"/>
              <a:gd name="connsiteX50" fmla="*/ 4891596 w 10530161"/>
              <a:gd name="connsiteY50" fmla="*/ 71023 h 1654944"/>
              <a:gd name="connsiteX51" fmla="*/ 4811697 w 10530161"/>
              <a:gd name="connsiteY51" fmla="*/ 79900 h 1654944"/>
              <a:gd name="connsiteX52" fmla="*/ 4705165 w 10530161"/>
              <a:gd name="connsiteY52" fmla="*/ 88778 h 1654944"/>
              <a:gd name="connsiteX53" fmla="*/ 4669654 w 10530161"/>
              <a:gd name="connsiteY53" fmla="*/ 62145 h 1654944"/>
              <a:gd name="connsiteX54" fmla="*/ 4554244 w 10530161"/>
              <a:gd name="connsiteY54" fmla="*/ 44390 h 1654944"/>
              <a:gd name="connsiteX55" fmla="*/ 4447712 w 10530161"/>
              <a:gd name="connsiteY55" fmla="*/ 26634 h 1654944"/>
              <a:gd name="connsiteX56" fmla="*/ 3453413 w 10530161"/>
              <a:gd name="connsiteY56" fmla="*/ 35512 h 1654944"/>
              <a:gd name="connsiteX57" fmla="*/ 2805343 w 10530161"/>
              <a:gd name="connsiteY57" fmla="*/ 44390 h 1654944"/>
              <a:gd name="connsiteX58" fmla="*/ 1793289 w 10530161"/>
              <a:gd name="connsiteY58" fmla="*/ 53267 h 1654944"/>
              <a:gd name="connsiteX59" fmla="*/ 1296140 w 10530161"/>
              <a:gd name="connsiteY59" fmla="*/ 159799 h 1654944"/>
              <a:gd name="connsiteX60" fmla="*/ 1180730 w 10530161"/>
              <a:gd name="connsiteY60" fmla="*/ 204188 h 1654944"/>
              <a:gd name="connsiteX61" fmla="*/ 1127464 w 10530161"/>
              <a:gd name="connsiteY61" fmla="*/ 221943 h 1654944"/>
              <a:gd name="connsiteX62" fmla="*/ 674703 w 10530161"/>
              <a:gd name="connsiteY62" fmla="*/ 230821 h 1654944"/>
              <a:gd name="connsiteX63" fmla="*/ 621437 w 10530161"/>
              <a:gd name="connsiteY63" fmla="*/ 239698 h 1654944"/>
              <a:gd name="connsiteX64" fmla="*/ 497149 w 10530161"/>
              <a:gd name="connsiteY64" fmla="*/ 248576 h 1654944"/>
              <a:gd name="connsiteX65" fmla="*/ 435006 w 10530161"/>
              <a:gd name="connsiteY65" fmla="*/ 266331 h 1654944"/>
              <a:gd name="connsiteX66" fmla="*/ 399495 w 10530161"/>
              <a:gd name="connsiteY66" fmla="*/ 275209 h 1654944"/>
              <a:gd name="connsiteX67" fmla="*/ 346229 w 10530161"/>
              <a:gd name="connsiteY67" fmla="*/ 284087 h 1654944"/>
              <a:gd name="connsiteX68" fmla="*/ 266330 w 10530161"/>
              <a:gd name="connsiteY68" fmla="*/ 301842 h 1654944"/>
              <a:gd name="connsiteX69" fmla="*/ 186431 w 10530161"/>
              <a:gd name="connsiteY69" fmla="*/ 355108 h 1654944"/>
              <a:gd name="connsiteX70" fmla="*/ 159798 w 10530161"/>
              <a:gd name="connsiteY70" fmla="*/ 381741 h 1654944"/>
              <a:gd name="connsiteX71" fmla="*/ 124287 w 10530161"/>
              <a:gd name="connsiteY71" fmla="*/ 461640 h 1654944"/>
              <a:gd name="connsiteX72" fmla="*/ 115410 w 10530161"/>
              <a:gd name="connsiteY72" fmla="*/ 488273 h 1654944"/>
              <a:gd name="connsiteX73" fmla="*/ 79899 w 10530161"/>
              <a:gd name="connsiteY73" fmla="*/ 541539 h 1654944"/>
              <a:gd name="connsiteX74" fmla="*/ 35510 w 10530161"/>
              <a:gd name="connsiteY74" fmla="*/ 594805 h 1654944"/>
              <a:gd name="connsiteX75" fmla="*/ 8877 w 10530161"/>
              <a:gd name="connsiteY75" fmla="*/ 683582 h 1654944"/>
              <a:gd name="connsiteX76" fmla="*/ 0 w 10530161"/>
              <a:gd name="connsiteY76" fmla="*/ 736848 h 1654944"/>
              <a:gd name="connsiteX77" fmla="*/ 17755 w 10530161"/>
              <a:gd name="connsiteY77" fmla="*/ 878891 h 1654944"/>
              <a:gd name="connsiteX78" fmla="*/ 26633 w 10530161"/>
              <a:gd name="connsiteY78" fmla="*/ 932157 h 1654944"/>
              <a:gd name="connsiteX79" fmla="*/ 44388 w 10530161"/>
              <a:gd name="connsiteY79" fmla="*/ 994300 h 1654944"/>
              <a:gd name="connsiteX80" fmla="*/ 62143 w 10530161"/>
              <a:gd name="connsiteY80" fmla="*/ 1038689 h 1654944"/>
              <a:gd name="connsiteX81" fmla="*/ 71021 w 10530161"/>
              <a:gd name="connsiteY81" fmla="*/ 1065322 h 1654944"/>
              <a:gd name="connsiteX82" fmla="*/ 88777 w 10530161"/>
              <a:gd name="connsiteY82" fmla="*/ 1083077 h 1654944"/>
              <a:gd name="connsiteX83" fmla="*/ 133165 w 10530161"/>
              <a:gd name="connsiteY83" fmla="*/ 1145221 h 1654944"/>
              <a:gd name="connsiteX84" fmla="*/ 168676 w 10530161"/>
              <a:gd name="connsiteY84" fmla="*/ 1171854 h 1654944"/>
              <a:gd name="connsiteX85" fmla="*/ 213064 w 10530161"/>
              <a:gd name="connsiteY85" fmla="*/ 1225120 h 1654944"/>
              <a:gd name="connsiteX86" fmla="*/ 230819 w 10530161"/>
              <a:gd name="connsiteY86" fmla="*/ 1251753 h 1654944"/>
              <a:gd name="connsiteX87" fmla="*/ 275208 w 10530161"/>
              <a:gd name="connsiteY87" fmla="*/ 1296141 h 1654944"/>
              <a:gd name="connsiteX88" fmla="*/ 346229 w 10530161"/>
              <a:gd name="connsiteY88" fmla="*/ 1384918 h 1654944"/>
              <a:gd name="connsiteX89" fmla="*/ 372862 w 10530161"/>
              <a:gd name="connsiteY89" fmla="*/ 1393795 h 1654944"/>
              <a:gd name="connsiteX90" fmla="*/ 417250 w 10530161"/>
              <a:gd name="connsiteY90" fmla="*/ 1420428 h 1654944"/>
              <a:gd name="connsiteX91" fmla="*/ 452761 w 10530161"/>
              <a:gd name="connsiteY91" fmla="*/ 1438184 h 1654944"/>
              <a:gd name="connsiteX92" fmla="*/ 497149 w 10530161"/>
              <a:gd name="connsiteY92" fmla="*/ 1455939 h 1654944"/>
              <a:gd name="connsiteX93" fmla="*/ 514905 w 10530161"/>
              <a:gd name="connsiteY93" fmla="*/ 1473694 h 1654944"/>
              <a:gd name="connsiteX94" fmla="*/ 550415 w 10530161"/>
              <a:gd name="connsiteY94" fmla="*/ 1482572 h 1654944"/>
              <a:gd name="connsiteX95" fmla="*/ 577048 w 10530161"/>
              <a:gd name="connsiteY95" fmla="*/ 1491450 h 1654944"/>
              <a:gd name="connsiteX96" fmla="*/ 612559 w 10530161"/>
              <a:gd name="connsiteY96" fmla="*/ 1500328 h 1654944"/>
              <a:gd name="connsiteX97" fmla="*/ 665825 w 10530161"/>
              <a:gd name="connsiteY97" fmla="*/ 1518083 h 1654944"/>
              <a:gd name="connsiteX98" fmla="*/ 719091 w 10530161"/>
              <a:gd name="connsiteY98" fmla="*/ 1535838 h 1654944"/>
              <a:gd name="connsiteX99" fmla="*/ 745724 w 10530161"/>
              <a:gd name="connsiteY99" fmla="*/ 1544716 h 1654944"/>
              <a:gd name="connsiteX100" fmla="*/ 790112 w 10530161"/>
              <a:gd name="connsiteY100" fmla="*/ 1553594 h 1654944"/>
              <a:gd name="connsiteX101" fmla="*/ 914400 w 10530161"/>
              <a:gd name="connsiteY101" fmla="*/ 1571349 h 1654944"/>
              <a:gd name="connsiteX102" fmla="*/ 1029810 w 10530161"/>
              <a:gd name="connsiteY102" fmla="*/ 1597982 h 1654944"/>
              <a:gd name="connsiteX103" fmla="*/ 1065320 w 10530161"/>
              <a:gd name="connsiteY103" fmla="*/ 1606860 h 1654944"/>
              <a:gd name="connsiteX104" fmla="*/ 1127464 w 10530161"/>
              <a:gd name="connsiteY104" fmla="*/ 1624615 h 1654944"/>
              <a:gd name="connsiteX105" fmla="*/ 1198485 w 10530161"/>
              <a:gd name="connsiteY105" fmla="*/ 1633493 h 1654944"/>
              <a:gd name="connsiteX106" fmla="*/ 1526959 w 10530161"/>
              <a:gd name="connsiteY106" fmla="*/ 1633493 h 1654944"/>
              <a:gd name="connsiteX107" fmla="*/ 1633491 w 10530161"/>
              <a:gd name="connsiteY107" fmla="*/ 1615737 h 1654944"/>
              <a:gd name="connsiteX108" fmla="*/ 1695635 w 10530161"/>
              <a:gd name="connsiteY108" fmla="*/ 1597982 h 1654944"/>
              <a:gd name="connsiteX109" fmla="*/ 1740023 w 10530161"/>
              <a:gd name="connsiteY109" fmla="*/ 1580227 h 1654944"/>
              <a:gd name="connsiteX110" fmla="*/ 1775534 w 10530161"/>
              <a:gd name="connsiteY110" fmla="*/ 1571349 h 1654944"/>
              <a:gd name="connsiteX111" fmla="*/ 1828800 w 10530161"/>
              <a:gd name="connsiteY111" fmla="*/ 1553594 h 1654944"/>
              <a:gd name="connsiteX112" fmla="*/ 1855433 w 10530161"/>
              <a:gd name="connsiteY112" fmla="*/ 1544716 h 1654944"/>
              <a:gd name="connsiteX113" fmla="*/ 1953087 w 10530161"/>
              <a:gd name="connsiteY113" fmla="*/ 1526961 h 1654944"/>
              <a:gd name="connsiteX114" fmla="*/ 1988598 w 10530161"/>
              <a:gd name="connsiteY114" fmla="*/ 1518083 h 1654944"/>
              <a:gd name="connsiteX115" fmla="*/ 2059619 w 10530161"/>
              <a:gd name="connsiteY115" fmla="*/ 1500328 h 1654944"/>
              <a:gd name="connsiteX116" fmla="*/ 2627790 w 10530161"/>
              <a:gd name="connsiteY116" fmla="*/ 1491450 h 1654944"/>
              <a:gd name="connsiteX117" fmla="*/ 2734322 w 10530161"/>
              <a:gd name="connsiteY117" fmla="*/ 1473694 h 1654944"/>
              <a:gd name="connsiteX118" fmla="*/ 2902998 w 10530161"/>
              <a:gd name="connsiteY118" fmla="*/ 1438184 h 1654944"/>
              <a:gd name="connsiteX119" fmla="*/ 3027285 w 10530161"/>
              <a:gd name="connsiteY119" fmla="*/ 1420428 h 1654944"/>
              <a:gd name="connsiteX120" fmla="*/ 3222594 w 10530161"/>
              <a:gd name="connsiteY120" fmla="*/ 1384918 h 1654944"/>
              <a:gd name="connsiteX121" fmla="*/ 3577701 w 10530161"/>
              <a:gd name="connsiteY121" fmla="*/ 1349407 h 1654944"/>
              <a:gd name="connsiteX122" fmla="*/ 3986074 w 10530161"/>
              <a:gd name="connsiteY122" fmla="*/ 1367162 h 1654944"/>
              <a:gd name="connsiteX123" fmla="*/ 4074850 w 10530161"/>
              <a:gd name="connsiteY123" fmla="*/ 1411551 h 1654944"/>
              <a:gd name="connsiteX124" fmla="*/ 4128116 w 10530161"/>
              <a:gd name="connsiteY124" fmla="*/ 1402673 h 1654944"/>
              <a:gd name="connsiteX125" fmla="*/ 4163627 w 10530161"/>
              <a:gd name="connsiteY125" fmla="*/ 1393795 h 1654944"/>
              <a:gd name="connsiteX126" fmla="*/ 4225771 w 10530161"/>
              <a:gd name="connsiteY126" fmla="*/ 1384918 h 1654944"/>
              <a:gd name="connsiteX127" fmla="*/ 4634143 w 10530161"/>
              <a:gd name="connsiteY127" fmla="*/ 1393795 h 1654944"/>
              <a:gd name="connsiteX128" fmla="*/ 4696287 w 10530161"/>
              <a:gd name="connsiteY128" fmla="*/ 1411551 h 1654944"/>
              <a:gd name="connsiteX129" fmla="*/ 4838330 w 10530161"/>
              <a:gd name="connsiteY129" fmla="*/ 1438184 h 1654944"/>
              <a:gd name="connsiteX130" fmla="*/ 5007006 w 10530161"/>
              <a:gd name="connsiteY130" fmla="*/ 1473694 h 1654944"/>
              <a:gd name="connsiteX131" fmla="*/ 5166804 w 10530161"/>
              <a:gd name="connsiteY131" fmla="*/ 1491450 h 1654944"/>
              <a:gd name="connsiteX132" fmla="*/ 5495277 w 10530161"/>
              <a:gd name="connsiteY132" fmla="*/ 1509205 h 1654944"/>
              <a:gd name="connsiteX133" fmla="*/ 5575177 w 10530161"/>
              <a:gd name="connsiteY133" fmla="*/ 1518083 h 1654944"/>
              <a:gd name="connsiteX134" fmla="*/ 6152225 w 10530161"/>
              <a:gd name="connsiteY134" fmla="*/ 1500328 h 1654944"/>
              <a:gd name="connsiteX135" fmla="*/ 6205491 w 10530161"/>
              <a:gd name="connsiteY135" fmla="*/ 1491450 h 1654944"/>
              <a:gd name="connsiteX136" fmla="*/ 6365289 w 10530161"/>
              <a:gd name="connsiteY136" fmla="*/ 1544715 h 1654944"/>
              <a:gd name="connsiteX137" fmla="*/ 6498455 w 10530161"/>
              <a:gd name="connsiteY137" fmla="*/ 1544716 h 1654944"/>
              <a:gd name="connsiteX138" fmla="*/ 6578353 w 10530161"/>
              <a:gd name="connsiteY138" fmla="*/ 1535838 h 1654944"/>
              <a:gd name="connsiteX139" fmla="*/ 6747029 w 10530161"/>
              <a:gd name="connsiteY139" fmla="*/ 1518083 h 1654944"/>
              <a:gd name="connsiteX140" fmla="*/ 6773662 w 10530161"/>
              <a:gd name="connsiteY140" fmla="*/ 1553593 h 1654944"/>
              <a:gd name="connsiteX141" fmla="*/ 6862438 w 10530161"/>
              <a:gd name="connsiteY141" fmla="*/ 1509205 h 1654944"/>
              <a:gd name="connsiteX142" fmla="*/ 6924582 w 10530161"/>
              <a:gd name="connsiteY142" fmla="*/ 1518083 h 1654944"/>
              <a:gd name="connsiteX143" fmla="*/ 7013358 w 10530161"/>
              <a:gd name="connsiteY143" fmla="*/ 1500327 h 1654944"/>
              <a:gd name="connsiteX144" fmla="*/ 7102136 w 10530161"/>
              <a:gd name="connsiteY144" fmla="*/ 1491450 h 1654944"/>
              <a:gd name="connsiteX145" fmla="*/ 7155402 w 10530161"/>
              <a:gd name="connsiteY145" fmla="*/ 1509206 h 1654944"/>
              <a:gd name="connsiteX146" fmla="*/ 7164280 w 10530161"/>
              <a:gd name="connsiteY146" fmla="*/ 1473694 h 1654944"/>
              <a:gd name="connsiteX147" fmla="*/ 7279690 w 10530161"/>
              <a:gd name="connsiteY147" fmla="*/ 1464817 h 1654944"/>
              <a:gd name="connsiteX148" fmla="*/ 7386221 w 10530161"/>
              <a:gd name="connsiteY148" fmla="*/ 1429306 h 1654944"/>
              <a:gd name="connsiteX149" fmla="*/ 7439488 w 10530161"/>
              <a:gd name="connsiteY149" fmla="*/ 1393795 h 1654944"/>
              <a:gd name="connsiteX150" fmla="*/ 7572652 w 10530161"/>
              <a:gd name="connsiteY150" fmla="*/ 1402674 h 1654944"/>
              <a:gd name="connsiteX151" fmla="*/ 7696939 w 10530161"/>
              <a:gd name="connsiteY151" fmla="*/ 1420429 h 1654944"/>
              <a:gd name="connsiteX152" fmla="*/ 7767961 w 10530161"/>
              <a:gd name="connsiteY152" fmla="*/ 1393795 h 1654944"/>
              <a:gd name="connsiteX153" fmla="*/ 7945514 w 10530161"/>
              <a:gd name="connsiteY153" fmla="*/ 1402673 h 1654944"/>
              <a:gd name="connsiteX154" fmla="*/ 8007658 w 10530161"/>
              <a:gd name="connsiteY154" fmla="*/ 1447062 h 1654944"/>
              <a:gd name="connsiteX155" fmla="*/ 8123068 w 10530161"/>
              <a:gd name="connsiteY155" fmla="*/ 1384918 h 1654944"/>
              <a:gd name="connsiteX156" fmla="*/ 8238478 w 10530161"/>
              <a:gd name="connsiteY156" fmla="*/ 1367162 h 1654944"/>
              <a:gd name="connsiteX157" fmla="*/ 8265110 w 10530161"/>
              <a:gd name="connsiteY157" fmla="*/ 1384918 h 1654944"/>
              <a:gd name="connsiteX158" fmla="*/ 8211844 w 10530161"/>
              <a:gd name="connsiteY158" fmla="*/ 1411551 h 1654944"/>
              <a:gd name="connsiteX159" fmla="*/ 8371643 w 10530161"/>
              <a:gd name="connsiteY159" fmla="*/ 1402673 h 1654944"/>
              <a:gd name="connsiteX160" fmla="*/ 8451542 w 10530161"/>
              <a:gd name="connsiteY160" fmla="*/ 1384918 h 1654944"/>
              <a:gd name="connsiteX161" fmla="*/ 8957569 w 10530161"/>
              <a:gd name="connsiteY161" fmla="*/ 1305019 h 1654944"/>
              <a:gd name="connsiteX162" fmla="*/ 8948691 w 10530161"/>
              <a:gd name="connsiteY162" fmla="*/ 1313896 h 1654944"/>
              <a:gd name="connsiteX163" fmla="*/ 8877670 w 10530161"/>
              <a:gd name="connsiteY163" fmla="*/ 1340529 h 1654944"/>
              <a:gd name="connsiteX164" fmla="*/ 8859914 w 10530161"/>
              <a:gd name="connsiteY164" fmla="*/ 1358285 h 1654944"/>
              <a:gd name="connsiteX165" fmla="*/ 8833281 w 10530161"/>
              <a:gd name="connsiteY165" fmla="*/ 1367162 h 1654944"/>
              <a:gd name="connsiteX166" fmla="*/ 8815526 w 10530161"/>
              <a:gd name="connsiteY166" fmla="*/ 1384918 h 1654944"/>
              <a:gd name="connsiteX167" fmla="*/ 8788893 w 10530161"/>
              <a:gd name="connsiteY167" fmla="*/ 1402673 h 1654944"/>
              <a:gd name="connsiteX168" fmla="*/ 8788893 w 10530161"/>
              <a:gd name="connsiteY168" fmla="*/ 1287263 h 1654944"/>
              <a:gd name="connsiteX0" fmla="*/ 8788893 w 10530161"/>
              <a:gd name="connsiteY0" fmla="*/ 1287261 h 1654942"/>
              <a:gd name="connsiteX1" fmla="*/ 8788893 w 10530161"/>
              <a:gd name="connsiteY1" fmla="*/ 1287261 h 1654942"/>
              <a:gd name="connsiteX2" fmla="*/ 9401452 w 10530161"/>
              <a:gd name="connsiteY2" fmla="*/ 1278384 h 1654942"/>
              <a:gd name="connsiteX3" fmla="*/ 9490229 w 10530161"/>
              <a:gd name="connsiteY3" fmla="*/ 1260628 h 1654942"/>
              <a:gd name="connsiteX4" fmla="*/ 9792070 w 10530161"/>
              <a:gd name="connsiteY4" fmla="*/ 1242873 h 1654942"/>
              <a:gd name="connsiteX5" fmla="*/ 9916357 w 10530161"/>
              <a:gd name="connsiteY5" fmla="*/ 1233995 h 1654942"/>
              <a:gd name="connsiteX6" fmla="*/ 9987378 w 10530161"/>
              <a:gd name="connsiteY6" fmla="*/ 1216240 h 1654942"/>
              <a:gd name="connsiteX7" fmla="*/ 10031767 w 10530161"/>
              <a:gd name="connsiteY7" fmla="*/ 1207362 h 1654942"/>
              <a:gd name="connsiteX8" fmla="*/ 10085033 w 10530161"/>
              <a:gd name="connsiteY8" fmla="*/ 1189607 h 1654942"/>
              <a:gd name="connsiteX9" fmla="*/ 10173810 w 10530161"/>
              <a:gd name="connsiteY9" fmla="*/ 1162974 h 1654942"/>
              <a:gd name="connsiteX10" fmla="*/ 10218198 w 10530161"/>
              <a:gd name="connsiteY10" fmla="*/ 1127463 h 1654942"/>
              <a:gd name="connsiteX11" fmla="*/ 10244831 w 10530161"/>
              <a:gd name="connsiteY11" fmla="*/ 1109708 h 1654942"/>
              <a:gd name="connsiteX12" fmla="*/ 10298097 w 10530161"/>
              <a:gd name="connsiteY12" fmla="*/ 1047564 h 1654942"/>
              <a:gd name="connsiteX13" fmla="*/ 10351363 w 10530161"/>
              <a:gd name="connsiteY13" fmla="*/ 1029809 h 1654942"/>
              <a:gd name="connsiteX14" fmla="*/ 10386874 w 10530161"/>
              <a:gd name="connsiteY14" fmla="*/ 1003176 h 1654942"/>
              <a:gd name="connsiteX15" fmla="*/ 10422384 w 10530161"/>
              <a:gd name="connsiteY15" fmla="*/ 994298 h 1654942"/>
              <a:gd name="connsiteX16" fmla="*/ 10466773 w 10530161"/>
              <a:gd name="connsiteY16" fmla="*/ 958788 h 1654942"/>
              <a:gd name="connsiteX17" fmla="*/ 10466562 w 10530161"/>
              <a:gd name="connsiteY17" fmla="*/ 868052 h 1654942"/>
              <a:gd name="connsiteX18" fmla="*/ 10494666 w 10530161"/>
              <a:gd name="connsiteY18" fmla="*/ 808113 h 1654942"/>
              <a:gd name="connsiteX19" fmla="*/ 10495087 w 10530161"/>
              <a:gd name="connsiteY19" fmla="*/ 843685 h 1654942"/>
              <a:gd name="connsiteX20" fmla="*/ 10469294 w 10530161"/>
              <a:gd name="connsiteY20" fmla="*/ 801500 h 1654942"/>
              <a:gd name="connsiteX21" fmla="*/ 10497399 w 10530161"/>
              <a:gd name="connsiteY21" fmla="*/ 872644 h 1654942"/>
              <a:gd name="connsiteX22" fmla="*/ 10479643 w 10530161"/>
              <a:gd name="connsiteY22" fmla="*/ 783806 h 1654942"/>
              <a:gd name="connsiteX23" fmla="*/ 10525713 w 10530161"/>
              <a:gd name="connsiteY23" fmla="*/ 899340 h 1654942"/>
              <a:gd name="connsiteX24" fmla="*/ 10509008 w 10530161"/>
              <a:gd name="connsiteY24" fmla="*/ 843870 h 1654942"/>
              <a:gd name="connsiteX25" fmla="*/ 10500760 w 10530161"/>
              <a:gd name="connsiteY25" fmla="*/ 857217 h 1654942"/>
              <a:gd name="connsiteX26" fmla="*/ 10502861 w 10530161"/>
              <a:gd name="connsiteY26" fmla="*/ 859482 h 1654942"/>
              <a:gd name="connsiteX27" fmla="*/ 10486577 w 10530161"/>
              <a:gd name="connsiteY27" fmla="*/ 879503 h 1654942"/>
              <a:gd name="connsiteX28" fmla="*/ 10505594 w 10530161"/>
              <a:gd name="connsiteY28" fmla="*/ 901728 h 1654942"/>
              <a:gd name="connsiteX29" fmla="*/ 10524820 w 10530161"/>
              <a:gd name="connsiteY29" fmla="*/ 768440 h 1654942"/>
              <a:gd name="connsiteX30" fmla="*/ 10498397 w 10530161"/>
              <a:gd name="connsiteY30" fmla="*/ 806216 h 1654942"/>
              <a:gd name="connsiteX31" fmla="*/ 10372639 w 10530161"/>
              <a:gd name="connsiteY31" fmla="*/ 719582 h 1654942"/>
              <a:gd name="connsiteX32" fmla="*/ 10328461 w 10530161"/>
              <a:gd name="connsiteY32" fmla="*/ 686275 h 1654942"/>
              <a:gd name="connsiteX33" fmla="*/ 10247932 w 10530161"/>
              <a:gd name="connsiteY33" fmla="*/ 612989 h 1654942"/>
              <a:gd name="connsiteX34" fmla="*/ 10212841 w 10530161"/>
              <a:gd name="connsiteY34" fmla="*/ 570806 h 1654942"/>
              <a:gd name="connsiteX35" fmla="*/ 10141609 w 10530161"/>
              <a:gd name="connsiteY35" fmla="*/ 566396 h 1654942"/>
              <a:gd name="connsiteX36" fmla="*/ 10224451 w 10530161"/>
              <a:gd name="connsiteY36" fmla="*/ 588621 h 1654942"/>
              <a:gd name="connsiteX37" fmla="*/ 10090865 w 10530161"/>
              <a:gd name="connsiteY37" fmla="*/ 530885 h 1654942"/>
              <a:gd name="connsiteX38" fmla="*/ 9900863 w 10530161"/>
              <a:gd name="connsiteY38" fmla="*/ 397599 h 1654942"/>
              <a:gd name="connsiteX39" fmla="*/ 10256968 w 10530161"/>
              <a:gd name="connsiteY39" fmla="*/ 684194 h 1654942"/>
              <a:gd name="connsiteX40" fmla="*/ 9567765 w 10530161"/>
              <a:gd name="connsiteY40" fmla="*/ 239880 h 1654942"/>
              <a:gd name="connsiteX41" fmla="*/ 9397618 w 10530161"/>
              <a:gd name="connsiteY41" fmla="*/ 191024 h 1654942"/>
              <a:gd name="connsiteX42" fmla="*/ 9281788 w 10530161"/>
              <a:gd name="connsiteY42" fmla="*/ 219922 h 1654942"/>
              <a:gd name="connsiteX43" fmla="*/ 9083747 w 10530161"/>
              <a:gd name="connsiteY43" fmla="*/ 164391 h 1654942"/>
              <a:gd name="connsiteX44" fmla="*/ 8629095 w 10530161"/>
              <a:gd name="connsiteY44" fmla="*/ 8877 h 1654942"/>
              <a:gd name="connsiteX45" fmla="*/ 8416031 w 10530161"/>
              <a:gd name="connsiteY45" fmla="*/ 35510 h 1654942"/>
              <a:gd name="connsiteX46" fmla="*/ 6347534 w 10530161"/>
              <a:gd name="connsiteY46" fmla="*/ 26632 h 1654942"/>
              <a:gd name="connsiteX47" fmla="*/ 6196613 w 10530161"/>
              <a:gd name="connsiteY47" fmla="*/ 8877 h 1654942"/>
              <a:gd name="connsiteX48" fmla="*/ 6107837 w 10530161"/>
              <a:gd name="connsiteY48" fmla="*/ -1 h 1654942"/>
              <a:gd name="connsiteX49" fmla="*/ 5149048 w 10530161"/>
              <a:gd name="connsiteY49" fmla="*/ 17755 h 1654942"/>
              <a:gd name="connsiteX50" fmla="*/ 4891596 w 10530161"/>
              <a:gd name="connsiteY50" fmla="*/ 71021 h 1654942"/>
              <a:gd name="connsiteX51" fmla="*/ 4811697 w 10530161"/>
              <a:gd name="connsiteY51" fmla="*/ 79898 h 1654942"/>
              <a:gd name="connsiteX52" fmla="*/ 4705165 w 10530161"/>
              <a:gd name="connsiteY52" fmla="*/ 88776 h 1654942"/>
              <a:gd name="connsiteX53" fmla="*/ 4669654 w 10530161"/>
              <a:gd name="connsiteY53" fmla="*/ 62143 h 1654942"/>
              <a:gd name="connsiteX54" fmla="*/ 4554244 w 10530161"/>
              <a:gd name="connsiteY54" fmla="*/ 44388 h 1654942"/>
              <a:gd name="connsiteX55" fmla="*/ 4447712 w 10530161"/>
              <a:gd name="connsiteY55" fmla="*/ 26632 h 1654942"/>
              <a:gd name="connsiteX56" fmla="*/ 3453413 w 10530161"/>
              <a:gd name="connsiteY56" fmla="*/ 35510 h 1654942"/>
              <a:gd name="connsiteX57" fmla="*/ 2805343 w 10530161"/>
              <a:gd name="connsiteY57" fmla="*/ 44388 h 1654942"/>
              <a:gd name="connsiteX58" fmla="*/ 1793289 w 10530161"/>
              <a:gd name="connsiteY58" fmla="*/ 53265 h 1654942"/>
              <a:gd name="connsiteX59" fmla="*/ 1296140 w 10530161"/>
              <a:gd name="connsiteY59" fmla="*/ 159797 h 1654942"/>
              <a:gd name="connsiteX60" fmla="*/ 1180730 w 10530161"/>
              <a:gd name="connsiteY60" fmla="*/ 204186 h 1654942"/>
              <a:gd name="connsiteX61" fmla="*/ 1127464 w 10530161"/>
              <a:gd name="connsiteY61" fmla="*/ 221941 h 1654942"/>
              <a:gd name="connsiteX62" fmla="*/ 674703 w 10530161"/>
              <a:gd name="connsiteY62" fmla="*/ 230819 h 1654942"/>
              <a:gd name="connsiteX63" fmla="*/ 621437 w 10530161"/>
              <a:gd name="connsiteY63" fmla="*/ 239696 h 1654942"/>
              <a:gd name="connsiteX64" fmla="*/ 497149 w 10530161"/>
              <a:gd name="connsiteY64" fmla="*/ 248574 h 1654942"/>
              <a:gd name="connsiteX65" fmla="*/ 435006 w 10530161"/>
              <a:gd name="connsiteY65" fmla="*/ 266329 h 1654942"/>
              <a:gd name="connsiteX66" fmla="*/ 399495 w 10530161"/>
              <a:gd name="connsiteY66" fmla="*/ 275207 h 1654942"/>
              <a:gd name="connsiteX67" fmla="*/ 346229 w 10530161"/>
              <a:gd name="connsiteY67" fmla="*/ 284085 h 1654942"/>
              <a:gd name="connsiteX68" fmla="*/ 266330 w 10530161"/>
              <a:gd name="connsiteY68" fmla="*/ 301840 h 1654942"/>
              <a:gd name="connsiteX69" fmla="*/ 186431 w 10530161"/>
              <a:gd name="connsiteY69" fmla="*/ 355106 h 1654942"/>
              <a:gd name="connsiteX70" fmla="*/ 159798 w 10530161"/>
              <a:gd name="connsiteY70" fmla="*/ 381739 h 1654942"/>
              <a:gd name="connsiteX71" fmla="*/ 124287 w 10530161"/>
              <a:gd name="connsiteY71" fmla="*/ 461638 h 1654942"/>
              <a:gd name="connsiteX72" fmla="*/ 115410 w 10530161"/>
              <a:gd name="connsiteY72" fmla="*/ 488271 h 1654942"/>
              <a:gd name="connsiteX73" fmla="*/ 79899 w 10530161"/>
              <a:gd name="connsiteY73" fmla="*/ 541537 h 1654942"/>
              <a:gd name="connsiteX74" fmla="*/ 35510 w 10530161"/>
              <a:gd name="connsiteY74" fmla="*/ 594803 h 1654942"/>
              <a:gd name="connsiteX75" fmla="*/ 8877 w 10530161"/>
              <a:gd name="connsiteY75" fmla="*/ 683580 h 1654942"/>
              <a:gd name="connsiteX76" fmla="*/ 0 w 10530161"/>
              <a:gd name="connsiteY76" fmla="*/ 736846 h 1654942"/>
              <a:gd name="connsiteX77" fmla="*/ 17755 w 10530161"/>
              <a:gd name="connsiteY77" fmla="*/ 878889 h 1654942"/>
              <a:gd name="connsiteX78" fmla="*/ 26633 w 10530161"/>
              <a:gd name="connsiteY78" fmla="*/ 932155 h 1654942"/>
              <a:gd name="connsiteX79" fmla="*/ 44388 w 10530161"/>
              <a:gd name="connsiteY79" fmla="*/ 994298 h 1654942"/>
              <a:gd name="connsiteX80" fmla="*/ 62143 w 10530161"/>
              <a:gd name="connsiteY80" fmla="*/ 1038687 h 1654942"/>
              <a:gd name="connsiteX81" fmla="*/ 71021 w 10530161"/>
              <a:gd name="connsiteY81" fmla="*/ 1065320 h 1654942"/>
              <a:gd name="connsiteX82" fmla="*/ 88777 w 10530161"/>
              <a:gd name="connsiteY82" fmla="*/ 1083075 h 1654942"/>
              <a:gd name="connsiteX83" fmla="*/ 133165 w 10530161"/>
              <a:gd name="connsiteY83" fmla="*/ 1145219 h 1654942"/>
              <a:gd name="connsiteX84" fmla="*/ 168676 w 10530161"/>
              <a:gd name="connsiteY84" fmla="*/ 1171852 h 1654942"/>
              <a:gd name="connsiteX85" fmla="*/ 213064 w 10530161"/>
              <a:gd name="connsiteY85" fmla="*/ 1225118 h 1654942"/>
              <a:gd name="connsiteX86" fmla="*/ 230819 w 10530161"/>
              <a:gd name="connsiteY86" fmla="*/ 1251751 h 1654942"/>
              <a:gd name="connsiteX87" fmla="*/ 275208 w 10530161"/>
              <a:gd name="connsiteY87" fmla="*/ 1296139 h 1654942"/>
              <a:gd name="connsiteX88" fmla="*/ 346229 w 10530161"/>
              <a:gd name="connsiteY88" fmla="*/ 1384916 h 1654942"/>
              <a:gd name="connsiteX89" fmla="*/ 372862 w 10530161"/>
              <a:gd name="connsiteY89" fmla="*/ 1393793 h 1654942"/>
              <a:gd name="connsiteX90" fmla="*/ 417250 w 10530161"/>
              <a:gd name="connsiteY90" fmla="*/ 1420426 h 1654942"/>
              <a:gd name="connsiteX91" fmla="*/ 452761 w 10530161"/>
              <a:gd name="connsiteY91" fmla="*/ 1438182 h 1654942"/>
              <a:gd name="connsiteX92" fmla="*/ 497149 w 10530161"/>
              <a:gd name="connsiteY92" fmla="*/ 1455937 h 1654942"/>
              <a:gd name="connsiteX93" fmla="*/ 514905 w 10530161"/>
              <a:gd name="connsiteY93" fmla="*/ 1473692 h 1654942"/>
              <a:gd name="connsiteX94" fmla="*/ 550415 w 10530161"/>
              <a:gd name="connsiteY94" fmla="*/ 1482570 h 1654942"/>
              <a:gd name="connsiteX95" fmla="*/ 577048 w 10530161"/>
              <a:gd name="connsiteY95" fmla="*/ 1491448 h 1654942"/>
              <a:gd name="connsiteX96" fmla="*/ 612559 w 10530161"/>
              <a:gd name="connsiteY96" fmla="*/ 1500326 h 1654942"/>
              <a:gd name="connsiteX97" fmla="*/ 665825 w 10530161"/>
              <a:gd name="connsiteY97" fmla="*/ 1518081 h 1654942"/>
              <a:gd name="connsiteX98" fmla="*/ 719091 w 10530161"/>
              <a:gd name="connsiteY98" fmla="*/ 1535836 h 1654942"/>
              <a:gd name="connsiteX99" fmla="*/ 745724 w 10530161"/>
              <a:gd name="connsiteY99" fmla="*/ 1544714 h 1654942"/>
              <a:gd name="connsiteX100" fmla="*/ 790112 w 10530161"/>
              <a:gd name="connsiteY100" fmla="*/ 1553592 h 1654942"/>
              <a:gd name="connsiteX101" fmla="*/ 914400 w 10530161"/>
              <a:gd name="connsiteY101" fmla="*/ 1571347 h 1654942"/>
              <a:gd name="connsiteX102" fmla="*/ 1029810 w 10530161"/>
              <a:gd name="connsiteY102" fmla="*/ 1597980 h 1654942"/>
              <a:gd name="connsiteX103" fmla="*/ 1065320 w 10530161"/>
              <a:gd name="connsiteY103" fmla="*/ 1606858 h 1654942"/>
              <a:gd name="connsiteX104" fmla="*/ 1127464 w 10530161"/>
              <a:gd name="connsiteY104" fmla="*/ 1624613 h 1654942"/>
              <a:gd name="connsiteX105" fmla="*/ 1198485 w 10530161"/>
              <a:gd name="connsiteY105" fmla="*/ 1633491 h 1654942"/>
              <a:gd name="connsiteX106" fmla="*/ 1526959 w 10530161"/>
              <a:gd name="connsiteY106" fmla="*/ 1633491 h 1654942"/>
              <a:gd name="connsiteX107" fmla="*/ 1633491 w 10530161"/>
              <a:gd name="connsiteY107" fmla="*/ 1615735 h 1654942"/>
              <a:gd name="connsiteX108" fmla="*/ 1695635 w 10530161"/>
              <a:gd name="connsiteY108" fmla="*/ 1597980 h 1654942"/>
              <a:gd name="connsiteX109" fmla="*/ 1740023 w 10530161"/>
              <a:gd name="connsiteY109" fmla="*/ 1580225 h 1654942"/>
              <a:gd name="connsiteX110" fmla="*/ 1775534 w 10530161"/>
              <a:gd name="connsiteY110" fmla="*/ 1571347 h 1654942"/>
              <a:gd name="connsiteX111" fmla="*/ 1828800 w 10530161"/>
              <a:gd name="connsiteY111" fmla="*/ 1553592 h 1654942"/>
              <a:gd name="connsiteX112" fmla="*/ 1855433 w 10530161"/>
              <a:gd name="connsiteY112" fmla="*/ 1544714 h 1654942"/>
              <a:gd name="connsiteX113" fmla="*/ 1953087 w 10530161"/>
              <a:gd name="connsiteY113" fmla="*/ 1526959 h 1654942"/>
              <a:gd name="connsiteX114" fmla="*/ 1988598 w 10530161"/>
              <a:gd name="connsiteY114" fmla="*/ 1518081 h 1654942"/>
              <a:gd name="connsiteX115" fmla="*/ 2059619 w 10530161"/>
              <a:gd name="connsiteY115" fmla="*/ 1500326 h 1654942"/>
              <a:gd name="connsiteX116" fmla="*/ 2627790 w 10530161"/>
              <a:gd name="connsiteY116" fmla="*/ 1491448 h 1654942"/>
              <a:gd name="connsiteX117" fmla="*/ 2734322 w 10530161"/>
              <a:gd name="connsiteY117" fmla="*/ 1473692 h 1654942"/>
              <a:gd name="connsiteX118" fmla="*/ 2902998 w 10530161"/>
              <a:gd name="connsiteY118" fmla="*/ 1438182 h 1654942"/>
              <a:gd name="connsiteX119" fmla="*/ 3027285 w 10530161"/>
              <a:gd name="connsiteY119" fmla="*/ 1420426 h 1654942"/>
              <a:gd name="connsiteX120" fmla="*/ 3222594 w 10530161"/>
              <a:gd name="connsiteY120" fmla="*/ 1384916 h 1654942"/>
              <a:gd name="connsiteX121" fmla="*/ 3577701 w 10530161"/>
              <a:gd name="connsiteY121" fmla="*/ 1349405 h 1654942"/>
              <a:gd name="connsiteX122" fmla="*/ 3986074 w 10530161"/>
              <a:gd name="connsiteY122" fmla="*/ 1367160 h 1654942"/>
              <a:gd name="connsiteX123" fmla="*/ 4074850 w 10530161"/>
              <a:gd name="connsiteY123" fmla="*/ 1411549 h 1654942"/>
              <a:gd name="connsiteX124" fmla="*/ 4128116 w 10530161"/>
              <a:gd name="connsiteY124" fmla="*/ 1402671 h 1654942"/>
              <a:gd name="connsiteX125" fmla="*/ 4163627 w 10530161"/>
              <a:gd name="connsiteY125" fmla="*/ 1393793 h 1654942"/>
              <a:gd name="connsiteX126" fmla="*/ 4225771 w 10530161"/>
              <a:gd name="connsiteY126" fmla="*/ 1384916 h 1654942"/>
              <a:gd name="connsiteX127" fmla="*/ 4634143 w 10530161"/>
              <a:gd name="connsiteY127" fmla="*/ 1393793 h 1654942"/>
              <a:gd name="connsiteX128" fmla="*/ 4696287 w 10530161"/>
              <a:gd name="connsiteY128" fmla="*/ 1411549 h 1654942"/>
              <a:gd name="connsiteX129" fmla="*/ 4838330 w 10530161"/>
              <a:gd name="connsiteY129" fmla="*/ 1438182 h 1654942"/>
              <a:gd name="connsiteX130" fmla="*/ 5007006 w 10530161"/>
              <a:gd name="connsiteY130" fmla="*/ 1473692 h 1654942"/>
              <a:gd name="connsiteX131" fmla="*/ 5166804 w 10530161"/>
              <a:gd name="connsiteY131" fmla="*/ 1491448 h 1654942"/>
              <a:gd name="connsiteX132" fmla="*/ 5495277 w 10530161"/>
              <a:gd name="connsiteY132" fmla="*/ 1509203 h 1654942"/>
              <a:gd name="connsiteX133" fmla="*/ 5575177 w 10530161"/>
              <a:gd name="connsiteY133" fmla="*/ 1518081 h 1654942"/>
              <a:gd name="connsiteX134" fmla="*/ 6152225 w 10530161"/>
              <a:gd name="connsiteY134" fmla="*/ 1500326 h 1654942"/>
              <a:gd name="connsiteX135" fmla="*/ 6205491 w 10530161"/>
              <a:gd name="connsiteY135" fmla="*/ 1491448 h 1654942"/>
              <a:gd name="connsiteX136" fmla="*/ 6365289 w 10530161"/>
              <a:gd name="connsiteY136" fmla="*/ 1544713 h 1654942"/>
              <a:gd name="connsiteX137" fmla="*/ 6498455 w 10530161"/>
              <a:gd name="connsiteY137" fmla="*/ 1544714 h 1654942"/>
              <a:gd name="connsiteX138" fmla="*/ 6578353 w 10530161"/>
              <a:gd name="connsiteY138" fmla="*/ 1535836 h 1654942"/>
              <a:gd name="connsiteX139" fmla="*/ 6747029 w 10530161"/>
              <a:gd name="connsiteY139" fmla="*/ 1518081 h 1654942"/>
              <a:gd name="connsiteX140" fmla="*/ 6773662 w 10530161"/>
              <a:gd name="connsiteY140" fmla="*/ 1553591 h 1654942"/>
              <a:gd name="connsiteX141" fmla="*/ 6862438 w 10530161"/>
              <a:gd name="connsiteY141" fmla="*/ 1509203 h 1654942"/>
              <a:gd name="connsiteX142" fmla="*/ 6924582 w 10530161"/>
              <a:gd name="connsiteY142" fmla="*/ 1518081 h 1654942"/>
              <a:gd name="connsiteX143" fmla="*/ 7013358 w 10530161"/>
              <a:gd name="connsiteY143" fmla="*/ 1500325 h 1654942"/>
              <a:gd name="connsiteX144" fmla="*/ 7102136 w 10530161"/>
              <a:gd name="connsiteY144" fmla="*/ 1491448 h 1654942"/>
              <a:gd name="connsiteX145" fmla="*/ 7155402 w 10530161"/>
              <a:gd name="connsiteY145" fmla="*/ 1509204 h 1654942"/>
              <a:gd name="connsiteX146" fmla="*/ 7164280 w 10530161"/>
              <a:gd name="connsiteY146" fmla="*/ 1473692 h 1654942"/>
              <a:gd name="connsiteX147" fmla="*/ 7279690 w 10530161"/>
              <a:gd name="connsiteY147" fmla="*/ 1464815 h 1654942"/>
              <a:gd name="connsiteX148" fmla="*/ 7386221 w 10530161"/>
              <a:gd name="connsiteY148" fmla="*/ 1429304 h 1654942"/>
              <a:gd name="connsiteX149" fmla="*/ 7439488 w 10530161"/>
              <a:gd name="connsiteY149" fmla="*/ 1393793 h 1654942"/>
              <a:gd name="connsiteX150" fmla="*/ 7572652 w 10530161"/>
              <a:gd name="connsiteY150" fmla="*/ 1402672 h 1654942"/>
              <a:gd name="connsiteX151" fmla="*/ 7696939 w 10530161"/>
              <a:gd name="connsiteY151" fmla="*/ 1420427 h 1654942"/>
              <a:gd name="connsiteX152" fmla="*/ 7767961 w 10530161"/>
              <a:gd name="connsiteY152" fmla="*/ 1393793 h 1654942"/>
              <a:gd name="connsiteX153" fmla="*/ 7945514 w 10530161"/>
              <a:gd name="connsiteY153" fmla="*/ 1402671 h 1654942"/>
              <a:gd name="connsiteX154" fmla="*/ 8007658 w 10530161"/>
              <a:gd name="connsiteY154" fmla="*/ 1447060 h 1654942"/>
              <a:gd name="connsiteX155" fmla="*/ 8123068 w 10530161"/>
              <a:gd name="connsiteY155" fmla="*/ 1384916 h 1654942"/>
              <a:gd name="connsiteX156" fmla="*/ 8238478 w 10530161"/>
              <a:gd name="connsiteY156" fmla="*/ 1367160 h 1654942"/>
              <a:gd name="connsiteX157" fmla="*/ 8265110 w 10530161"/>
              <a:gd name="connsiteY157" fmla="*/ 1384916 h 1654942"/>
              <a:gd name="connsiteX158" fmla="*/ 8211844 w 10530161"/>
              <a:gd name="connsiteY158" fmla="*/ 1411549 h 1654942"/>
              <a:gd name="connsiteX159" fmla="*/ 8371643 w 10530161"/>
              <a:gd name="connsiteY159" fmla="*/ 1402671 h 1654942"/>
              <a:gd name="connsiteX160" fmla="*/ 8451542 w 10530161"/>
              <a:gd name="connsiteY160" fmla="*/ 1384916 h 1654942"/>
              <a:gd name="connsiteX161" fmla="*/ 8957569 w 10530161"/>
              <a:gd name="connsiteY161" fmla="*/ 1305017 h 1654942"/>
              <a:gd name="connsiteX162" fmla="*/ 8948691 w 10530161"/>
              <a:gd name="connsiteY162" fmla="*/ 1313894 h 1654942"/>
              <a:gd name="connsiteX163" fmla="*/ 8877670 w 10530161"/>
              <a:gd name="connsiteY163" fmla="*/ 1340527 h 1654942"/>
              <a:gd name="connsiteX164" fmla="*/ 8859914 w 10530161"/>
              <a:gd name="connsiteY164" fmla="*/ 1358283 h 1654942"/>
              <a:gd name="connsiteX165" fmla="*/ 8833281 w 10530161"/>
              <a:gd name="connsiteY165" fmla="*/ 1367160 h 1654942"/>
              <a:gd name="connsiteX166" fmla="*/ 8815526 w 10530161"/>
              <a:gd name="connsiteY166" fmla="*/ 1384916 h 1654942"/>
              <a:gd name="connsiteX167" fmla="*/ 8788893 w 10530161"/>
              <a:gd name="connsiteY167" fmla="*/ 1402671 h 1654942"/>
              <a:gd name="connsiteX168" fmla="*/ 8788893 w 10530161"/>
              <a:gd name="connsiteY168" fmla="*/ 1287261 h 1654942"/>
              <a:gd name="connsiteX0" fmla="*/ 8788893 w 10530161"/>
              <a:gd name="connsiteY0" fmla="*/ 1287263 h 1654944"/>
              <a:gd name="connsiteX1" fmla="*/ 8788893 w 10530161"/>
              <a:gd name="connsiteY1" fmla="*/ 1287263 h 1654944"/>
              <a:gd name="connsiteX2" fmla="*/ 9401452 w 10530161"/>
              <a:gd name="connsiteY2" fmla="*/ 1278386 h 1654944"/>
              <a:gd name="connsiteX3" fmla="*/ 9490229 w 10530161"/>
              <a:gd name="connsiteY3" fmla="*/ 1260630 h 1654944"/>
              <a:gd name="connsiteX4" fmla="*/ 9792070 w 10530161"/>
              <a:gd name="connsiteY4" fmla="*/ 1242875 h 1654944"/>
              <a:gd name="connsiteX5" fmla="*/ 9916357 w 10530161"/>
              <a:gd name="connsiteY5" fmla="*/ 1233997 h 1654944"/>
              <a:gd name="connsiteX6" fmla="*/ 9987378 w 10530161"/>
              <a:gd name="connsiteY6" fmla="*/ 1216242 h 1654944"/>
              <a:gd name="connsiteX7" fmla="*/ 10031767 w 10530161"/>
              <a:gd name="connsiteY7" fmla="*/ 1207364 h 1654944"/>
              <a:gd name="connsiteX8" fmla="*/ 10085033 w 10530161"/>
              <a:gd name="connsiteY8" fmla="*/ 1189609 h 1654944"/>
              <a:gd name="connsiteX9" fmla="*/ 10173810 w 10530161"/>
              <a:gd name="connsiteY9" fmla="*/ 1162976 h 1654944"/>
              <a:gd name="connsiteX10" fmla="*/ 10218198 w 10530161"/>
              <a:gd name="connsiteY10" fmla="*/ 1127465 h 1654944"/>
              <a:gd name="connsiteX11" fmla="*/ 10244831 w 10530161"/>
              <a:gd name="connsiteY11" fmla="*/ 1109710 h 1654944"/>
              <a:gd name="connsiteX12" fmla="*/ 10298097 w 10530161"/>
              <a:gd name="connsiteY12" fmla="*/ 1047566 h 1654944"/>
              <a:gd name="connsiteX13" fmla="*/ 10351363 w 10530161"/>
              <a:gd name="connsiteY13" fmla="*/ 1029811 h 1654944"/>
              <a:gd name="connsiteX14" fmla="*/ 10386874 w 10530161"/>
              <a:gd name="connsiteY14" fmla="*/ 1003178 h 1654944"/>
              <a:gd name="connsiteX15" fmla="*/ 10422384 w 10530161"/>
              <a:gd name="connsiteY15" fmla="*/ 994300 h 1654944"/>
              <a:gd name="connsiteX16" fmla="*/ 10466773 w 10530161"/>
              <a:gd name="connsiteY16" fmla="*/ 958790 h 1654944"/>
              <a:gd name="connsiteX17" fmla="*/ 10466562 w 10530161"/>
              <a:gd name="connsiteY17" fmla="*/ 868054 h 1654944"/>
              <a:gd name="connsiteX18" fmla="*/ 10494666 w 10530161"/>
              <a:gd name="connsiteY18" fmla="*/ 808115 h 1654944"/>
              <a:gd name="connsiteX19" fmla="*/ 10495087 w 10530161"/>
              <a:gd name="connsiteY19" fmla="*/ 843687 h 1654944"/>
              <a:gd name="connsiteX20" fmla="*/ 10469294 w 10530161"/>
              <a:gd name="connsiteY20" fmla="*/ 801502 h 1654944"/>
              <a:gd name="connsiteX21" fmla="*/ 10497399 w 10530161"/>
              <a:gd name="connsiteY21" fmla="*/ 872646 h 1654944"/>
              <a:gd name="connsiteX22" fmla="*/ 10479643 w 10530161"/>
              <a:gd name="connsiteY22" fmla="*/ 783808 h 1654944"/>
              <a:gd name="connsiteX23" fmla="*/ 10525713 w 10530161"/>
              <a:gd name="connsiteY23" fmla="*/ 899342 h 1654944"/>
              <a:gd name="connsiteX24" fmla="*/ 10509008 w 10530161"/>
              <a:gd name="connsiteY24" fmla="*/ 843872 h 1654944"/>
              <a:gd name="connsiteX25" fmla="*/ 10500760 w 10530161"/>
              <a:gd name="connsiteY25" fmla="*/ 857219 h 1654944"/>
              <a:gd name="connsiteX26" fmla="*/ 10502861 w 10530161"/>
              <a:gd name="connsiteY26" fmla="*/ 859484 h 1654944"/>
              <a:gd name="connsiteX27" fmla="*/ 10486577 w 10530161"/>
              <a:gd name="connsiteY27" fmla="*/ 879505 h 1654944"/>
              <a:gd name="connsiteX28" fmla="*/ 10505594 w 10530161"/>
              <a:gd name="connsiteY28" fmla="*/ 901730 h 1654944"/>
              <a:gd name="connsiteX29" fmla="*/ 10524820 w 10530161"/>
              <a:gd name="connsiteY29" fmla="*/ 768442 h 1654944"/>
              <a:gd name="connsiteX30" fmla="*/ 10498397 w 10530161"/>
              <a:gd name="connsiteY30" fmla="*/ 806218 h 1654944"/>
              <a:gd name="connsiteX31" fmla="*/ 10372639 w 10530161"/>
              <a:gd name="connsiteY31" fmla="*/ 719584 h 1654944"/>
              <a:gd name="connsiteX32" fmla="*/ 10328461 w 10530161"/>
              <a:gd name="connsiteY32" fmla="*/ 686277 h 1654944"/>
              <a:gd name="connsiteX33" fmla="*/ 10247932 w 10530161"/>
              <a:gd name="connsiteY33" fmla="*/ 612991 h 1654944"/>
              <a:gd name="connsiteX34" fmla="*/ 10212841 w 10530161"/>
              <a:gd name="connsiteY34" fmla="*/ 570808 h 1654944"/>
              <a:gd name="connsiteX35" fmla="*/ 10141609 w 10530161"/>
              <a:gd name="connsiteY35" fmla="*/ 566398 h 1654944"/>
              <a:gd name="connsiteX36" fmla="*/ 10224451 w 10530161"/>
              <a:gd name="connsiteY36" fmla="*/ 588623 h 1654944"/>
              <a:gd name="connsiteX37" fmla="*/ 10090865 w 10530161"/>
              <a:gd name="connsiteY37" fmla="*/ 530887 h 1654944"/>
              <a:gd name="connsiteX38" fmla="*/ 10182585 w 10530161"/>
              <a:gd name="connsiteY38" fmla="*/ 599768 h 1654944"/>
              <a:gd name="connsiteX39" fmla="*/ 10256968 w 10530161"/>
              <a:gd name="connsiteY39" fmla="*/ 684196 h 1654944"/>
              <a:gd name="connsiteX40" fmla="*/ 9567765 w 10530161"/>
              <a:gd name="connsiteY40" fmla="*/ 239882 h 1654944"/>
              <a:gd name="connsiteX41" fmla="*/ 9397618 w 10530161"/>
              <a:gd name="connsiteY41" fmla="*/ 191026 h 1654944"/>
              <a:gd name="connsiteX42" fmla="*/ 9281788 w 10530161"/>
              <a:gd name="connsiteY42" fmla="*/ 219924 h 1654944"/>
              <a:gd name="connsiteX43" fmla="*/ 9083747 w 10530161"/>
              <a:gd name="connsiteY43" fmla="*/ 164393 h 1654944"/>
              <a:gd name="connsiteX44" fmla="*/ 8629095 w 10530161"/>
              <a:gd name="connsiteY44" fmla="*/ 8879 h 1654944"/>
              <a:gd name="connsiteX45" fmla="*/ 8416031 w 10530161"/>
              <a:gd name="connsiteY45" fmla="*/ 35512 h 1654944"/>
              <a:gd name="connsiteX46" fmla="*/ 6347534 w 10530161"/>
              <a:gd name="connsiteY46" fmla="*/ 26634 h 1654944"/>
              <a:gd name="connsiteX47" fmla="*/ 6196613 w 10530161"/>
              <a:gd name="connsiteY47" fmla="*/ 8879 h 1654944"/>
              <a:gd name="connsiteX48" fmla="*/ 6107837 w 10530161"/>
              <a:gd name="connsiteY48" fmla="*/ 1 h 1654944"/>
              <a:gd name="connsiteX49" fmla="*/ 5149048 w 10530161"/>
              <a:gd name="connsiteY49" fmla="*/ 17757 h 1654944"/>
              <a:gd name="connsiteX50" fmla="*/ 4891596 w 10530161"/>
              <a:gd name="connsiteY50" fmla="*/ 71023 h 1654944"/>
              <a:gd name="connsiteX51" fmla="*/ 4811697 w 10530161"/>
              <a:gd name="connsiteY51" fmla="*/ 79900 h 1654944"/>
              <a:gd name="connsiteX52" fmla="*/ 4705165 w 10530161"/>
              <a:gd name="connsiteY52" fmla="*/ 88778 h 1654944"/>
              <a:gd name="connsiteX53" fmla="*/ 4669654 w 10530161"/>
              <a:gd name="connsiteY53" fmla="*/ 62145 h 1654944"/>
              <a:gd name="connsiteX54" fmla="*/ 4554244 w 10530161"/>
              <a:gd name="connsiteY54" fmla="*/ 44390 h 1654944"/>
              <a:gd name="connsiteX55" fmla="*/ 4447712 w 10530161"/>
              <a:gd name="connsiteY55" fmla="*/ 26634 h 1654944"/>
              <a:gd name="connsiteX56" fmla="*/ 3453413 w 10530161"/>
              <a:gd name="connsiteY56" fmla="*/ 35512 h 1654944"/>
              <a:gd name="connsiteX57" fmla="*/ 2805343 w 10530161"/>
              <a:gd name="connsiteY57" fmla="*/ 44390 h 1654944"/>
              <a:gd name="connsiteX58" fmla="*/ 1793289 w 10530161"/>
              <a:gd name="connsiteY58" fmla="*/ 53267 h 1654944"/>
              <a:gd name="connsiteX59" fmla="*/ 1296140 w 10530161"/>
              <a:gd name="connsiteY59" fmla="*/ 159799 h 1654944"/>
              <a:gd name="connsiteX60" fmla="*/ 1180730 w 10530161"/>
              <a:gd name="connsiteY60" fmla="*/ 204188 h 1654944"/>
              <a:gd name="connsiteX61" fmla="*/ 1127464 w 10530161"/>
              <a:gd name="connsiteY61" fmla="*/ 221943 h 1654944"/>
              <a:gd name="connsiteX62" fmla="*/ 674703 w 10530161"/>
              <a:gd name="connsiteY62" fmla="*/ 230821 h 1654944"/>
              <a:gd name="connsiteX63" fmla="*/ 621437 w 10530161"/>
              <a:gd name="connsiteY63" fmla="*/ 239698 h 1654944"/>
              <a:gd name="connsiteX64" fmla="*/ 497149 w 10530161"/>
              <a:gd name="connsiteY64" fmla="*/ 248576 h 1654944"/>
              <a:gd name="connsiteX65" fmla="*/ 435006 w 10530161"/>
              <a:gd name="connsiteY65" fmla="*/ 266331 h 1654944"/>
              <a:gd name="connsiteX66" fmla="*/ 399495 w 10530161"/>
              <a:gd name="connsiteY66" fmla="*/ 275209 h 1654944"/>
              <a:gd name="connsiteX67" fmla="*/ 346229 w 10530161"/>
              <a:gd name="connsiteY67" fmla="*/ 284087 h 1654944"/>
              <a:gd name="connsiteX68" fmla="*/ 266330 w 10530161"/>
              <a:gd name="connsiteY68" fmla="*/ 301842 h 1654944"/>
              <a:gd name="connsiteX69" fmla="*/ 186431 w 10530161"/>
              <a:gd name="connsiteY69" fmla="*/ 355108 h 1654944"/>
              <a:gd name="connsiteX70" fmla="*/ 159798 w 10530161"/>
              <a:gd name="connsiteY70" fmla="*/ 381741 h 1654944"/>
              <a:gd name="connsiteX71" fmla="*/ 124287 w 10530161"/>
              <a:gd name="connsiteY71" fmla="*/ 461640 h 1654944"/>
              <a:gd name="connsiteX72" fmla="*/ 115410 w 10530161"/>
              <a:gd name="connsiteY72" fmla="*/ 488273 h 1654944"/>
              <a:gd name="connsiteX73" fmla="*/ 79899 w 10530161"/>
              <a:gd name="connsiteY73" fmla="*/ 541539 h 1654944"/>
              <a:gd name="connsiteX74" fmla="*/ 35510 w 10530161"/>
              <a:gd name="connsiteY74" fmla="*/ 594805 h 1654944"/>
              <a:gd name="connsiteX75" fmla="*/ 8877 w 10530161"/>
              <a:gd name="connsiteY75" fmla="*/ 683582 h 1654944"/>
              <a:gd name="connsiteX76" fmla="*/ 0 w 10530161"/>
              <a:gd name="connsiteY76" fmla="*/ 736848 h 1654944"/>
              <a:gd name="connsiteX77" fmla="*/ 17755 w 10530161"/>
              <a:gd name="connsiteY77" fmla="*/ 878891 h 1654944"/>
              <a:gd name="connsiteX78" fmla="*/ 26633 w 10530161"/>
              <a:gd name="connsiteY78" fmla="*/ 932157 h 1654944"/>
              <a:gd name="connsiteX79" fmla="*/ 44388 w 10530161"/>
              <a:gd name="connsiteY79" fmla="*/ 994300 h 1654944"/>
              <a:gd name="connsiteX80" fmla="*/ 62143 w 10530161"/>
              <a:gd name="connsiteY80" fmla="*/ 1038689 h 1654944"/>
              <a:gd name="connsiteX81" fmla="*/ 71021 w 10530161"/>
              <a:gd name="connsiteY81" fmla="*/ 1065322 h 1654944"/>
              <a:gd name="connsiteX82" fmla="*/ 88777 w 10530161"/>
              <a:gd name="connsiteY82" fmla="*/ 1083077 h 1654944"/>
              <a:gd name="connsiteX83" fmla="*/ 133165 w 10530161"/>
              <a:gd name="connsiteY83" fmla="*/ 1145221 h 1654944"/>
              <a:gd name="connsiteX84" fmla="*/ 168676 w 10530161"/>
              <a:gd name="connsiteY84" fmla="*/ 1171854 h 1654944"/>
              <a:gd name="connsiteX85" fmla="*/ 213064 w 10530161"/>
              <a:gd name="connsiteY85" fmla="*/ 1225120 h 1654944"/>
              <a:gd name="connsiteX86" fmla="*/ 230819 w 10530161"/>
              <a:gd name="connsiteY86" fmla="*/ 1251753 h 1654944"/>
              <a:gd name="connsiteX87" fmla="*/ 275208 w 10530161"/>
              <a:gd name="connsiteY87" fmla="*/ 1296141 h 1654944"/>
              <a:gd name="connsiteX88" fmla="*/ 346229 w 10530161"/>
              <a:gd name="connsiteY88" fmla="*/ 1384918 h 1654944"/>
              <a:gd name="connsiteX89" fmla="*/ 372862 w 10530161"/>
              <a:gd name="connsiteY89" fmla="*/ 1393795 h 1654944"/>
              <a:gd name="connsiteX90" fmla="*/ 417250 w 10530161"/>
              <a:gd name="connsiteY90" fmla="*/ 1420428 h 1654944"/>
              <a:gd name="connsiteX91" fmla="*/ 452761 w 10530161"/>
              <a:gd name="connsiteY91" fmla="*/ 1438184 h 1654944"/>
              <a:gd name="connsiteX92" fmla="*/ 497149 w 10530161"/>
              <a:gd name="connsiteY92" fmla="*/ 1455939 h 1654944"/>
              <a:gd name="connsiteX93" fmla="*/ 514905 w 10530161"/>
              <a:gd name="connsiteY93" fmla="*/ 1473694 h 1654944"/>
              <a:gd name="connsiteX94" fmla="*/ 550415 w 10530161"/>
              <a:gd name="connsiteY94" fmla="*/ 1482572 h 1654944"/>
              <a:gd name="connsiteX95" fmla="*/ 577048 w 10530161"/>
              <a:gd name="connsiteY95" fmla="*/ 1491450 h 1654944"/>
              <a:gd name="connsiteX96" fmla="*/ 612559 w 10530161"/>
              <a:gd name="connsiteY96" fmla="*/ 1500328 h 1654944"/>
              <a:gd name="connsiteX97" fmla="*/ 665825 w 10530161"/>
              <a:gd name="connsiteY97" fmla="*/ 1518083 h 1654944"/>
              <a:gd name="connsiteX98" fmla="*/ 719091 w 10530161"/>
              <a:gd name="connsiteY98" fmla="*/ 1535838 h 1654944"/>
              <a:gd name="connsiteX99" fmla="*/ 745724 w 10530161"/>
              <a:gd name="connsiteY99" fmla="*/ 1544716 h 1654944"/>
              <a:gd name="connsiteX100" fmla="*/ 790112 w 10530161"/>
              <a:gd name="connsiteY100" fmla="*/ 1553594 h 1654944"/>
              <a:gd name="connsiteX101" fmla="*/ 914400 w 10530161"/>
              <a:gd name="connsiteY101" fmla="*/ 1571349 h 1654944"/>
              <a:gd name="connsiteX102" fmla="*/ 1029810 w 10530161"/>
              <a:gd name="connsiteY102" fmla="*/ 1597982 h 1654944"/>
              <a:gd name="connsiteX103" fmla="*/ 1065320 w 10530161"/>
              <a:gd name="connsiteY103" fmla="*/ 1606860 h 1654944"/>
              <a:gd name="connsiteX104" fmla="*/ 1127464 w 10530161"/>
              <a:gd name="connsiteY104" fmla="*/ 1624615 h 1654944"/>
              <a:gd name="connsiteX105" fmla="*/ 1198485 w 10530161"/>
              <a:gd name="connsiteY105" fmla="*/ 1633493 h 1654944"/>
              <a:gd name="connsiteX106" fmla="*/ 1526959 w 10530161"/>
              <a:gd name="connsiteY106" fmla="*/ 1633493 h 1654944"/>
              <a:gd name="connsiteX107" fmla="*/ 1633491 w 10530161"/>
              <a:gd name="connsiteY107" fmla="*/ 1615737 h 1654944"/>
              <a:gd name="connsiteX108" fmla="*/ 1695635 w 10530161"/>
              <a:gd name="connsiteY108" fmla="*/ 1597982 h 1654944"/>
              <a:gd name="connsiteX109" fmla="*/ 1740023 w 10530161"/>
              <a:gd name="connsiteY109" fmla="*/ 1580227 h 1654944"/>
              <a:gd name="connsiteX110" fmla="*/ 1775534 w 10530161"/>
              <a:gd name="connsiteY110" fmla="*/ 1571349 h 1654944"/>
              <a:gd name="connsiteX111" fmla="*/ 1828800 w 10530161"/>
              <a:gd name="connsiteY111" fmla="*/ 1553594 h 1654944"/>
              <a:gd name="connsiteX112" fmla="*/ 1855433 w 10530161"/>
              <a:gd name="connsiteY112" fmla="*/ 1544716 h 1654944"/>
              <a:gd name="connsiteX113" fmla="*/ 1953087 w 10530161"/>
              <a:gd name="connsiteY113" fmla="*/ 1526961 h 1654944"/>
              <a:gd name="connsiteX114" fmla="*/ 1988598 w 10530161"/>
              <a:gd name="connsiteY114" fmla="*/ 1518083 h 1654944"/>
              <a:gd name="connsiteX115" fmla="*/ 2059619 w 10530161"/>
              <a:gd name="connsiteY115" fmla="*/ 1500328 h 1654944"/>
              <a:gd name="connsiteX116" fmla="*/ 2627790 w 10530161"/>
              <a:gd name="connsiteY116" fmla="*/ 1491450 h 1654944"/>
              <a:gd name="connsiteX117" fmla="*/ 2734322 w 10530161"/>
              <a:gd name="connsiteY117" fmla="*/ 1473694 h 1654944"/>
              <a:gd name="connsiteX118" fmla="*/ 2902998 w 10530161"/>
              <a:gd name="connsiteY118" fmla="*/ 1438184 h 1654944"/>
              <a:gd name="connsiteX119" fmla="*/ 3027285 w 10530161"/>
              <a:gd name="connsiteY119" fmla="*/ 1420428 h 1654944"/>
              <a:gd name="connsiteX120" fmla="*/ 3222594 w 10530161"/>
              <a:gd name="connsiteY120" fmla="*/ 1384918 h 1654944"/>
              <a:gd name="connsiteX121" fmla="*/ 3577701 w 10530161"/>
              <a:gd name="connsiteY121" fmla="*/ 1349407 h 1654944"/>
              <a:gd name="connsiteX122" fmla="*/ 3986074 w 10530161"/>
              <a:gd name="connsiteY122" fmla="*/ 1367162 h 1654944"/>
              <a:gd name="connsiteX123" fmla="*/ 4074850 w 10530161"/>
              <a:gd name="connsiteY123" fmla="*/ 1411551 h 1654944"/>
              <a:gd name="connsiteX124" fmla="*/ 4128116 w 10530161"/>
              <a:gd name="connsiteY124" fmla="*/ 1402673 h 1654944"/>
              <a:gd name="connsiteX125" fmla="*/ 4163627 w 10530161"/>
              <a:gd name="connsiteY125" fmla="*/ 1393795 h 1654944"/>
              <a:gd name="connsiteX126" fmla="*/ 4225771 w 10530161"/>
              <a:gd name="connsiteY126" fmla="*/ 1384918 h 1654944"/>
              <a:gd name="connsiteX127" fmla="*/ 4634143 w 10530161"/>
              <a:gd name="connsiteY127" fmla="*/ 1393795 h 1654944"/>
              <a:gd name="connsiteX128" fmla="*/ 4696287 w 10530161"/>
              <a:gd name="connsiteY128" fmla="*/ 1411551 h 1654944"/>
              <a:gd name="connsiteX129" fmla="*/ 4838330 w 10530161"/>
              <a:gd name="connsiteY129" fmla="*/ 1438184 h 1654944"/>
              <a:gd name="connsiteX130" fmla="*/ 5007006 w 10530161"/>
              <a:gd name="connsiteY130" fmla="*/ 1473694 h 1654944"/>
              <a:gd name="connsiteX131" fmla="*/ 5166804 w 10530161"/>
              <a:gd name="connsiteY131" fmla="*/ 1491450 h 1654944"/>
              <a:gd name="connsiteX132" fmla="*/ 5495277 w 10530161"/>
              <a:gd name="connsiteY132" fmla="*/ 1509205 h 1654944"/>
              <a:gd name="connsiteX133" fmla="*/ 5575177 w 10530161"/>
              <a:gd name="connsiteY133" fmla="*/ 1518083 h 1654944"/>
              <a:gd name="connsiteX134" fmla="*/ 6152225 w 10530161"/>
              <a:gd name="connsiteY134" fmla="*/ 1500328 h 1654944"/>
              <a:gd name="connsiteX135" fmla="*/ 6205491 w 10530161"/>
              <a:gd name="connsiteY135" fmla="*/ 1491450 h 1654944"/>
              <a:gd name="connsiteX136" fmla="*/ 6365289 w 10530161"/>
              <a:gd name="connsiteY136" fmla="*/ 1544715 h 1654944"/>
              <a:gd name="connsiteX137" fmla="*/ 6498455 w 10530161"/>
              <a:gd name="connsiteY137" fmla="*/ 1544716 h 1654944"/>
              <a:gd name="connsiteX138" fmla="*/ 6578353 w 10530161"/>
              <a:gd name="connsiteY138" fmla="*/ 1535838 h 1654944"/>
              <a:gd name="connsiteX139" fmla="*/ 6747029 w 10530161"/>
              <a:gd name="connsiteY139" fmla="*/ 1518083 h 1654944"/>
              <a:gd name="connsiteX140" fmla="*/ 6773662 w 10530161"/>
              <a:gd name="connsiteY140" fmla="*/ 1553593 h 1654944"/>
              <a:gd name="connsiteX141" fmla="*/ 6862438 w 10530161"/>
              <a:gd name="connsiteY141" fmla="*/ 1509205 h 1654944"/>
              <a:gd name="connsiteX142" fmla="*/ 6924582 w 10530161"/>
              <a:gd name="connsiteY142" fmla="*/ 1518083 h 1654944"/>
              <a:gd name="connsiteX143" fmla="*/ 7013358 w 10530161"/>
              <a:gd name="connsiteY143" fmla="*/ 1500327 h 1654944"/>
              <a:gd name="connsiteX144" fmla="*/ 7102136 w 10530161"/>
              <a:gd name="connsiteY144" fmla="*/ 1491450 h 1654944"/>
              <a:gd name="connsiteX145" fmla="*/ 7155402 w 10530161"/>
              <a:gd name="connsiteY145" fmla="*/ 1509206 h 1654944"/>
              <a:gd name="connsiteX146" fmla="*/ 7164280 w 10530161"/>
              <a:gd name="connsiteY146" fmla="*/ 1473694 h 1654944"/>
              <a:gd name="connsiteX147" fmla="*/ 7279690 w 10530161"/>
              <a:gd name="connsiteY147" fmla="*/ 1464817 h 1654944"/>
              <a:gd name="connsiteX148" fmla="*/ 7386221 w 10530161"/>
              <a:gd name="connsiteY148" fmla="*/ 1429306 h 1654944"/>
              <a:gd name="connsiteX149" fmla="*/ 7439488 w 10530161"/>
              <a:gd name="connsiteY149" fmla="*/ 1393795 h 1654944"/>
              <a:gd name="connsiteX150" fmla="*/ 7572652 w 10530161"/>
              <a:gd name="connsiteY150" fmla="*/ 1402674 h 1654944"/>
              <a:gd name="connsiteX151" fmla="*/ 7696939 w 10530161"/>
              <a:gd name="connsiteY151" fmla="*/ 1420429 h 1654944"/>
              <a:gd name="connsiteX152" fmla="*/ 7767961 w 10530161"/>
              <a:gd name="connsiteY152" fmla="*/ 1393795 h 1654944"/>
              <a:gd name="connsiteX153" fmla="*/ 7945514 w 10530161"/>
              <a:gd name="connsiteY153" fmla="*/ 1402673 h 1654944"/>
              <a:gd name="connsiteX154" fmla="*/ 8007658 w 10530161"/>
              <a:gd name="connsiteY154" fmla="*/ 1447062 h 1654944"/>
              <a:gd name="connsiteX155" fmla="*/ 8123068 w 10530161"/>
              <a:gd name="connsiteY155" fmla="*/ 1384918 h 1654944"/>
              <a:gd name="connsiteX156" fmla="*/ 8238478 w 10530161"/>
              <a:gd name="connsiteY156" fmla="*/ 1367162 h 1654944"/>
              <a:gd name="connsiteX157" fmla="*/ 8265110 w 10530161"/>
              <a:gd name="connsiteY157" fmla="*/ 1384918 h 1654944"/>
              <a:gd name="connsiteX158" fmla="*/ 8211844 w 10530161"/>
              <a:gd name="connsiteY158" fmla="*/ 1411551 h 1654944"/>
              <a:gd name="connsiteX159" fmla="*/ 8371643 w 10530161"/>
              <a:gd name="connsiteY159" fmla="*/ 1402673 h 1654944"/>
              <a:gd name="connsiteX160" fmla="*/ 8451542 w 10530161"/>
              <a:gd name="connsiteY160" fmla="*/ 1384918 h 1654944"/>
              <a:gd name="connsiteX161" fmla="*/ 8957569 w 10530161"/>
              <a:gd name="connsiteY161" fmla="*/ 1305019 h 1654944"/>
              <a:gd name="connsiteX162" fmla="*/ 8948691 w 10530161"/>
              <a:gd name="connsiteY162" fmla="*/ 1313896 h 1654944"/>
              <a:gd name="connsiteX163" fmla="*/ 8877670 w 10530161"/>
              <a:gd name="connsiteY163" fmla="*/ 1340529 h 1654944"/>
              <a:gd name="connsiteX164" fmla="*/ 8859914 w 10530161"/>
              <a:gd name="connsiteY164" fmla="*/ 1358285 h 1654944"/>
              <a:gd name="connsiteX165" fmla="*/ 8833281 w 10530161"/>
              <a:gd name="connsiteY165" fmla="*/ 1367162 h 1654944"/>
              <a:gd name="connsiteX166" fmla="*/ 8815526 w 10530161"/>
              <a:gd name="connsiteY166" fmla="*/ 1384918 h 1654944"/>
              <a:gd name="connsiteX167" fmla="*/ 8788893 w 10530161"/>
              <a:gd name="connsiteY167" fmla="*/ 1402673 h 1654944"/>
              <a:gd name="connsiteX168" fmla="*/ 8788893 w 10530161"/>
              <a:gd name="connsiteY168" fmla="*/ 1287263 h 165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530161" h="1654944">
                <a:moveTo>
                  <a:pt x="8788893" y="1287263"/>
                </a:moveTo>
                <a:lnTo>
                  <a:pt x="8788893" y="1287263"/>
                </a:lnTo>
                <a:lnTo>
                  <a:pt x="9401452" y="1278386"/>
                </a:lnTo>
                <a:cubicBezTo>
                  <a:pt x="9607979" y="1272951"/>
                  <a:pt x="9383318" y="1273994"/>
                  <a:pt x="9490229" y="1260630"/>
                </a:cubicBezTo>
                <a:cubicBezTo>
                  <a:pt x="9561519" y="1251719"/>
                  <a:pt x="9738262" y="1245950"/>
                  <a:pt x="9792070" y="1242875"/>
                </a:cubicBezTo>
                <a:cubicBezTo>
                  <a:pt x="9833537" y="1240505"/>
                  <a:pt x="9874928" y="1236956"/>
                  <a:pt x="9916357" y="1233997"/>
                </a:cubicBezTo>
                <a:cubicBezTo>
                  <a:pt x="9940031" y="1228079"/>
                  <a:pt x="9963450" y="1221028"/>
                  <a:pt x="9987378" y="1216242"/>
                </a:cubicBezTo>
                <a:cubicBezTo>
                  <a:pt x="10002174" y="1213283"/>
                  <a:pt x="10017209" y="1211334"/>
                  <a:pt x="10031767" y="1207364"/>
                </a:cubicBezTo>
                <a:cubicBezTo>
                  <a:pt x="10049823" y="1202440"/>
                  <a:pt x="10066876" y="1194148"/>
                  <a:pt x="10085033" y="1189609"/>
                </a:cubicBezTo>
                <a:cubicBezTo>
                  <a:pt x="10104882" y="1184647"/>
                  <a:pt x="10160845" y="1171619"/>
                  <a:pt x="10173810" y="1162976"/>
                </a:cubicBezTo>
                <a:cubicBezTo>
                  <a:pt x="10255783" y="1108328"/>
                  <a:pt x="10154949" y="1178065"/>
                  <a:pt x="10218198" y="1127465"/>
                </a:cubicBezTo>
                <a:cubicBezTo>
                  <a:pt x="10226529" y="1120800"/>
                  <a:pt x="10235953" y="1115628"/>
                  <a:pt x="10244831" y="1109710"/>
                </a:cubicBezTo>
                <a:cubicBezTo>
                  <a:pt x="10256191" y="1092670"/>
                  <a:pt x="10279644" y="1053717"/>
                  <a:pt x="10298097" y="1047566"/>
                </a:cubicBezTo>
                <a:lnTo>
                  <a:pt x="10351363" y="1029811"/>
                </a:lnTo>
                <a:cubicBezTo>
                  <a:pt x="10363200" y="1020933"/>
                  <a:pt x="10373640" y="1009795"/>
                  <a:pt x="10386874" y="1003178"/>
                </a:cubicBezTo>
                <a:cubicBezTo>
                  <a:pt x="10397787" y="997721"/>
                  <a:pt x="10411170" y="999106"/>
                  <a:pt x="10422384" y="994300"/>
                </a:cubicBezTo>
                <a:cubicBezTo>
                  <a:pt x="10441982" y="985901"/>
                  <a:pt x="10452454" y="973108"/>
                  <a:pt x="10466773" y="958790"/>
                </a:cubicBezTo>
                <a:cubicBezTo>
                  <a:pt x="10513881" y="817463"/>
                  <a:pt x="10461913" y="893166"/>
                  <a:pt x="10466562" y="868054"/>
                </a:cubicBezTo>
                <a:cubicBezTo>
                  <a:pt x="10471211" y="842942"/>
                  <a:pt x="10489912" y="812176"/>
                  <a:pt x="10494666" y="808115"/>
                </a:cubicBezTo>
                <a:cubicBezTo>
                  <a:pt x="10499420" y="804054"/>
                  <a:pt x="10499316" y="844789"/>
                  <a:pt x="10495087" y="843687"/>
                </a:cubicBezTo>
                <a:cubicBezTo>
                  <a:pt x="10490858" y="842585"/>
                  <a:pt x="10487796" y="807669"/>
                  <a:pt x="10469294" y="801502"/>
                </a:cubicBezTo>
                <a:lnTo>
                  <a:pt x="10497399" y="872646"/>
                </a:lnTo>
                <a:cubicBezTo>
                  <a:pt x="10491481" y="863768"/>
                  <a:pt x="10489765" y="787182"/>
                  <a:pt x="10479643" y="783808"/>
                </a:cubicBezTo>
                <a:lnTo>
                  <a:pt x="10525713" y="899342"/>
                </a:lnTo>
                <a:cubicBezTo>
                  <a:pt x="10509592" y="875161"/>
                  <a:pt x="10513167" y="850893"/>
                  <a:pt x="10509008" y="843872"/>
                </a:cubicBezTo>
                <a:cubicBezTo>
                  <a:pt x="10504849" y="836852"/>
                  <a:pt x="10501784" y="854617"/>
                  <a:pt x="10500760" y="857219"/>
                </a:cubicBezTo>
                <a:cubicBezTo>
                  <a:pt x="10499736" y="859821"/>
                  <a:pt x="10565982" y="875263"/>
                  <a:pt x="10502861" y="859484"/>
                </a:cubicBezTo>
                <a:cubicBezTo>
                  <a:pt x="10449828" y="832966"/>
                  <a:pt x="10486121" y="872464"/>
                  <a:pt x="10486577" y="879505"/>
                </a:cubicBezTo>
                <a:cubicBezTo>
                  <a:pt x="10487033" y="886546"/>
                  <a:pt x="10499220" y="920241"/>
                  <a:pt x="10505594" y="901730"/>
                </a:cubicBezTo>
                <a:cubicBezTo>
                  <a:pt x="10511968" y="883219"/>
                  <a:pt x="10526019" y="784361"/>
                  <a:pt x="10524820" y="768442"/>
                </a:cubicBezTo>
                <a:cubicBezTo>
                  <a:pt x="10523621" y="752523"/>
                  <a:pt x="10523760" y="814361"/>
                  <a:pt x="10498397" y="806218"/>
                </a:cubicBezTo>
                <a:cubicBezTo>
                  <a:pt x="10473034" y="798075"/>
                  <a:pt x="10393354" y="722543"/>
                  <a:pt x="10372639" y="719584"/>
                </a:cubicBezTo>
                <a:cubicBezTo>
                  <a:pt x="10354884" y="713666"/>
                  <a:pt x="10349245" y="704042"/>
                  <a:pt x="10328461" y="686277"/>
                </a:cubicBezTo>
                <a:cubicBezTo>
                  <a:pt x="10307677" y="668512"/>
                  <a:pt x="10284687" y="625242"/>
                  <a:pt x="10247932" y="612991"/>
                </a:cubicBezTo>
                <a:cubicBezTo>
                  <a:pt x="10212196" y="577253"/>
                  <a:pt x="10230561" y="578573"/>
                  <a:pt x="10212841" y="570808"/>
                </a:cubicBezTo>
                <a:cubicBezTo>
                  <a:pt x="10195121" y="563043"/>
                  <a:pt x="10139674" y="563429"/>
                  <a:pt x="10141609" y="566398"/>
                </a:cubicBezTo>
                <a:cubicBezTo>
                  <a:pt x="10143544" y="569367"/>
                  <a:pt x="10232908" y="594541"/>
                  <a:pt x="10224451" y="588623"/>
                </a:cubicBezTo>
                <a:cubicBezTo>
                  <a:pt x="10215994" y="582705"/>
                  <a:pt x="10097843" y="529030"/>
                  <a:pt x="10090865" y="530887"/>
                </a:cubicBezTo>
                <a:cubicBezTo>
                  <a:pt x="10083887" y="532744"/>
                  <a:pt x="10154901" y="574217"/>
                  <a:pt x="10182585" y="599768"/>
                </a:cubicBezTo>
                <a:cubicBezTo>
                  <a:pt x="10210269" y="625319"/>
                  <a:pt x="10280617" y="687349"/>
                  <a:pt x="10256968" y="684196"/>
                </a:cubicBezTo>
                <a:lnTo>
                  <a:pt x="9567765" y="239882"/>
                </a:lnTo>
                <a:cubicBezTo>
                  <a:pt x="9532205" y="234267"/>
                  <a:pt x="9445281" y="194352"/>
                  <a:pt x="9397618" y="191026"/>
                </a:cubicBezTo>
                <a:cubicBezTo>
                  <a:pt x="9349955" y="187700"/>
                  <a:pt x="9334100" y="224363"/>
                  <a:pt x="9281788" y="219924"/>
                </a:cubicBezTo>
                <a:cubicBezTo>
                  <a:pt x="9229476" y="215485"/>
                  <a:pt x="9110380" y="167352"/>
                  <a:pt x="9083747" y="164393"/>
                </a:cubicBezTo>
                <a:cubicBezTo>
                  <a:pt x="8940996" y="128704"/>
                  <a:pt x="8740381" y="30359"/>
                  <a:pt x="8629095" y="8879"/>
                </a:cubicBezTo>
                <a:cubicBezTo>
                  <a:pt x="8517809" y="-12601"/>
                  <a:pt x="8486604" y="23749"/>
                  <a:pt x="8416031" y="35512"/>
                </a:cubicBezTo>
                <a:lnTo>
                  <a:pt x="6347534" y="26634"/>
                </a:lnTo>
                <a:cubicBezTo>
                  <a:pt x="6296884" y="26026"/>
                  <a:pt x="6246957" y="14473"/>
                  <a:pt x="6196613" y="8879"/>
                </a:cubicBezTo>
                <a:cubicBezTo>
                  <a:pt x="6167055" y="5595"/>
                  <a:pt x="6137429" y="2960"/>
                  <a:pt x="6107837" y="1"/>
                </a:cubicBezTo>
                <a:cubicBezTo>
                  <a:pt x="5788241" y="5920"/>
                  <a:pt x="5468452" y="5182"/>
                  <a:pt x="5149048" y="17757"/>
                </a:cubicBezTo>
                <a:cubicBezTo>
                  <a:pt x="4949775" y="25603"/>
                  <a:pt x="5034938" y="40846"/>
                  <a:pt x="4891596" y="71023"/>
                </a:cubicBezTo>
                <a:cubicBezTo>
                  <a:pt x="4865374" y="76543"/>
                  <a:pt x="4838330" y="76941"/>
                  <a:pt x="4811697" y="79900"/>
                </a:cubicBezTo>
                <a:cubicBezTo>
                  <a:pt x="4765083" y="95439"/>
                  <a:pt x="4754071" y="108340"/>
                  <a:pt x="4705165" y="88778"/>
                </a:cubicBezTo>
                <a:cubicBezTo>
                  <a:pt x="4691427" y="83283"/>
                  <a:pt x="4682888" y="68762"/>
                  <a:pt x="4669654" y="62145"/>
                </a:cubicBezTo>
                <a:cubicBezTo>
                  <a:pt x="4647685" y="51160"/>
                  <a:pt x="4559434" y="44967"/>
                  <a:pt x="4554244" y="44390"/>
                </a:cubicBezTo>
                <a:cubicBezTo>
                  <a:pt x="4516843" y="35039"/>
                  <a:pt x="4489278" y="26634"/>
                  <a:pt x="4447712" y="26634"/>
                </a:cubicBezTo>
                <a:lnTo>
                  <a:pt x="3453413" y="35512"/>
                </a:lnTo>
                <a:lnTo>
                  <a:pt x="2805343" y="44390"/>
                </a:lnTo>
                <a:lnTo>
                  <a:pt x="1793289" y="53267"/>
                </a:lnTo>
                <a:cubicBezTo>
                  <a:pt x="1704558" y="71013"/>
                  <a:pt x="1413181" y="125375"/>
                  <a:pt x="1296140" y="159799"/>
                </a:cubicBezTo>
                <a:cubicBezTo>
                  <a:pt x="1256597" y="171429"/>
                  <a:pt x="1219406" y="189939"/>
                  <a:pt x="1180730" y="204188"/>
                </a:cubicBezTo>
                <a:cubicBezTo>
                  <a:pt x="1163168" y="210658"/>
                  <a:pt x="1146154" y="220959"/>
                  <a:pt x="1127464" y="221943"/>
                </a:cubicBezTo>
                <a:cubicBezTo>
                  <a:pt x="976723" y="229877"/>
                  <a:pt x="825623" y="227862"/>
                  <a:pt x="674703" y="230821"/>
                </a:cubicBezTo>
                <a:cubicBezTo>
                  <a:pt x="656948" y="233780"/>
                  <a:pt x="639348" y="237907"/>
                  <a:pt x="621437" y="239698"/>
                </a:cubicBezTo>
                <a:cubicBezTo>
                  <a:pt x="580108" y="243831"/>
                  <a:pt x="538266" y="242702"/>
                  <a:pt x="497149" y="248576"/>
                </a:cubicBezTo>
                <a:cubicBezTo>
                  <a:pt x="475822" y="251623"/>
                  <a:pt x="455790" y="260663"/>
                  <a:pt x="435006" y="266331"/>
                </a:cubicBezTo>
                <a:cubicBezTo>
                  <a:pt x="423235" y="269541"/>
                  <a:pt x="411459" y="272816"/>
                  <a:pt x="399495" y="275209"/>
                </a:cubicBezTo>
                <a:cubicBezTo>
                  <a:pt x="381844" y="278739"/>
                  <a:pt x="363939" y="280867"/>
                  <a:pt x="346229" y="284087"/>
                </a:cubicBezTo>
                <a:cubicBezTo>
                  <a:pt x="304893" y="291603"/>
                  <a:pt x="304337" y="292340"/>
                  <a:pt x="266330" y="301842"/>
                </a:cubicBezTo>
                <a:cubicBezTo>
                  <a:pt x="233218" y="321709"/>
                  <a:pt x="215197" y="330452"/>
                  <a:pt x="186431" y="355108"/>
                </a:cubicBezTo>
                <a:cubicBezTo>
                  <a:pt x="176899" y="363279"/>
                  <a:pt x="168676" y="372863"/>
                  <a:pt x="159798" y="381741"/>
                </a:cubicBezTo>
                <a:cubicBezTo>
                  <a:pt x="139627" y="422085"/>
                  <a:pt x="141286" y="416308"/>
                  <a:pt x="124287" y="461640"/>
                </a:cubicBezTo>
                <a:cubicBezTo>
                  <a:pt x="121001" y="470402"/>
                  <a:pt x="119955" y="480093"/>
                  <a:pt x="115410" y="488273"/>
                </a:cubicBezTo>
                <a:cubicBezTo>
                  <a:pt x="105047" y="506927"/>
                  <a:pt x="92136" y="524057"/>
                  <a:pt x="79899" y="541539"/>
                </a:cubicBezTo>
                <a:cubicBezTo>
                  <a:pt x="55276" y="576714"/>
                  <a:pt x="59751" y="570566"/>
                  <a:pt x="35510" y="594805"/>
                </a:cubicBezTo>
                <a:cubicBezTo>
                  <a:pt x="4159" y="751576"/>
                  <a:pt x="52672" y="523000"/>
                  <a:pt x="8877" y="683582"/>
                </a:cubicBezTo>
                <a:cubicBezTo>
                  <a:pt x="4141" y="700948"/>
                  <a:pt x="2959" y="719093"/>
                  <a:pt x="0" y="736848"/>
                </a:cubicBezTo>
                <a:cubicBezTo>
                  <a:pt x="17198" y="943245"/>
                  <a:pt x="-2268" y="778779"/>
                  <a:pt x="17755" y="878891"/>
                </a:cubicBezTo>
                <a:cubicBezTo>
                  <a:pt x="21285" y="896542"/>
                  <a:pt x="23103" y="914506"/>
                  <a:pt x="26633" y="932157"/>
                </a:cubicBezTo>
                <a:cubicBezTo>
                  <a:pt x="30632" y="952153"/>
                  <a:pt x="37134" y="974955"/>
                  <a:pt x="44388" y="994300"/>
                </a:cubicBezTo>
                <a:cubicBezTo>
                  <a:pt x="49983" y="1009221"/>
                  <a:pt x="56548" y="1023768"/>
                  <a:pt x="62143" y="1038689"/>
                </a:cubicBezTo>
                <a:cubicBezTo>
                  <a:pt x="65429" y="1047451"/>
                  <a:pt x="66206" y="1057298"/>
                  <a:pt x="71021" y="1065322"/>
                </a:cubicBezTo>
                <a:cubicBezTo>
                  <a:pt x="75327" y="1072499"/>
                  <a:pt x="83548" y="1076541"/>
                  <a:pt x="88777" y="1083077"/>
                </a:cubicBezTo>
                <a:cubicBezTo>
                  <a:pt x="108943" y="1108284"/>
                  <a:pt x="108168" y="1120224"/>
                  <a:pt x="133165" y="1145221"/>
                </a:cubicBezTo>
                <a:cubicBezTo>
                  <a:pt x="143627" y="1155683"/>
                  <a:pt x="156839" y="1162976"/>
                  <a:pt x="168676" y="1171854"/>
                </a:cubicBezTo>
                <a:cubicBezTo>
                  <a:pt x="212758" y="1237979"/>
                  <a:pt x="156102" y="1156765"/>
                  <a:pt x="213064" y="1225120"/>
                </a:cubicBezTo>
                <a:cubicBezTo>
                  <a:pt x="219894" y="1233317"/>
                  <a:pt x="223793" y="1243723"/>
                  <a:pt x="230819" y="1251753"/>
                </a:cubicBezTo>
                <a:cubicBezTo>
                  <a:pt x="244598" y="1267501"/>
                  <a:pt x="263601" y="1278730"/>
                  <a:pt x="275208" y="1296141"/>
                </a:cubicBezTo>
                <a:cubicBezTo>
                  <a:pt x="283146" y="1308048"/>
                  <a:pt x="324543" y="1377690"/>
                  <a:pt x="346229" y="1384918"/>
                </a:cubicBezTo>
                <a:lnTo>
                  <a:pt x="372862" y="1393795"/>
                </a:lnTo>
                <a:cubicBezTo>
                  <a:pt x="402388" y="1423323"/>
                  <a:pt x="376913" y="1403141"/>
                  <a:pt x="417250" y="1420428"/>
                </a:cubicBezTo>
                <a:cubicBezTo>
                  <a:pt x="429414" y="1425641"/>
                  <a:pt x="440667" y="1432809"/>
                  <a:pt x="452761" y="1438184"/>
                </a:cubicBezTo>
                <a:cubicBezTo>
                  <a:pt x="467323" y="1444656"/>
                  <a:pt x="482353" y="1450021"/>
                  <a:pt x="497149" y="1455939"/>
                </a:cubicBezTo>
                <a:cubicBezTo>
                  <a:pt x="503068" y="1461857"/>
                  <a:pt x="507419" y="1469951"/>
                  <a:pt x="514905" y="1473694"/>
                </a:cubicBezTo>
                <a:cubicBezTo>
                  <a:pt x="525818" y="1479150"/>
                  <a:pt x="538683" y="1479220"/>
                  <a:pt x="550415" y="1482572"/>
                </a:cubicBezTo>
                <a:cubicBezTo>
                  <a:pt x="559413" y="1485143"/>
                  <a:pt x="568050" y="1488879"/>
                  <a:pt x="577048" y="1491450"/>
                </a:cubicBezTo>
                <a:cubicBezTo>
                  <a:pt x="588780" y="1494802"/>
                  <a:pt x="600872" y="1496822"/>
                  <a:pt x="612559" y="1500328"/>
                </a:cubicBezTo>
                <a:cubicBezTo>
                  <a:pt x="630485" y="1505706"/>
                  <a:pt x="648070" y="1512165"/>
                  <a:pt x="665825" y="1518083"/>
                </a:cubicBezTo>
                <a:lnTo>
                  <a:pt x="719091" y="1535838"/>
                </a:lnTo>
                <a:cubicBezTo>
                  <a:pt x="727969" y="1538797"/>
                  <a:pt x="736548" y="1542881"/>
                  <a:pt x="745724" y="1544716"/>
                </a:cubicBezTo>
                <a:cubicBezTo>
                  <a:pt x="760520" y="1547675"/>
                  <a:pt x="775208" y="1551241"/>
                  <a:pt x="790112" y="1553594"/>
                </a:cubicBezTo>
                <a:cubicBezTo>
                  <a:pt x="831450" y="1560121"/>
                  <a:pt x="914400" y="1571349"/>
                  <a:pt x="914400" y="1571349"/>
                </a:cubicBezTo>
                <a:cubicBezTo>
                  <a:pt x="987894" y="1595848"/>
                  <a:pt x="873062" y="1558793"/>
                  <a:pt x="1029810" y="1597982"/>
                </a:cubicBezTo>
                <a:cubicBezTo>
                  <a:pt x="1041647" y="1600941"/>
                  <a:pt x="1053588" y="1603508"/>
                  <a:pt x="1065320" y="1606860"/>
                </a:cubicBezTo>
                <a:cubicBezTo>
                  <a:pt x="1094865" y="1615301"/>
                  <a:pt x="1094170" y="1619066"/>
                  <a:pt x="1127464" y="1624615"/>
                </a:cubicBezTo>
                <a:cubicBezTo>
                  <a:pt x="1150997" y="1628537"/>
                  <a:pt x="1174811" y="1630534"/>
                  <a:pt x="1198485" y="1633493"/>
                </a:cubicBezTo>
                <a:cubicBezTo>
                  <a:pt x="1319228" y="1673738"/>
                  <a:pt x="1230640" y="1647603"/>
                  <a:pt x="1526959" y="1633493"/>
                </a:cubicBezTo>
                <a:cubicBezTo>
                  <a:pt x="1569934" y="1631447"/>
                  <a:pt x="1595369" y="1626134"/>
                  <a:pt x="1633491" y="1615737"/>
                </a:cubicBezTo>
                <a:cubicBezTo>
                  <a:pt x="1654275" y="1610069"/>
                  <a:pt x="1675197" y="1604795"/>
                  <a:pt x="1695635" y="1597982"/>
                </a:cubicBezTo>
                <a:cubicBezTo>
                  <a:pt x="1710753" y="1592943"/>
                  <a:pt x="1724905" y="1585266"/>
                  <a:pt x="1740023" y="1580227"/>
                </a:cubicBezTo>
                <a:cubicBezTo>
                  <a:pt x="1751598" y="1576369"/>
                  <a:pt x="1763847" y="1574855"/>
                  <a:pt x="1775534" y="1571349"/>
                </a:cubicBezTo>
                <a:cubicBezTo>
                  <a:pt x="1793460" y="1565971"/>
                  <a:pt x="1811045" y="1559512"/>
                  <a:pt x="1828800" y="1553594"/>
                </a:cubicBezTo>
                <a:cubicBezTo>
                  <a:pt x="1837678" y="1550635"/>
                  <a:pt x="1846202" y="1546254"/>
                  <a:pt x="1855433" y="1544716"/>
                </a:cubicBezTo>
                <a:cubicBezTo>
                  <a:pt x="1893961" y="1538294"/>
                  <a:pt x="1915879" y="1535229"/>
                  <a:pt x="1953087" y="1526961"/>
                </a:cubicBezTo>
                <a:cubicBezTo>
                  <a:pt x="1964998" y="1524314"/>
                  <a:pt x="1976866" y="1521435"/>
                  <a:pt x="1988598" y="1518083"/>
                </a:cubicBezTo>
                <a:cubicBezTo>
                  <a:pt x="2015015" y="1510535"/>
                  <a:pt x="2029484" y="1501201"/>
                  <a:pt x="2059619" y="1500328"/>
                </a:cubicBezTo>
                <a:cubicBezTo>
                  <a:pt x="2248953" y="1494840"/>
                  <a:pt x="2438400" y="1494409"/>
                  <a:pt x="2627790" y="1491450"/>
                </a:cubicBezTo>
                <a:cubicBezTo>
                  <a:pt x="2663301" y="1485531"/>
                  <a:pt x="2699094" y="1481110"/>
                  <a:pt x="2734322" y="1473694"/>
                </a:cubicBezTo>
                <a:cubicBezTo>
                  <a:pt x="2790547" y="1461857"/>
                  <a:pt x="2846467" y="1448462"/>
                  <a:pt x="2902998" y="1438184"/>
                </a:cubicBezTo>
                <a:cubicBezTo>
                  <a:pt x="2944173" y="1430698"/>
                  <a:pt x="2986005" y="1427308"/>
                  <a:pt x="3027285" y="1420428"/>
                </a:cubicBezTo>
                <a:cubicBezTo>
                  <a:pt x="3092555" y="1409550"/>
                  <a:pt x="3157089" y="1394276"/>
                  <a:pt x="3222594" y="1384918"/>
                </a:cubicBezTo>
                <a:cubicBezTo>
                  <a:pt x="3366763" y="1364323"/>
                  <a:pt x="3446391" y="1359508"/>
                  <a:pt x="3577701" y="1349407"/>
                </a:cubicBezTo>
                <a:cubicBezTo>
                  <a:pt x="3713825" y="1355325"/>
                  <a:pt x="3850873" y="1350262"/>
                  <a:pt x="3986074" y="1367162"/>
                </a:cubicBezTo>
                <a:cubicBezTo>
                  <a:pt x="4018904" y="1371266"/>
                  <a:pt x="4074850" y="1411551"/>
                  <a:pt x="4074850" y="1411551"/>
                </a:cubicBezTo>
                <a:cubicBezTo>
                  <a:pt x="4092605" y="1408592"/>
                  <a:pt x="4110465" y="1406203"/>
                  <a:pt x="4128116" y="1402673"/>
                </a:cubicBezTo>
                <a:cubicBezTo>
                  <a:pt x="4140080" y="1400280"/>
                  <a:pt x="4151622" y="1395978"/>
                  <a:pt x="4163627" y="1393795"/>
                </a:cubicBezTo>
                <a:cubicBezTo>
                  <a:pt x="4184214" y="1390052"/>
                  <a:pt x="4205056" y="1387877"/>
                  <a:pt x="4225771" y="1384918"/>
                </a:cubicBezTo>
                <a:cubicBezTo>
                  <a:pt x="4361895" y="1387877"/>
                  <a:pt x="4498204" y="1386100"/>
                  <a:pt x="4634143" y="1393795"/>
                </a:cubicBezTo>
                <a:cubicBezTo>
                  <a:pt x="4655652" y="1395013"/>
                  <a:pt x="4675387" y="1406326"/>
                  <a:pt x="4696287" y="1411551"/>
                </a:cubicBezTo>
                <a:cubicBezTo>
                  <a:pt x="4847915" y="1449458"/>
                  <a:pt x="4709830" y="1413473"/>
                  <a:pt x="4838330" y="1438184"/>
                </a:cubicBezTo>
                <a:cubicBezTo>
                  <a:pt x="4894754" y="1449035"/>
                  <a:pt x="4949900" y="1467349"/>
                  <a:pt x="5007006" y="1473694"/>
                </a:cubicBezTo>
                <a:lnTo>
                  <a:pt x="5166804" y="1491450"/>
                </a:lnTo>
                <a:cubicBezTo>
                  <a:pt x="5300356" y="1524840"/>
                  <a:pt x="5164009" y="1493431"/>
                  <a:pt x="5495277" y="1509205"/>
                </a:cubicBezTo>
                <a:cubicBezTo>
                  <a:pt x="5522044" y="1510480"/>
                  <a:pt x="5548544" y="1515124"/>
                  <a:pt x="5575177" y="1518083"/>
                </a:cubicBezTo>
                <a:lnTo>
                  <a:pt x="6152225" y="1500328"/>
                </a:lnTo>
                <a:cubicBezTo>
                  <a:pt x="6170209" y="1499568"/>
                  <a:pt x="6169980" y="1484052"/>
                  <a:pt x="6205491" y="1491450"/>
                </a:cubicBezTo>
                <a:cubicBezTo>
                  <a:pt x="6241002" y="1498848"/>
                  <a:pt x="6316462" y="1535837"/>
                  <a:pt x="6365289" y="1544715"/>
                </a:cubicBezTo>
                <a:cubicBezTo>
                  <a:pt x="6414116" y="1553593"/>
                  <a:pt x="6466271" y="1547398"/>
                  <a:pt x="6498455" y="1544716"/>
                </a:cubicBezTo>
                <a:cubicBezTo>
                  <a:pt x="6510292" y="1541757"/>
                  <a:pt x="6536924" y="1540277"/>
                  <a:pt x="6578353" y="1535838"/>
                </a:cubicBezTo>
                <a:cubicBezTo>
                  <a:pt x="6619782" y="1531399"/>
                  <a:pt x="6714478" y="1515124"/>
                  <a:pt x="6747029" y="1518083"/>
                </a:cubicBezTo>
                <a:cubicBezTo>
                  <a:pt x="6779580" y="1521042"/>
                  <a:pt x="6761773" y="1556337"/>
                  <a:pt x="6773662" y="1553593"/>
                </a:cubicBezTo>
                <a:lnTo>
                  <a:pt x="6862438" y="1509205"/>
                </a:lnTo>
                <a:cubicBezTo>
                  <a:pt x="6921622" y="1479614"/>
                  <a:pt x="6899429" y="1519563"/>
                  <a:pt x="6924582" y="1518083"/>
                </a:cubicBezTo>
                <a:cubicBezTo>
                  <a:pt x="6949735" y="1516603"/>
                  <a:pt x="6983766" y="1504766"/>
                  <a:pt x="7013358" y="1500327"/>
                </a:cubicBezTo>
                <a:cubicBezTo>
                  <a:pt x="7042950" y="1495888"/>
                  <a:pt x="7078462" y="1494409"/>
                  <a:pt x="7102136" y="1491450"/>
                </a:cubicBezTo>
                <a:cubicBezTo>
                  <a:pt x="7125605" y="1482062"/>
                  <a:pt x="7145045" y="1512165"/>
                  <a:pt x="7155402" y="1509206"/>
                </a:cubicBezTo>
                <a:cubicBezTo>
                  <a:pt x="7165759" y="1506247"/>
                  <a:pt x="7143565" y="1481092"/>
                  <a:pt x="7164280" y="1473694"/>
                </a:cubicBezTo>
                <a:cubicBezTo>
                  <a:pt x="7184995" y="1466296"/>
                  <a:pt x="7242700" y="1472215"/>
                  <a:pt x="7279690" y="1464817"/>
                </a:cubicBezTo>
                <a:cubicBezTo>
                  <a:pt x="7316680" y="1457419"/>
                  <a:pt x="7359588" y="1441143"/>
                  <a:pt x="7386221" y="1429306"/>
                </a:cubicBezTo>
                <a:cubicBezTo>
                  <a:pt x="7412854" y="1417469"/>
                  <a:pt x="7408416" y="1398234"/>
                  <a:pt x="7439488" y="1393795"/>
                </a:cubicBezTo>
                <a:cubicBezTo>
                  <a:pt x="7470560" y="1389356"/>
                  <a:pt x="7529744" y="1398235"/>
                  <a:pt x="7572652" y="1402674"/>
                </a:cubicBezTo>
                <a:cubicBezTo>
                  <a:pt x="7615560" y="1407113"/>
                  <a:pt x="7664388" y="1421909"/>
                  <a:pt x="7696939" y="1420429"/>
                </a:cubicBezTo>
                <a:cubicBezTo>
                  <a:pt x="7729491" y="1418949"/>
                  <a:pt x="7738369" y="1396754"/>
                  <a:pt x="7767961" y="1393795"/>
                </a:cubicBezTo>
                <a:cubicBezTo>
                  <a:pt x="7841941" y="1396754"/>
                  <a:pt x="7905565" y="1393795"/>
                  <a:pt x="7945514" y="1402673"/>
                </a:cubicBezTo>
                <a:cubicBezTo>
                  <a:pt x="7985464" y="1411551"/>
                  <a:pt x="7978066" y="1450021"/>
                  <a:pt x="8007658" y="1447062"/>
                </a:cubicBezTo>
                <a:cubicBezTo>
                  <a:pt x="8037250" y="1444103"/>
                  <a:pt x="8084598" y="1398235"/>
                  <a:pt x="8123068" y="1384918"/>
                </a:cubicBezTo>
                <a:cubicBezTo>
                  <a:pt x="8161538" y="1371601"/>
                  <a:pt x="8214804" y="1367162"/>
                  <a:pt x="8238478" y="1367162"/>
                </a:cubicBezTo>
                <a:cubicBezTo>
                  <a:pt x="8262152" y="1367162"/>
                  <a:pt x="8253273" y="1381959"/>
                  <a:pt x="8265110" y="1384918"/>
                </a:cubicBezTo>
                <a:cubicBezTo>
                  <a:pt x="8273988" y="1390836"/>
                  <a:pt x="8194089" y="1408592"/>
                  <a:pt x="8211844" y="1411551"/>
                </a:cubicBezTo>
                <a:cubicBezTo>
                  <a:pt x="8229599" y="1414510"/>
                  <a:pt x="8364616" y="1402132"/>
                  <a:pt x="8371643" y="1402673"/>
                </a:cubicBezTo>
                <a:cubicBezTo>
                  <a:pt x="8380521" y="1405632"/>
                  <a:pt x="8353888" y="1401194"/>
                  <a:pt x="8451542" y="1384918"/>
                </a:cubicBezTo>
                <a:cubicBezTo>
                  <a:pt x="8549196" y="1368642"/>
                  <a:pt x="8788059" y="1305019"/>
                  <a:pt x="8957569" y="1305019"/>
                </a:cubicBezTo>
                <a:lnTo>
                  <a:pt x="8948691" y="1313896"/>
                </a:lnTo>
                <a:cubicBezTo>
                  <a:pt x="8925017" y="1322774"/>
                  <a:pt x="8900284" y="1329222"/>
                  <a:pt x="8877670" y="1340529"/>
                </a:cubicBezTo>
                <a:cubicBezTo>
                  <a:pt x="8870183" y="1344272"/>
                  <a:pt x="8867091" y="1353979"/>
                  <a:pt x="8859914" y="1358285"/>
                </a:cubicBezTo>
                <a:cubicBezTo>
                  <a:pt x="8851890" y="1363100"/>
                  <a:pt x="8842159" y="1364203"/>
                  <a:pt x="8833281" y="1367162"/>
                </a:cubicBezTo>
                <a:cubicBezTo>
                  <a:pt x="8827363" y="1373081"/>
                  <a:pt x="8822703" y="1380612"/>
                  <a:pt x="8815526" y="1384918"/>
                </a:cubicBezTo>
                <a:cubicBezTo>
                  <a:pt x="8786086" y="1402582"/>
                  <a:pt x="8788893" y="1381954"/>
                  <a:pt x="8788893" y="1402673"/>
                </a:cubicBezTo>
                <a:lnTo>
                  <a:pt x="8788893" y="1287263"/>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1">
            <a:extLst>
              <a:ext uri="{FF2B5EF4-FFF2-40B4-BE49-F238E27FC236}">
                <a16:creationId xmlns:a16="http://schemas.microsoft.com/office/drawing/2014/main" id="{0756665D-236B-470F-AD85-B39D2A5F23EB}"/>
              </a:ext>
            </a:extLst>
          </p:cNvPr>
          <p:cNvSpPr txBox="1">
            <a:spLocks/>
          </p:cNvSpPr>
          <p:nvPr/>
        </p:nvSpPr>
        <p:spPr>
          <a:xfrm>
            <a:off x="49312" y="5663287"/>
            <a:ext cx="11349612" cy="990366"/>
          </a:xfrm>
          <a:prstGeom prst="rect">
            <a:avLst/>
          </a:prstGeom>
        </p:spPr>
        <p:txBody>
          <a:bodyPr vert="horz" lIns="91440" tIns="45720" rIns="91440" bIns="45720" rtlCol="0" anchor="ctr">
            <a:normAutofit fontScale="55000" lnSpcReduction="2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lnSpc>
                <a:spcPts val="2700"/>
              </a:lnSpc>
            </a:pPr>
            <a:r>
              <a:rPr lang="en-US" sz="1600" b="0" i="0"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 </a:t>
            </a:r>
            <a:r>
              <a:rPr lang="en-US" sz="3300" b="1" i="0" strike="noStrike" dirty="0">
                <a:solidFill>
                  <a:schemeClr val="bg1"/>
                </a:solidFill>
                <a:effectLst>
                  <a:outerShdw blurRad="38100" dist="38100" dir="2700000" algn="tl">
                    <a:srgbClr val="000000">
                      <a:alpha val="43137"/>
                    </a:srgbClr>
                  </a:outerShdw>
                </a:effectLst>
                <a:latin typeface="Arial" panose="020B0604020202020204" pitchFamily="34" charset="0"/>
              </a:rPr>
              <a:t>2 John 1:6 KJV   </a:t>
            </a:r>
            <a:r>
              <a:rPr lang="en-US" sz="2800" b="0" i="0" strike="noStrike" baseline="30000" dirty="0">
                <a:solidFill>
                  <a:schemeClr val="bg1"/>
                </a:solidFill>
                <a:effectLst>
                  <a:outerShdw blurRad="38100" dist="38100" dir="2700000" algn="tl">
                    <a:srgbClr val="000000">
                      <a:alpha val="43137"/>
                    </a:srgbClr>
                  </a:outerShdw>
                </a:effectLst>
                <a:latin typeface="Arial" panose="020B0604020202020204" pitchFamily="34" charset="0"/>
              </a:rPr>
              <a:t>6</a:t>
            </a:r>
            <a:r>
              <a:rPr lang="en-US" sz="2800" b="0" i="0" strike="noStrike" dirty="0">
                <a:solidFill>
                  <a:schemeClr val="bg1"/>
                </a:solidFill>
                <a:effectLst>
                  <a:outerShdw blurRad="38100" dist="38100" dir="2700000" algn="tl">
                    <a:srgbClr val="000000">
                      <a:alpha val="43137"/>
                    </a:srgbClr>
                  </a:outerShdw>
                </a:effectLst>
                <a:latin typeface="Arial" panose="020B0604020202020204" pitchFamily="34" charset="0"/>
              </a:rPr>
              <a:t> And this is love, that we walk after his commandments.</a:t>
            </a:r>
            <a:br>
              <a:rPr lang="en-US" sz="2800" b="0" i="0" strike="noStrike" dirty="0">
                <a:solidFill>
                  <a:schemeClr val="bg1"/>
                </a:solidFill>
                <a:effectLst>
                  <a:outerShdw blurRad="38100" dist="38100" dir="2700000" algn="tl">
                    <a:srgbClr val="000000">
                      <a:alpha val="43137"/>
                    </a:srgbClr>
                  </a:outerShdw>
                </a:effectLst>
                <a:latin typeface="Arial" panose="020B0604020202020204" pitchFamily="34" charset="0"/>
              </a:rPr>
            </a:br>
            <a:r>
              <a:rPr lang="en-US" sz="3800" b="1" i="0" strike="noStrike" dirty="0">
                <a:solidFill>
                  <a:srgbClr val="FFFF00"/>
                </a:solidFill>
                <a:effectLst>
                  <a:outerShdw blurRad="38100" dist="38100" dir="2700000" algn="tl">
                    <a:srgbClr val="000000">
                      <a:alpha val="43137"/>
                    </a:srgbClr>
                  </a:outerShdw>
                </a:effectLst>
                <a:latin typeface="Arial" panose="020B0604020202020204" pitchFamily="34" charset="0"/>
              </a:rPr>
              <a:t> </a:t>
            </a:r>
            <a:r>
              <a:rPr lang="en-US" sz="3800" b="1" i="0" u="sng" strike="noStrike" dirty="0">
                <a:solidFill>
                  <a:srgbClr val="FFFF00"/>
                </a:solidFill>
                <a:effectLst>
                  <a:outerShdw blurRad="38100" dist="38100" dir="2700000" algn="tl">
                    <a:srgbClr val="000000">
                      <a:alpha val="43137"/>
                    </a:srgbClr>
                  </a:outerShdw>
                </a:effectLst>
                <a:latin typeface="Arial" panose="020B0604020202020204" pitchFamily="34" charset="0"/>
              </a:rPr>
              <a:t>This is the commandment, That, as ye have heard from the beginning</a:t>
            </a:r>
            <a:r>
              <a:rPr lang="en-US" sz="2800" b="0" i="0" u="none" strike="noStrike" dirty="0">
                <a:solidFill>
                  <a:schemeClr val="bg1"/>
                </a:solidFill>
                <a:effectLst>
                  <a:outerShdw blurRad="38100" dist="38100" dir="2700000" algn="tl">
                    <a:srgbClr val="000000">
                      <a:alpha val="43137"/>
                    </a:srgbClr>
                  </a:outerShdw>
                </a:effectLst>
                <a:latin typeface="Arial" panose="020B0604020202020204" pitchFamily="34" charset="0"/>
              </a:rPr>
              <a:t>, ye should walk in it. </a:t>
            </a:r>
            <a:endParaRPr lang="en-US" sz="1400" b="1" dirty="0">
              <a:solidFill>
                <a:schemeClr val="bg1"/>
              </a:solidFill>
              <a:effectLst>
                <a:outerShdw blurRad="38100" dist="38100" dir="2700000" algn="tl">
                  <a:srgbClr val="000000">
                    <a:alpha val="43137"/>
                  </a:srgbClr>
                </a:outerShdw>
              </a:effectLst>
            </a:endParaRPr>
          </a:p>
        </p:txBody>
      </p:sp>
      <p:pic>
        <p:nvPicPr>
          <p:cNvPr id="15" name="Picture 14">
            <a:extLst>
              <a:ext uri="{FF2B5EF4-FFF2-40B4-BE49-F238E27FC236}">
                <a16:creationId xmlns:a16="http://schemas.microsoft.com/office/drawing/2014/main" id="{DD1836EB-FB3C-420A-98AF-C7A69F3563B0}"/>
              </a:ext>
            </a:extLst>
          </p:cNvPr>
          <p:cNvPicPr>
            <a:picLocks noChangeAspect="1"/>
          </p:cNvPicPr>
          <p:nvPr/>
        </p:nvPicPr>
        <p:blipFill rotWithShape="1">
          <a:blip r:embed="rId2"/>
          <a:srcRect l="50450"/>
          <a:stretch/>
        </p:blipFill>
        <p:spPr>
          <a:xfrm rot="19360076" flipH="1">
            <a:off x="-167116" y="4573309"/>
            <a:ext cx="1471353" cy="1327329"/>
          </a:xfrm>
          <a:prstGeom prst="rect">
            <a:avLst/>
          </a:prstGeom>
          <a:ln>
            <a:noFill/>
          </a:ln>
          <a:effectLst>
            <a:outerShdw blurRad="190500" algn="tl" rotWithShape="0">
              <a:srgbClr val="000000">
                <a:alpha val="70000"/>
              </a:srgbClr>
            </a:outerShdw>
          </a:effectLst>
        </p:spPr>
      </p:pic>
      <p:pic>
        <p:nvPicPr>
          <p:cNvPr id="10" name="Picture 9">
            <a:extLst>
              <a:ext uri="{FF2B5EF4-FFF2-40B4-BE49-F238E27FC236}">
                <a16:creationId xmlns:a16="http://schemas.microsoft.com/office/drawing/2014/main" id="{63DB2A33-659C-442F-8D51-6EE6F9360155}"/>
              </a:ext>
            </a:extLst>
          </p:cNvPr>
          <p:cNvPicPr>
            <a:picLocks noChangeAspect="1"/>
          </p:cNvPicPr>
          <p:nvPr/>
        </p:nvPicPr>
        <p:blipFill>
          <a:blip r:embed="rId3"/>
          <a:stretch>
            <a:fillRect/>
          </a:stretch>
        </p:blipFill>
        <p:spPr>
          <a:xfrm>
            <a:off x="9122064" y="1129137"/>
            <a:ext cx="2700762" cy="2292295"/>
          </a:xfrm>
          <a:prstGeom prst="rect">
            <a:avLst/>
          </a:prstGeom>
        </p:spPr>
      </p:pic>
      <p:pic>
        <p:nvPicPr>
          <p:cNvPr id="11" name="Picture 10">
            <a:extLst>
              <a:ext uri="{FF2B5EF4-FFF2-40B4-BE49-F238E27FC236}">
                <a16:creationId xmlns:a16="http://schemas.microsoft.com/office/drawing/2014/main" id="{F0386DD4-2E4C-4C96-8A0A-A58293771D6E}"/>
              </a:ext>
            </a:extLst>
          </p:cNvPr>
          <p:cNvPicPr>
            <a:picLocks noChangeAspect="1"/>
          </p:cNvPicPr>
          <p:nvPr/>
        </p:nvPicPr>
        <p:blipFill>
          <a:blip r:embed="rId4"/>
          <a:stretch>
            <a:fillRect/>
          </a:stretch>
        </p:blipFill>
        <p:spPr>
          <a:xfrm>
            <a:off x="4761656" y="1113151"/>
            <a:ext cx="2420372" cy="2510237"/>
          </a:xfrm>
          <a:prstGeom prst="rect">
            <a:avLst/>
          </a:prstGeom>
        </p:spPr>
      </p:pic>
      <p:pic>
        <p:nvPicPr>
          <p:cNvPr id="14" name="Picture 13">
            <a:extLst>
              <a:ext uri="{FF2B5EF4-FFF2-40B4-BE49-F238E27FC236}">
                <a16:creationId xmlns:a16="http://schemas.microsoft.com/office/drawing/2014/main" id="{D41FA085-B4EF-4DEC-8228-F3F51566F6AD}"/>
              </a:ext>
            </a:extLst>
          </p:cNvPr>
          <p:cNvPicPr>
            <a:picLocks noChangeAspect="1"/>
          </p:cNvPicPr>
          <p:nvPr/>
        </p:nvPicPr>
        <p:blipFill>
          <a:blip r:embed="rId5"/>
          <a:stretch>
            <a:fillRect/>
          </a:stretch>
        </p:blipFill>
        <p:spPr>
          <a:xfrm>
            <a:off x="4761656" y="1254185"/>
            <a:ext cx="2538999" cy="1008433"/>
          </a:xfrm>
          <a:prstGeom prst="rect">
            <a:avLst/>
          </a:prstGeom>
        </p:spPr>
      </p:pic>
      <p:grpSp>
        <p:nvGrpSpPr>
          <p:cNvPr id="46" name="Group 45">
            <a:extLst>
              <a:ext uri="{FF2B5EF4-FFF2-40B4-BE49-F238E27FC236}">
                <a16:creationId xmlns:a16="http://schemas.microsoft.com/office/drawing/2014/main" id="{F400672C-DABF-408E-8DC3-438DA1C3AA0C}"/>
              </a:ext>
            </a:extLst>
          </p:cNvPr>
          <p:cNvGrpSpPr/>
          <p:nvPr/>
        </p:nvGrpSpPr>
        <p:grpSpPr>
          <a:xfrm>
            <a:off x="177553" y="3921493"/>
            <a:ext cx="11785085" cy="537837"/>
            <a:chOff x="177553" y="4353758"/>
            <a:chExt cx="11785085" cy="537837"/>
          </a:xfrm>
        </p:grpSpPr>
        <p:cxnSp>
          <p:nvCxnSpPr>
            <p:cNvPr id="47" name="Straight Connector 46">
              <a:extLst>
                <a:ext uri="{FF2B5EF4-FFF2-40B4-BE49-F238E27FC236}">
                  <a16:creationId xmlns:a16="http://schemas.microsoft.com/office/drawing/2014/main" id="{E6C44049-FC4B-41F1-8E6C-8673BBFAF119}"/>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7815FA3-EA66-4100-9011-501FA1F191F1}"/>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943E8033-F007-4A33-B02E-717DFD236C77}"/>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B7FD8E4-C6FE-49F9-B30E-95F6FB4CBBF6}"/>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2F5CA135-2D97-406A-BD34-45BE505452AA}"/>
              </a:ext>
            </a:extLst>
          </p:cNvPr>
          <p:cNvCxnSpPr/>
          <p:nvPr/>
        </p:nvCxnSpPr>
        <p:spPr>
          <a:xfrm>
            <a:off x="10611699" y="3892642"/>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itle 1">
            <a:extLst>
              <a:ext uri="{FF2B5EF4-FFF2-40B4-BE49-F238E27FC236}">
                <a16:creationId xmlns:a16="http://schemas.microsoft.com/office/drawing/2014/main" id="{D1CDAEA3-202C-4110-BC83-EDE0A196F02A}"/>
              </a:ext>
            </a:extLst>
          </p:cNvPr>
          <p:cNvSpPr txBox="1">
            <a:spLocks/>
          </p:cNvSpPr>
          <p:nvPr/>
        </p:nvSpPr>
        <p:spPr>
          <a:xfrm>
            <a:off x="9684328" y="3337543"/>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7</a:t>
            </a:r>
          </a:p>
        </p:txBody>
      </p:sp>
      <p:cxnSp>
        <p:nvCxnSpPr>
          <p:cNvPr id="53" name="Straight Connector 52">
            <a:extLst>
              <a:ext uri="{FF2B5EF4-FFF2-40B4-BE49-F238E27FC236}">
                <a16:creationId xmlns:a16="http://schemas.microsoft.com/office/drawing/2014/main" id="{69FB5166-C25E-4090-955E-54A03744F438}"/>
              </a:ext>
            </a:extLst>
          </p:cNvPr>
          <p:cNvCxnSpPr/>
          <p:nvPr/>
        </p:nvCxnSpPr>
        <p:spPr>
          <a:xfrm>
            <a:off x="834571" y="3887506"/>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itle 1">
            <a:extLst>
              <a:ext uri="{FF2B5EF4-FFF2-40B4-BE49-F238E27FC236}">
                <a16:creationId xmlns:a16="http://schemas.microsoft.com/office/drawing/2014/main" id="{820D1588-16DA-43CA-873B-E60F09A81FEF}"/>
              </a:ext>
            </a:extLst>
          </p:cNvPr>
          <p:cNvSpPr txBox="1">
            <a:spLocks/>
          </p:cNvSpPr>
          <p:nvPr/>
        </p:nvSpPr>
        <p:spPr>
          <a:xfrm>
            <a:off x="49313" y="3416986"/>
            <a:ext cx="1692676" cy="610626"/>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r>
              <a:rPr lang="en-US" sz="1800" dirty="0">
                <a:latin typeface="Bahnschrift" panose="020B0502040204020203" pitchFamily="34" charset="0"/>
              </a:rPr>
              <a:t>Creation: Day 1</a:t>
            </a:r>
            <a:endParaRPr lang="en-US" sz="1800" dirty="0"/>
          </a:p>
        </p:txBody>
      </p:sp>
      <p:cxnSp>
        <p:nvCxnSpPr>
          <p:cNvPr id="55" name="Straight Connector 54">
            <a:extLst>
              <a:ext uri="{FF2B5EF4-FFF2-40B4-BE49-F238E27FC236}">
                <a16:creationId xmlns:a16="http://schemas.microsoft.com/office/drawing/2014/main" id="{348D3186-A591-47D1-BF35-78C172AF3C7F}"/>
              </a:ext>
            </a:extLst>
          </p:cNvPr>
          <p:cNvCxnSpPr/>
          <p:nvPr/>
        </p:nvCxnSpPr>
        <p:spPr>
          <a:xfrm>
            <a:off x="7524649"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23B1F6EB-8360-4AAA-B30F-8C70D3D292F5}"/>
              </a:ext>
            </a:extLst>
          </p:cNvPr>
          <p:cNvCxnSpPr/>
          <p:nvPr/>
        </p:nvCxnSpPr>
        <p:spPr>
          <a:xfrm>
            <a:off x="9087439"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itle 1">
            <a:extLst>
              <a:ext uri="{FF2B5EF4-FFF2-40B4-BE49-F238E27FC236}">
                <a16:creationId xmlns:a16="http://schemas.microsoft.com/office/drawing/2014/main" id="{30D88AD3-155F-4742-B622-FB67EEACEBEF}"/>
              </a:ext>
            </a:extLst>
          </p:cNvPr>
          <p:cNvSpPr txBox="1">
            <a:spLocks/>
          </p:cNvSpPr>
          <p:nvPr/>
        </p:nvSpPr>
        <p:spPr>
          <a:xfrm>
            <a:off x="8044672" y="3339198"/>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6</a:t>
            </a:r>
          </a:p>
        </p:txBody>
      </p:sp>
      <p:sp>
        <p:nvSpPr>
          <p:cNvPr id="58" name="Title 1">
            <a:extLst>
              <a:ext uri="{FF2B5EF4-FFF2-40B4-BE49-F238E27FC236}">
                <a16:creationId xmlns:a16="http://schemas.microsoft.com/office/drawing/2014/main" id="{C1288638-4DDF-4C8E-9555-6A560E3B59C0}"/>
              </a:ext>
            </a:extLst>
          </p:cNvPr>
          <p:cNvSpPr txBox="1">
            <a:spLocks/>
          </p:cNvSpPr>
          <p:nvPr/>
        </p:nvSpPr>
        <p:spPr>
          <a:xfrm>
            <a:off x="6511704" y="3349217"/>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5</a:t>
            </a:r>
          </a:p>
        </p:txBody>
      </p:sp>
      <p:cxnSp>
        <p:nvCxnSpPr>
          <p:cNvPr id="59" name="Straight Connector 58">
            <a:extLst>
              <a:ext uri="{FF2B5EF4-FFF2-40B4-BE49-F238E27FC236}">
                <a16:creationId xmlns:a16="http://schemas.microsoft.com/office/drawing/2014/main" id="{08C000BE-75B9-471F-956C-786A3F464641}"/>
              </a:ext>
            </a:extLst>
          </p:cNvPr>
          <p:cNvCxnSpPr/>
          <p:nvPr/>
        </p:nvCxnSpPr>
        <p:spPr>
          <a:xfrm>
            <a:off x="2450450" y="388026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33C70B2-C857-4462-B028-EDC36E6B4044}"/>
              </a:ext>
            </a:extLst>
          </p:cNvPr>
          <p:cNvCxnSpPr/>
          <p:nvPr/>
        </p:nvCxnSpPr>
        <p:spPr>
          <a:xfrm>
            <a:off x="4038178" y="388026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itle 1">
            <a:extLst>
              <a:ext uri="{FF2B5EF4-FFF2-40B4-BE49-F238E27FC236}">
                <a16:creationId xmlns:a16="http://schemas.microsoft.com/office/drawing/2014/main" id="{4DC5E3CD-221B-4345-B644-6C87635DDD51}"/>
              </a:ext>
            </a:extLst>
          </p:cNvPr>
          <p:cNvSpPr txBox="1">
            <a:spLocks/>
          </p:cNvSpPr>
          <p:nvPr/>
        </p:nvSpPr>
        <p:spPr>
          <a:xfrm>
            <a:off x="3078541" y="3358590"/>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3</a:t>
            </a:r>
          </a:p>
        </p:txBody>
      </p:sp>
      <p:sp>
        <p:nvSpPr>
          <p:cNvPr id="62" name="Title 1">
            <a:extLst>
              <a:ext uri="{FF2B5EF4-FFF2-40B4-BE49-F238E27FC236}">
                <a16:creationId xmlns:a16="http://schemas.microsoft.com/office/drawing/2014/main" id="{14601321-2D2E-45D3-9A6E-70623B4FC94E}"/>
              </a:ext>
            </a:extLst>
          </p:cNvPr>
          <p:cNvSpPr txBox="1">
            <a:spLocks/>
          </p:cNvSpPr>
          <p:nvPr/>
        </p:nvSpPr>
        <p:spPr>
          <a:xfrm>
            <a:off x="1437505" y="3368609"/>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2</a:t>
            </a:r>
          </a:p>
        </p:txBody>
      </p:sp>
      <p:cxnSp>
        <p:nvCxnSpPr>
          <p:cNvPr id="63" name="Straight Connector 62">
            <a:extLst>
              <a:ext uri="{FF2B5EF4-FFF2-40B4-BE49-F238E27FC236}">
                <a16:creationId xmlns:a16="http://schemas.microsoft.com/office/drawing/2014/main" id="{41AB59C6-4CFC-4877-9C80-95F9099F745A}"/>
              </a:ext>
            </a:extLst>
          </p:cNvPr>
          <p:cNvCxnSpPr/>
          <p:nvPr/>
        </p:nvCxnSpPr>
        <p:spPr>
          <a:xfrm>
            <a:off x="5900675" y="389412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itle 1">
            <a:extLst>
              <a:ext uri="{FF2B5EF4-FFF2-40B4-BE49-F238E27FC236}">
                <a16:creationId xmlns:a16="http://schemas.microsoft.com/office/drawing/2014/main" id="{946C6930-3DDB-4239-81D8-038B85C984CB}"/>
              </a:ext>
            </a:extLst>
          </p:cNvPr>
          <p:cNvSpPr txBox="1">
            <a:spLocks/>
          </p:cNvSpPr>
          <p:nvPr/>
        </p:nvSpPr>
        <p:spPr>
          <a:xfrm>
            <a:off x="4961560" y="3432195"/>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4</a:t>
            </a:r>
          </a:p>
        </p:txBody>
      </p:sp>
    </p:spTree>
    <p:extLst>
      <p:ext uri="{BB962C8B-B14F-4D97-AF65-F5344CB8AC3E}">
        <p14:creationId xmlns:p14="http://schemas.microsoft.com/office/powerpoint/2010/main" val="163225556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214877" y="36647"/>
            <a:ext cx="11785085"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a:xfrm>
            <a:off x="11398937" y="6365166"/>
            <a:ext cx="425380" cy="365125"/>
          </a:xfrm>
        </p:spPr>
        <p:txBody>
          <a:bodyPr/>
          <a:lstStyle/>
          <a:p>
            <a:fld id="{20926163-E7C4-4106-B7C7-FA295E06D549}" type="slidenum">
              <a:rPr lang="en-US" smtClean="0"/>
              <a:pPr/>
              <a:t>23</a:t>
            </a:fld>
            <a:endParaRPr lang="en-US" dirty="0"/>
          </a:p>
        </p:txBody>
      </p:sp>
      <p:sp>
        <p:nvSpPr>
          <p:cNvPr id="5" name="Title 1">
            <a:extLst>
              <a:ext uri="{FF2B5EF4-FFF2-40B4-BE49-F238E27FC236}">
                <a16:creationId xmlns:a16="http://schemas.microsoft.com/office/drawing/2014/main" id="{FDCEDC39-0294-429E-885D-C75744C6E164}"/>
              </a:ext>
            </a:extLst>
          </p:cNvPr>
          <p:cNvSpPr txBox="1">
            <a:spLocks/>
          </p:cNvSpPr>
          <p:nvPr/>
        </p:nvSpPr>
        <p:spPr>
          <a:xfrm>
            <a:off x="5213336" y="1998099"/>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endParaRPr lang="en-US" sz="7200" dirty="0"/>
          </a:p>
        </p:txBody>
      </p:sp>
      <p:sp>
        <p:nvSpPr>
          <p:cNvPr id="23" name="Title 1">
            <a:extLst>
              <a:ext uri="{FF2B5EF4-FFF2-40B4-BE49-F238E27FC236}">
                <a16:creationId xmlns:a16="http://schemas.microsoft.com/office/drawing/2014/main" id="{74952779-9A84-41DF-80BC-16C5043B95DB}"/>
              </a:ext>
            </a:extLst>
          </p:cNvPr>
          <p:cNvSpPr txBox="1">
            <a:spLocks/>
          </p:cNvSpPr>
          <p:nvPr/>
        </p:nvSpPr>
        <p:spPr>
          <a:xfrm>
            <a:off x="9487569" y="4310612"/>
            <a:ext cx="2361761" cy="1732406"/>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0" i="0" u="none" strike="noStrike" baseline="0" dirty="0">
                <a:latin typeface="Arial" panose="020B0604020202020204" pitchFamily="34" charset="0"/>
              </a:rPr>
              <a:t> </a:t>
            </a:r>
            <a:r>
              <a:rPr lang="en-US" sz="1800" b="0" i="0" u="none" strike="noStrike" baseline="30000" dirty="0">
                <a:latin typeface="Arial" panose="020B0604020202020204" pitchFamily="34" charset="0"/>
              </a:rPr>
              <a:t>2</a:t>
            </a:r>
            <a:r>
              <a:rPr lang="en-US" sz="1800" b="0" i="0" u="none" strike="noStrike" baseline="0" dirty="0">
                <a:latin typeface="Arial" panose="020B0604020202020204" pitchFamily="34" charset="0"/>
              </a:rPr>
              <a:t> And on the seventh day God ended his work which he had made; and </a:t>
            </a:r>
            <a:r>
              <a:rPr lang="en-US" sz="1800" b="0" i="0" u="sng" strike="noStrike" baseline="0" dirty="0">
                <a:highlight>
                  <a:srgbClr val="FFFF00"/>
                </a:highlight>
                <a:latin typeface="Arial" panose="020B0604020202020204" pitchFamily="34" charset="0"/>
              </a:rPr>
              <a:t>He rested on the seventh day from all his work </a:t>
            </a:r>
            <a:r>
              <a:rPr lang="en-US" sz="1800" b="0" i="0" u="none" strike="noStrike" baseline="0" dirty="0">
                <a:latin typeface="Arial" panose="020B0604020202020204" pitchFamily="34" charset="0"/>
              </a:rPr>
              <a:t>which he had made. (Genesis 2:2 KJV)</a:t>
            </a:r>
            <a:endParaRPr lang="en-US" sz="1400" b="1" dirty="0"/>
          </a:p>
        </p:txBody>
      </p:sp>
      <p:sp>
        <p:nvSpPr>
          <p:cNvPr id="27" name="Title 1">
            <a:extLst>
              <a:ext uri="{FF2B5EF4-FFF2-40B4-BE49-F238E27FC236}">
                <a16:creationId xmlns:a16="http://schemas.microsoft.com/office/drawing/2014/main" id="{662F0DD4-7A89-4EFA-BAA8-627E4EB8ED58}"/>
              </a:ext>
            </a:extLst>
          </p:cNvPr>
          <p:cNvSpPr txBox="1">
            <a:spLocks/>
          </p:cNvSpPr>
          <p:nvPr/>
        </p:nvSpPr>
        <p:spPr>
          <a:xfrm>
            <a:off x="4311897" y="4244666"/>
            <a:ext cx="3576878" cy="175461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0" i="0" u="none" strike="noStrike" baseline="0" dirty="0">
                <a:latin typeface="Arial" panose="020B0604020202020204" pitchFamily="34" charset="0"/>
              </a:rPr>
              <a:t> </a:t>
            </a:r>
            <a:r>
              <a:rPr lang="en-US" sz="1500" b="0" i="0" u="none" strike="noStrike" baseline="30000" dirty="0">
                <a:latin typeface="Arial" panose="020B0604020202020204" pitchFamily="34" charset="0"/>
              </a:rPr>
              <a:t>14</a:t>
            </a:r>
            <a:r>
              <a:rPr lang="en-US" sz="1500" b="0" i="0" u="none" strike="noStrike" baseline="0" dirty="0">
                <a:latin typeface="Arial" panose="020B0604020202020204" pitchFamily="34" charset="0"/>
              </a:rPr>
              <a:t> And God said, Let there be lights in the firmament of the heaven to divide the day from the night; and let them be for signs, and </a:t>
            </a:r>
            <a:r>
              <a:rPr lang="en-US" sz="1500" b="0" i="0" u="sng" strike="noStrike" baseline="0" dirty="0">
                <a:highlight>
                  <a:srgbClr val="FFFF00"/>
                </a:highlight>
                <a:latin typeface="Arial" panose="020B0604020202020204" pitchFamily="34" charset="0"/>
              </a:rPr>
              <a:t>for seasons, </a:t>
            </a:r>
            <a:r>
              <a:rPr lang="en-US" sz="1500" b="0" i="0" u="none" strike="noStrike" baseline="0" dirty="0">
                <a:latin typeface="Arial" panose="020B0604020202020204" pitchFamily="34" charset="0"/>
              </a:rPr>
              <a:t>and for days, and years: (Genesis 1:14 KJV)</a:t>
            </a:r>
            <a:endParaRPr lang="en-US" sz="1500" b="1" dirty="0"/>
          </a:p>
        </p:txBody>
      </p:sp>
      <p:sp>
        <p:nvSpPr>
          <p:cNvPr id="7" name="Freeform: Shape 6">
            <a:extLst>
              <a:ext uri="{FF2B5EF4-FFF2-40B4-BE49-F238E27FC236}">
                <a16:creationId xmlns:a16="http://schemas.microsoft.com/office/drawing/2014/main" id="{C7B47AD3-2DC8-4E05-8141-AD91FB026EE6}"/>
              </a:ext>
            </a:extLst>
          </p:cNvPr>
          <p:cNvSpPr/>
          <p:nvPr/>
        </p:nvSpPr>
        <p:spPr>
          <a:xfrm>
            <a:off x="49313" y="5714898"/>
            <a:ext cx="10317774" cy="1015393"/>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1">
            <a:extLst>
              <a:ext uri="{FF2B5EF4-FFF2-40B4-BE49-F238E27FC236}">
                <a16:creationId xmlns:a16="http://schemas.microsoft.com/office/drawing/2014/main" id="{0756665D-236B-470F-AD85-B39D2A5F23EB}"/>
              </a:ext>
            </a:extLst>
          </p:cNvPr>
          <p:cNvSpPr txBox="1">
            <a:spLocks/>
          </p:cNvSpPr>
          <p:nvPr/>
        </p:nvSpPr>
        <p:spPr>
          <a:xfrm>
            <a:off x="104177" y="5752581"/>
            <a:ext cx="9917645" cy="855351"/>
          </a:xfrm>
          <a:prstGeom prst="rect">
            <a:avLst/>
          </a:prstGeom>
        </p:spPr>
        <p:txBody>
          <a:bodyPr vert="horz" lIns="91440" tIns="45720" rIns="91440" bIns="45720" rtlCol="0" anchor="ctr">
            <a:normAutofit fontScale="62500" lnSpcReduction="2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lnSpc>
                <a:spcPts val="2700"/>
              </a:lnSpc>
            </a:pPr>
            <a:r>
              <a:rPr lang="en-US" sz="1600" b="0" i="0" strike="noStrike" dirty="0">
                <a:solidFill>
                  <a:schemeClr val="bg1"/>
                </a:solidFill>
                <a:effectLst>
                  <a:outerShdw blurRad="38100" dist="38100" dir="2700000" algn="tl">
                    <a:srgbClr val="000000">
                      <a:alpha val="43137"/>
                    </a:srgbClr>
                  </a:outerShdw>
                </a:effectLst>
                <a:latin typeface="Arial" panose="020B0604020202020204" pitchFamily="34" charset="0"/>
              </a:rPr>
              <a:t> </a:t>
            </a:r>
            <a:r>
              <a:rPr lang="en-US" sz="2800" b="0" i="0" strike="noStrike" dirty="0">
                <a:solidFill>
                  <a:schemeClr val="bg1"/>
                </a:solidFill>
                <a:effectLst>
                  <a:outerShdw blurRad="38100" dist="38100" dir="2700000" algn="tl">
                    <a:srgbClr val="000000">
                      <a:alpha val="43137"/>
                    </a:srgbClr>
                  </a:outerShdw>
                </a:effectLst>
                <a:latin typeface="Arial" panose="020B0604020202020204" pitchFamily="34" charset="0"/>
              </a:rPr>
              <a:t>2 John 1:6</a:t>
            </a:r>
            <a:r>
              <a:rPr lang="en-US" sz="2800" b="0" i="0" strike="noStrike" baseline="30000" dirty="0">
                <a:solidFill>
                  <a:schemeClr val="bg1"/>
                </a:solidFill>
                <a:effectLst>
                  <a:outerShdw blurRad="38100" dist="38100" dir="2700000" algn="tl">
                    <a:srgbClr val="000000">
                      <a:alpha val="43137"/>
                    </a:srgbClr>
                  </a:outerShdw>
                </a:effectLst>
                <a:latin typeface="Arial" panose="020B0604020202020204" pitchFamily="34" charset="0"/>
              </a:rPr>
              <a:t> KJV   </a:t>
            </a:r>
            <a:r>
              <a:rPr lang="en-US" sz="3200" b="0" i="0" strike="noStrike" baseline="30000" dirty="0">
                <a:solidFill>
                  <a:schemeClr val="bg1"/>
                </a:solidFill>
                <a:effectLst>
                  <a:outerShdw blurRad="38100" dist="38100" dir="2700000" algn="tl">
                    <a:srgbClr val="000000">
                      <a:alpha val="43137"/>
                    </a:srgbClr>
                  </a:outerShdw>
                </a:effectLst>
                <a:latin typeface="Arial" panose="020B0604020202020204" pitchFamily="34" charset="0"/>
              </a:rPr>
              <a:t>6 </a:t>
            </a:r>
            <a:r>
              <a:rPr lang="en-US" sz="3200" b="1" i="0" u="sng" strike="noStrike" dirty="0">
                <a:solidFill>
                  <a:srgbClr val="FFFF00"/>
                </a:solidFill>
                <a:effectLst>
                  <a:outerShdw blurRad="38100" dist="38100" dir="2700000" algn="tl">
                    <a:srgbClr val="000000">
                      <a:alpha val="43137"/>
                    </a:srgbClr>
                  </a:outerShdw>
                </a:effectLst>
                <a:latin typeface="Arial" panose="020B0604020202020204" pitchFamily="34" charset="0"/>
              </a:rPr>
              <a:t>And this is love, that we walk after his commandments</a:t>
            </a:r>
            <a:r>
              <a:rPr lang="en-US" sz="3200" b="0" i="0" strike="noStrike" dirty="0">
                <a:solidFill>
                  <a:schemeClr val="bg1"/>
                </a:solidFill>
                <a:effectLst>
                  <a:outerShdw blurRad="38100" dist="38100" dir="2700000" algn="tl">
                    <a:srgbClr val="000000">
                      <a:alpha val="43137"/>
                    </a:srgbClr>
                  </a:outerShdw>
                </a:effectLst>
                <a:latin typeface="Arial" panose="020B0604020202020204" pitchFamily="34" charset="0"/>
              </a:rPr>
              <a:t>.</a:t>
            </a:r>
            <a:br>
              <a:rPr lang="en-US" sz="2800" b="0" i="0" strike="noStrike" dirty="0">
                <a:solidFill>
                  <a:schemeClr val="bg1"/>
                </a:solidFill>
                <a:effectLst>
                  <a:outerShdw blurRad="38100" dist="38100" dir="2700000" algn="tl">
                    <a:srgbClr val="000000">
                      <a:alpha val="43137"/>
                    </a:srgbClr>
                  </a:outerShdw>
                </a:effectLst>
                <a:latin typeface="Arial" panose="020B0604020202020204" pitchFamily="34" charset="0"/>
              </a:rPr>
            </a:br>
            <a:r>
              <a:rPr lang="en-US" sz="2800" dirty="0">
                <a:solidFill>
                  <a:schemeClr val="bg1"/>
                </a:solidFill>
                <a:effectLst>
                  <a:outerShdw blurRad="38100" dist="38100" dir="2700000" algn="tl">
                    <a:srgbClr val="000000">
                      <a:alpha val="43137"/>
                    </a:srgbClr>
                  </a:outerShdw>
                </a:effectLst>
                <a:latin typeface="Arial" panose="020B0604020202020204" pitchFamily="34" charset="0"/>
              </a:rPr>
              <a:t> This is the commandment, That, as ye have heard from the beginning, </a:t>
            </a:r>
            <a:r>
              <a:rPr lang="en-US" sz="2800" b="0" i="0" u="none" strike="noStrike" dirty="0">
                <a:solidFill>
                  <a:schemeClr val="bg1"/>
                </a:solidFill>
                <a:effectLst>
                  <a:outerShdw blurRad="38100" dist="38100" dir="2700000" algn="tl">
                    <a:srgbClr val="000000">
                      <a:alpha val="43137"/>
                    </a:srgbClr>
                  </a:outerShdw>
                </a:effectLst>
                <a:latin typeface="Arial" panose="020B0604020202020204" pitchFamily="34" charset="0"/>
              </a:rPr>
              <a:t>ye should walk in it. </a:t>
            </a:r>
            <a:endParaRPr lang="en-US" sz="1400" b="1" dirty="0">
              <a:solidFill>
                <a:schemeClr val="bg1"/>
              </a:solidFill>
              <a:effectLst>
                <a:outerShdw blurRad="38100" dist="38100" dir="2700000" algn="tl">
                  <a:srgbClr val="000000">
                    <a:alpha val="43137"/>
                  </a:srgbClr>
                </a:outerShdw>
              </a:effectLst>
            </a:endParaRPr>
          </a:p>
        </p:txBody>
      </p:sp>
      <p:pic>
        <p:nvPicPr>
          <p:cNvPr id="15" name="Picture 14">
            <a:extLst>
              <a:ext uri="{FF2B5EF4-FFF2-40B4-BE49-F238E27FC236}">
                <a16:creationId xmlns:a16="http://schemas.microsoft.com/office/drawing/2014/main" id="{DD1836EB-FB3C-420A-98AF-C7A69F3563B0}"/>
              </a:ext>
            </a:extLst>
          </p:cNvPr>
          <p:cNvPicPr>
            <a:picLocks noChangeAspect="1"/>
          </p:cNvPicPr>
          <p:nvPr/>
        </p:nvPicPr>
        <p:blipFill rotWithShape="1">
          <a:blip r:embed="rId2"/>
          <a:srcRect l="50450"/>
          <a:stretch/>
        </p:blipFill>
        <p:spPr>
          <a:xfrm>
            <a:off x="881209" y="4243909"/>
            <a:ext cx="2946756" cy="1465132"/>
          </a:xfrm>
          <a:prstGeom prst="rect">
            <a:avLst/>
          </a:prstGeom>
          <a:ln>
            <a:noFill/>
          </a:ln>
          <a:effectLst>
            <a:outerShdw blurRad="190500" algn="tl" rotWithShape="0">
              <a:srgbClr val="000000">
                <a:alpha val="70000"/>
              </a:srgbClr>
            </a:outerShdw>
          </a:effectLst>
        </p:spPr>
      </p:pic>
      <p:pic>
        <p:nvPicPr>
          <p:cNvPr id="10" name="Picture 9">
            <a:extLst>
              <a:ext uri="{FF2B5EF4-FFF2-40B4-BE49-F238E27FC236}">
                <a16:creationId xmlns:a16="http://schemas.microsoft.com/office/drawing/2014/main" id="{63DB2A33-659C-442F-8D51-6EE6F9360155}"/>
              </a:ext>
            </a:extLst>
          </p:cNvPr>
          <p:cNvPicPr>
            <a:picLocks noChangeAspect="1"/>
          </p:cNvPicPr>
          <p:nvPr/>
        </p:nvPicPr>
        <p:blipFill>
          <a:blip r:embed="rId3"/>
          <a:stretch>
            <a:fillRect/>
          </a:stretch>
        </p:blipFill>
        <p:spPr>
          <a:xfrm>
            <a:off x="9122064" y="1129137"/>
            <a:ext cx="2700762" cy="2292295"/>
          </a:xfrm>
          <a:prstGeom prst="rect">
            <a:avLst/>
          </a:prstGeom>
        </p:spPr>
      </p:pic>
      <p:pic>
        <p:nvPicPr>
          <p:cNvPr id="11" name="Picture 10">
            <a:extLst>
              <a:ext uri="{FF2B5EF4-FFF2-40B4-BE49-F238E27FC236}">
                <a16:creationId xmlns:a16="http://schemas.microsoft.com/office/drawing/2014/main" id="{F0386DD4-2E4C-4C96-8A0A-A58293771D6E}"/>
              </a:ext>
            </a:extLst>
          </p:cNvPr>
          <p:cNvPicPr>
            <a:picLocks noChangeAspect="1"/>
          </p:cNvPicPr>
          <p:nvPr/>
        </p:nvPicPr>
        <p:blipFill>
          <a:blip r:embed="rId4"/>
          <a:stretch>
            <a:fillRect/>
          </a:stretch>
        </p:blipFill>
        <p:spPr>
          <a:xfrm>
            <a:off x="4761656" y="1113151"/>
            <a:ext cx="2420372" cy="2510237"/>
          </a:xfrm>
          <a:prstGeom prst="rect">
            <a:avLst/>
          </a:prstGeom>
        </p:spPr>
      </p:pic>
      <p:pic>
        <p:nvPicPr>
          <p:cNvPr id="14" name="Picture 13">
            <a:extLst>
              <a:ext uri="{FF2B5EF4-FFF2-40B4-BE49-F238E27FC236}">
                <a16:creationId xmlns:a16="http://schemas.microsoft.com/office/drawing/2014/main" id="{D41FA085-B4EF-4DEC-8228-F3F51566F6AD}"/>
              </a:ext>
            </a:extLst>
          </p:cNvPr>
          <p:cNvPicPr>
            <a:picLocks noChangeAspect="1"/>
          </p:cNvPicPr>
          <p:nvPr/>
        </p:nvPicPr>
        <p:blipFill>
          <a:blip r:embed="rId5"/>
          <a:stretch>
            <a:fillRect/>
          </a:stretch>
        </p:blipFill>
        <p:spPr>
          <a:xfrm>
            <a:off x="4761656" y="1254185"/>
            <a:ext cx="2538999" cy="1008433"/>
          </a:xfrm>
          <a:prstGeom prst="rect">
            <a:avLst/>
          </a:prstGeom>
        </p:spPr>
      </p:pic>
      <p:grpSp>
        <p:nvGrpSpPr>
          <p:cNvPr id="46" name="Group 45">
            <a:extLst>
              <a:ext uri="{FF2B5EF4-FFF2-40B4-BE49-F238E27FC236}">
                <a16:creationId xmlns:a16="http://schemas.microsoft.com/office/drawing/2014/main" id="{F400672C-DABF-408E-8DC3-438DA1C3AA0C}"/>
              </a:ext>
            </a:extLst>
          </p:cNvPr>
          <p:cNvGrpSpPr/>
          <p:nvPr/>
        </p:nvGrpSpPr>
        <p:grpSpPr>
          <a:xfrm>
            <a:off x="177553" y="3921493"/>
            <a:ext cx="11785085" cy="537837"/>
            <a:chOff x="177553" y="4353758"/>
            <a:chExt cx="11785085" cy="537837"/>
          </a:xfrm>
        </p:grpSpPr>
        <p:cxnSp>
          <p:nvCxnSpPr>
            <p:cNvPr id="47" name="Straight Connector 46">
              <a:extLst>
                <a:ext uri="{FF2B5EF4-FFF2-40B4-BE49-F238E27FC236}">
                  <a16:creationId xmlns:a16="http://schemas.microsoft.com/office/drawing/2014/main" id="{E6C44049-FC4B-41F1-8E6C-8673BBFAF119}"/>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7815FA3-EA66-4100-9011-501FA1F191F1}"/>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943E8033-F007-4A33-B02E-717DFD236C77}"/>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B7FD8E4-C6FE-49F9-B30E-95F6FB4CBBF6}"/>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2F5CA135-2D97-406A-BD34-45BE505452AA}"/>
              </a:ext>
            </a:extLst>
          </p:cNvPr>
          <p:cNvCxnSpPr/>
          <p:nvPr/>
        </p:nvCxnSpPr>
        <p:spPr>
          <a:xfrm>
            <a:off x="10611699" y="3892642"/>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itle 1">
            <a:extLst>
              <a:ext uri="{FF2B5EF4-FFF2-40B4-BE49-F238E27FC236}">
                <a16:creationId xmlns:a16="http://schemas.microsoft.com/office/drawing/2014/main" id="{D1CDAEA3-202C-4110-BC83-EDE0A196F02A}"/>
              </a:ext>
            </a:extLst>
          </p:cNvPr>
          <p:cNvSpPr txBox="1">
            <a:spLocks/>
          </p:cNvSpPr>
          <p:nvPr/>
        </p:nvSpPr>
        <p:spPr>
          <a:xfrm>
            <a:off x="9684328" y="3337543"/>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7</a:t>
            </a:r>
          </a:p>
        </p:txBody>
      </p:sp>
      <p:cxnSp>
        <p:nvCxnSpPr>
          <p:cNvPr id="53" name="Straight Connector 52">
            <a:extLst>
              <a:ext uri="{FF2B5EF4-FFF2-40B4-BE49-F238E27FC236}">
                <a16:creationId xmlns:a16="http://schemas.microsoft.com/office/drawing/2014/main" id="{69FB5166-C25E-4090-955E-54A03744F438}"/>
              </a:ext>
            </a:extLst>
          </p:cNvPr>
          <p:cNvCxnSpPr/>
          <p:nvPr/>
        </p:nvCxnSpPr>
        <p:spPr>
          <a:xfrm>
            <a:off x="834571" y="3887506"/>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itle 1">
            <a:extLst>
              <a:ext uri="{FF2B5EF4-FFF2-40B4-BE49-F238E27FC236}">
                <a16:creationId xmlns:a16="http://schemas.microsoft.com/office/drawing/2014/main" id="{820D1588-16DA-43CA-873B-E60F09A81FEF}"/>
              </a:ext>
            </a:extLst>
          </p:cNvPr>
          <p:cNvSpPr txBox="1">
            <a:spLocks/>
          </p:cNvSpPr>
          <p:nvPr/>
        </p:nvSpPr>
        <p:spPr>
          <a:xfrm>
            <a:off x="49313" y="3416986"/>
            <a:ext cx="1692676" cy="610626"/>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r>
              <a:rPr lang="en-US" sz="1800" dirty="0">
                <a:latin typeface="Bahnschrift" panose="020B0502040204020203" pitchFamily="34" charset="0"/>
              </a:rPr>
              <a:t>Creation: Day 1</a:t>
            </a:r>
            <a:endParaRPr lang="en-US" sz="1800" dirty="0"/>
          </a:p>
        </p:txBody>
      </p:sp>
      <p:cxnSp>
        <p:nvCxnSpPr>
          <p:cNvPr id="55" name="Straight Connector 54">
            <a:extLst>
              <a:ext uri="{FF2B5EF4-FFF2-40B4-BE49-F238E27FC236}">
                <a16:creationId xmlns:a16="http://schemas.microsoft.com/office/drawing/2014/main" id="{348D3186-A591-47D1-BF35-78C172AF3C7F}"/>
              </a:ext>
            </a:extLst>
          </p:cNvPr>
          <p:cNvCxnSpPr/>
          <p:nvPr/>
        </p:nvCxnSpPr>
        <p:spPr>
          <a:xfrm>
            <a:off x="7524649"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23B1F6EB-8360-4AAA-B30F-8C70D3D292F5}"/>
              </a:ext>
            </a:extLst>
          </p:cNvPr>
          <p:cNvCxnSpPr/>
          <p:nvPr/>
        </p:nvCxnSpPr>
        <p:spPr>
          <a:xfrm>
            <a:off x="9087439"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itle 1">
            <a:extLst>
              <a:ext uri="{FF2B5EF4-FFF2-40B4-BE49-F238E27FC236}">
                <a16:creationId xmlns:a16="http://schemas.microsoft.com/office/drawing/2014/main" id="{30D88AD3-155F-4742-B622-FB67EEACEBEF}"/>
              </a:ext>
            </a:extLst>
          </p:cNvPr>
          <p:cNvSpPr txBox="1">
            <a:spLocks/>
          </p:cNvSpPr>
          <p:nvPr/>
        </p:nvSpPr>
        <p:spPr>
          <a:xfrm>
            <a:off x="8044672" y="3339198"/>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6</a:t>
            </a:r>
          </a:p>
        </p:txBody>
      </p:sp>
      <p:sp>
        <p:nvSpPr>
          <p:cNvPr id="58" name="Title 1">
            <a:extLst>
              <a:ext uri="{FF2B5EF4-FFF2-40B4-BE49-F238E27FC236}">
                <a16:creationId xmlns:a16="http://schemas.microsoft.com/office/drawing/2014/main" id="{C1288638-4DDF-4C8E-9555-6A560E3B59C0}"/>
              </a:ext>
            </a:extLst>
          </p:cNvPr>
          <p:cNvSpPr txBox="1">
            <a:spLocks/>
          </p:cNvSpPr>
          <p:nvPr/>
        </p:nvSpPr>
        <p:spPr>
          <a:xfrm>
            <a:off x="6511704" y="3349217"/>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5</a:t>
            </a:r>
          </a:p>
        </p:txBody>
      </p:sp>
      <p:cxnSp>
        <p:nvCxnSpPr>
          <p:cNvPr id="59" name="Straight Connector 58">
            <a:extLst>
              <a:ext uri="{FF2B5EF4-FFF2-40B4-BE49-F238E27FC236}">
                <a16:creationId xmlns:a16="http://schemas.microsoft.com/office/drawing/2014/main" id="{08C000BE-75B9-471F-956C-786A3F464641}"/>
              </a:ext>
            </a:extLst>
          </p:cNvPr>
          <p:cNvCxnSpPr/>
          <p:nvPr/>
        </p:nvCxnSpPr>
        <p:spPr>
          <a:xfrm>
            <a:off x="2450450" y="388026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33C70B2-C857-4462-B028-EDC36E6B4044}"/>
              </a:ext>
            </a:extLst>
          </p:cNvPr>
          <p:cNvCxnSpPr/>
          <p:nvPr/>
        </p:nvCxnSpPr>
        <p:spPr>
          <a:xfrm>
            <a:off x="4038178" y="388026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itle 1">
            <a:extLst>
              <a:ext uri="{FF2B5EF4-FFF2-40B4-BE49-F238E27FC236}">
                <a16:creationId xmlns:a16="http://schemas.microsoft.com/office/drawing/2014/main" id="{4DC5E3CD-221B-4345-B644-6C87635DDD51}"/>
              </a:ext>
            </a:extLst>
          </p:cNvPr>
          <p:cNvSpPr txBox="1">
            <a:spLocks/>
          </p:cNvSpPr>
          <p:nvPr/>
        </p:nvSpPr>
        <p:spPr>
          <a:xfrm>
            <a:off x="3078541" y="3358590"/>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3</a:t>
            </a:r>
          </a:p>
        </p:txBody>
      </p:sp>
      <p:sp>
        <p:nvSpPr>
          <p:cNvPr id="62" name="Title 1">
            <a:extLst>
              <a:ext uri="{FF2B5EF4-FFF2-40B4-BE49-F238E27FC236}">
                <a16:creationId xmlns:a16="http://schemas.microsoft.com/office/drawing/2014/main" id="{14601321-2D2E-45D3-9A6E-70623B4FC94E}"/>
              </a:ext>
            </a:extLst>
          </p:cNvPr>
          <p:cNvSpPr txBox="1">
            <a:spLocks/>
          </p:cNvSpPr>
          <p:nvPr/>
        </p:nvSpPr>
        <p:spPr>
          <a:xfrm>
            <a:off x="1437505" y="3368609"/>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2</a:t>
            </a:r>
          </a:p>
        </p:txBody>
      </p:sp>
      <p:cxnSp>
        <p:nvCxnSpPr>
          <p:cNvPr id="63" name="Straight Connector 62">
            <a:extLst>
              <a:ext uri="{FF2B5EF4-FFF2-40B4-BE49-F238E27FC236}">
                <a16:creationId xmlns:a16="http://schemas.microsoft.com/office/drawing/2014/main" id="{41AB59C6-4CFC-4877-9C80-95F9099F745A}"/>
              </a:ext>
            </a:extLst>
          </p:cNvPr>
          <p:cNvCxnSpPr/>
          <p:nvPr/>
        </p:nvCxnSpPr>
        <p:spPr>
          <a:xfrm>
            <a:off x="5900675" y="389412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itle 1">
            <a:extLst>
              <a:ext uri="{FF2B5EF4-FFF2-40B4-BE49-F238E27FC236}">
                <a16:creationId xmlns:a16="http://schemas.microsoft.com/office/drawing/2014/main" id="{946C6930-3DDB-4239-81D8-038B85C984CB}"/>
              </a:ext>
            </a:extLst>
          </p:cNvPr>
          <p:cNvSpPr txBox="1">
            <a:spLocks/>
          </p:cNvSpPr>
          <p:nvPr/>
        </p:nvSpPr>
        <p:spPr>
          <a:xfrm>
            <a:off x="4961560" y="3432195"/>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4</a:t>
            </a:r>
          </a:p>
        </p:txBody>
      </p:sp>
    </p:spTree>
    <p:extLst>
      <p:ext uri="{BB962C8B-B14F-4D97-AF65-F5344CB8AC3E}">
        <p14:creationId xmlns:p14="http://schemas.microsoft.com/office/powerpoint/2010/main" val="150075959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7C426-7371-4D6B-8F7C-A157786A22FB}"/>
              </a:ext>
            </a:extLst>
          </p:cNvPr>
          <p:cNvSpPr>
            <a:spLocks noGrp="1"/>
          </p:cNvSpPr>
          <p:nvPr>
            <p:ph type="title"/>
          </p:nvPr>
        </p:nvSpPr>
        <p:spPr>
          <a:xfrm>
            <a:off x="298577" y="36647"/>
            <a:ext cx="11594321" cy="973809"/>
          </a:xfrm>
        </p:spPr>
        <p:txBody>
          <a:bodyPr>
            <a:noAutofit/>
          </a:bodyPr>
          <a:lstStyle/>
          <a:p>
            <a:r>
              <a:rPr lang="en-US" sz="3200" dirty="0"/>
              <a:t>Where in Scripture do the Laws of God First Appear?</a:t>
            </a:r>
          </a:p>
        </p:txBody>
      </p:sp>
      <p:sp>
        <p:nvSpPr>
          <p:cNvPr id="4" name="Slide Number Placeholder 3">
            <a:extLst>
              <a:ext uri="{FF2B5EF4-FFF2-40B4-BE49-F238E27FC236}">
                <a16:creationId xmlns:a16="http://schemas.microsoft.com/office/drawing/2014/main" id="{0A9B8847-8815-4AB4-8793-7122E3F454C8}"/>
              </a:ext>
            </a:extLst>
          </p:cNvPr>
          <p:cNvSpPr>
            <a:spLocks noGrp="1"/>
          </p:cNvSpPr>
          <p:nvPr>
            <p:ph type="sldNum" sz="quarter" idx="12"/>
          </p:nvPr>
        </p:nvSpPr>
        <p:spPr>
          <a:xfrm>
            <a:off x="11398937" y="6365166"/>
            <a:ext cx="425380" cy="365125"/>
          </a:xfrm>
        </p:spPr>
        <p:txBody>
          <a:bodyPr/>
          <a:lstStyle/>
          <a:p>
            <a:fld id="{20926163-E7C4-4106-B7C7-FA295E06D549}" type="slidenum">
              <a:rPr lang="en-US" smtClean="0"/>
              <a:pPr/>
              <a:t>24</a:t>
            </a:fld>
            <a:endParaRPr lang="en-US" dirty="0"/>
          </a:p>
        </p:txBody>
      </p:sp>
      <p:sp>
        <p:nvSpPr>
          <p:cNvPr id="5" name="Title 1">
            <a:extLst>
              <a:ext uri="{FF2B5EF4-FFF2-40B4-BE49-F238E27FC236}">
                <a16:creationId xmlns:a16="http://schemas.microsoft.com/office/drawing/2014/main" id="{FDCEDC39-0294-429E-885D-C75744C6E164}"/>
              </a:ext>
            </a:extLst>
          </p:cNvPr>
          <p:cNvSpPr txBox="1">
            <a:spLocks/>
          </p:cNvSpPr>
          <p:nvPr/>
        </p:nvSpPr>
        <p:spPr>
          <a:xfrm>
            <a:off x="5213336" y="1998099"/>
            <a:ext cx="1455938" cy="2460191"/>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endParaRPr lang="en-US" sz="7200" dirty="0"/>
          </a:p>
        </p:txBody>
      </p:sp>
      <p:sp>
        <p:nvSpPr>
          <p:cNvPr id="23" name="Title 1">
            <a:extLst>
              <a:ext uri="{FF2B5EF4-FFF2-40B4-BE49-F238E27FC236}">
                <a16:creationId xmlns:a16="http://schemas.microsoft.com/office/drawing/2014/main" id="{74952779-9A84-41DF-80BC-16C5043B95DB}"/>
              </a:ext>
            </a:extLst>
          </p:cNvPr>
          <p:cNvSpPr txBox="1">
            <a:spLocks/>
          </p:cNvSpPr>
          <p:nvPr/>
        </p:nvSpPr>
        <p:spPr>
          <a:xfrm>
            <a:off x="9487569" y="4310612"/>
            <a:ext cx="2361761" cy="1732406"/>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0" i="0" u="none" strike="noStrike" baseline="0" dirty="0">
                <a:latin typeface="Arial" panose="020B0604020202020204" pitchFamily="34" charset="0"/>
              </a:rPr>
              <a:t> </a:t>
            </a:r>
            <a:r>
              <a:rPr lang="en-US" sz="1800" b="0" i="0" u="none" strike="noStrike" baseline="30000" dirty="0">
                <a:latin typeface="Arial" panose="020B0604020202020204" pitchFamily="34" charset="0"/>
              </a:rPr>
              <a:t>2</a:t>
            </a:r>
            <a:r>
              <a:rPr lang="en-US" sz="1800" b="0" i="0" u="none" strike="noStrike" baseline="0" dirty="0">
                <a:latin typeface="Arial" panose="020B0604020202020204" pitchFamily="34" charset="0"/>
              </a:rPr>
              <a:t> And on the seventh day God ended his work which he had made; and </a:t>
            </a:r>
            <a:r>
              <a:rPr lang="en-US" sz="1800" b="0" i="0" u="sng" strike="noStrike" baseline="0" dirty="0">
                <a:highlight>
                  <a:srgbClr val="FFFF00"/>
                </a:highlight>
                <a:latin typeface="Arial" panose="020B0604020202020204" pitchFamily="34" charset="0"/>
              </a:rPr>
              <a:t>He rested on the seventh day from all his work </a:t>
            </a:r>
            <a:r>
              <a:rPr lang="en-US" sz="1800" b="0" i="0" u="none" strike="noStrike" baseline="0" dirty="0">
                <a:latin typeface="Arial" panose="020B0604020202020204" pitchFamily="34" charset="0"/>
              </a:rPr>
              <a:t>which he had made. (Genesis 2:2 KJV)</a:t>
            </a:r>
            <a:endParaRPr lang="en-US" sz="1400" b="1" dirty="0"/>
          </a:p>
        </p:txBody>
      </p:sp>
      <p:sp>
        <p:nvSpPr>
          <p:cNvPr id="27" name="Title 1">
            <a:extLst>
              <a:ext uri="{FF2B5EF4-FFF2-40B4-BE49-F238E27FC236}">
                <a16:creationId xmlns:a16="http://schemas.microsoft.com/office/drawing/2014/main" id="{662F0DD4-7A89-4EFA-BAA8-627E4EB8ED58}"/>
              </a:ext>
            </a:extLst>
          </p:cNvPr>
          <p:cNvSpPr txBox="1">
            <a:spLocks/>
          </p:cNvSpPr>
          <p:nvPr/>
        </p:nvSpPr>
        <p:spPr>
          <a:xfrm>
            <a:off x="4311897" y="4244666"/>
            <a:ext cx="3576878" cy="175461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0" i="0" u="none" strike="noStrike" baseline="0" dirty="0">
                <a:latin typeface="Arial" panose="020B0604020202020204" pitchFamily="34" charset="0"/>
              </a:rPr>
              <a:t> </a:t>
            </a:r>
            <a:r>
              <a:rPr lang="en-US" sz="1500" b="0" i="0" u="none" strike="noStrike" baseline="30000" dirty="0">
                <a:latin typeface="Arial" panose="020B0604020202020204" pitchFamily="34" charset="0"/>
              </a:rPr>
              <a:t>14</a:t>
            </a:r>
            <a:r>
              <a:rPr lang="en-US" sz="1500" b="0" i="0" u="none" strike="noStrike" baseline="0" dirty="0">
                <a:latin typeface="Arial" panose="020B0604020202020204" pitchFamily="34" charset="0"/>
              </a:rPr>
              <a:t> And God said, Let there be lights in the firmament of the heaven to divide the day from the night; and let them be for signs, and </a:t>
            </a:r>
            <a:r>
              <a:rPr lang="en-US" sz="1500" b="0" i="0" u="sng" strike="noStrike" baseline="0" dirty="0">
                <a:highlight>
                  <a:srgbClr val="FFFF00"/>
                </a:highlight>
                <a:latin typeface="Arial" panose="020B0604020202020204" pitchFamily="34" charset="0"/>
              </a:rPr>
              <a:t>for seasons, </a:t>
            </a:r>
            <a:r>
              <a:rPr lang="en-US" sz="1500" b="0" i="0" u="none" strike="noStrike" baseline="0" dirty="0">
                <a:latin typeface="Arial" panose="020B0604020202020204" pitchFamily="34" charset="0"/>
              </a:rPr>
              <a:t>and for days, and years: (Genesis 1:14 KJV)</a:t>
            </a:r>
            <a:endParaRPr lang="en-US" sz="1500" b="1" dirty="0"/>
          </a:p>
        </p:txBody>
      </p:sp>
      <p:sp>
        <p:nvSpPr>
          <p:cNvPr id="7" name="Freeform: Shape 6">
            <a:extLst>
              <a:ext uri="{FF2B5EF4-FFF2-40B4-BE49-F238E27FC236}">
                <a16:creationId xmlns:a16="http://schemas.microsoft.com/office/drawing/2014/main" id="{C7B47AD3-2DC8-4E05-8141-AD91FB026EE6}"/>
              </a:ext>
            </a:extLst>
          </p:cNvPr>
          <p:cNvSpPr/>
          <p:nvPr/>
        </p:nvSpPr>
        <p:spPr>
          <a:xfrm>
            <a:off x="82388" y="5984832"/>
            <a:ext cx="11948884" cy="610629"/>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1">
            <a:extLst>
              <a:ext uri="{FF2B5EF4-FFF2-40B4-BE49-F238E27FC236}">
                <a16:creationId xmlns:a16="http://schemas.microsoft.com/office/drawing/2014/main" id="{0756665D-236B-470F-AD85-B39D2A5F23EB}"/>
              </a:ext>
            </a:extLst>
          </p:cNvPr>
          <p:cNvSpPr txBox="1">
            <a:spLocks/>
          </p:cNvSpPr>
          <p:nvPr/>
        </p:nvSpPr>
        <p:spPr>
          <a:xfrm>
            <a:off x="0" y="5799826"/>
            <a:ext cx="11948884" cy="855351"/>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600" b="0" i="0" u="none" strike="noStrike" baseline="0" dirty="0">
                <a:solidFill>
                  <a:schemeClr val="bg1"/>
                </a:solidFill>
                <a:latin typeface="Arial" panose="020B0604020202020204" pitchFamily="34" charset="0"/>
              </a:rPr>
              <a:t> </a:t>
            </a:r>
            <a:r>
              <a:rPr lang="en-US" sz="1600" b="0" i="0" u="none" strike="noStrike" baseline="30000" dirty="0">
                <a:solidFill>
                  <a:schemeClr val="bg1"/>
                </a:solidFill>
                <a:effectLst>
                  <a:outerShdw blurRad="38100" dist="38100" dir="2700000" algn="tl">
                    <a:srgbClr val="000000">
                      <a:alpha val="43137"/>
                    </a:srgbClr>
                  </a:outerShdw>
                </a:effectLst>
                <a:latin typeface="Arial" panose="020B0604020202020204" pitchFamily="34" charset="0"/>
              </a:rPr>
              <a:t>23</a:t>
            </a:r>
            <a:r>
              <a:rPr lang="en-US" sz="1600" b="0" i="0" u="none"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 For the commandment </a:t>
            </a:r>
            <a:r>
              <a:rPr lang="en-US" sz="1600" b="0" i="1" u="none"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is </a:t>
            </a:r>
            <a:r>
              <a:rPr lang="en-US" sz="1600" b="0" i="0" u="none"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a lamp; and </a:t>
            </a:r>
            <a:r>
              <a:rPr lang="en-US" b="1" i="0" u="sng" strike="noStrike" baseline="0" dirty="0">
                <a:solidFill>
                  <a:srgbClr val="FFFF00"/>
                </a:solidFill>
                <a:effectLst>
                  <a:outerShdw blurRad="38100" dist="38100" dir="2700000" algn="tl">
                    <a:srgbClr val="000000">
                      <a:alpha val="43137"/>
                    </a:srgbClr>
                  </a:outerShdw>
                </a:effectLst>
                <a:latin typeface="Arial" panose="020B0604020202020204" pitchFamily="34" charset="0"/>
              </a:rPr>
              <a:t>the law </a:t>
            </a:r>
            <a:r>
              <a:rPr lang="en-US" b="1" i="1" u="sng" strike="noStrike" baseline="0" dirty="0">
                <a:solidFill>
                  <a:srgbClr val="FFFF00"/>
                </a:solidFill>
                <a:effectLst>
                  <a:outerShdw blurRad="38100" dist="38100" dir="2700000" algn="tl">
                    <a:srgbClr val="000000">
                      <a:alpha val="43137"/>
                    </a:srgbClr>
                  </a:outerShdw>
                </a:effectLst>
                <a:latin typeface="Arial" panose="020B0604020202020204" pitchFamily="34" charset="0"/>
              </a:rPr>
              <a:t>is </a:t>
            </a:r>
            <a:r>
              <a:rPr lang="en-US" b="1" i="0" u="sng" strike="noStrike" baseline="0" dirty="0">
                <a:solidFill>
                  <a:srgbClr val="FFFF00"/>
                </a:solidFill>
                <a:effectLst>
                  <a:outerShdw blurRad="38100" dist="38100" dir="2700000" algn="tl">
                    <a:srgbClr val="000000">
                      <a:alpha val="43137"/>
                    </a:srgbClr>
                  </a:outerShdw>
                </a:effectLst>
                <a:latin typeface="Arial" panose="020B0604020202020204" pitchFamily="34" charset="0"/>
              </a:rPr>
              <a:t>light; </a:t>
            </a:r>
            <a:r>
              <a:rPr lang="en-US" sz="1600" b="0" i="0" u="none"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and reproofs of instruction </a:t>
            </a:r>
            <a:r>
              <a:rPr lang="en-US" sz="1600" b="0" i="1" u="none"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are </a:t>
            </a:r>
            <a:r>
              <a:rPr lang="en-US" sz="1600" b="0" i="0" u="none"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the way of life: (Proverbs 6:23 KJV)</a:t>
            </a:r>
            <a:endParaRPr lang="en-US" sz="1400" b="1" dirty="0">
              <a:solidFill>
                <a:schemeClr val="bg1"/>
              </a:solidFill>
              <a:effectLst>
                <a:outerShdw blurRad="38100" dist="38100" dir="2700000" algn="tl">
                  <a:srgbClr val="000000">
                    <a:alpha val="43137"/>
                  </a:srgbClr>
                </a:outerShdw>
              </a:effectLst>
            </a:endParaRPr>
          </a:p>
        </p:txBody>
      </p:sp>
      <p:pic>
        <p:nvPicPr>
          <p:cNvPr id="15" name="Picture 14">
            <a:extLst>
              <a:ext uri="{FF2B5EF4-FFF2-40B4-BE49-F238E27FC236}">
                <a16:creationId xmlns:a16="http://schemas.microsoft.com/office/drawing/2014/main" id="{DD1836EB-FB3C-420A-98AF-C7A69F3563B0}"/>
              </a:ext>
            </a:extLst>
          </p:cNvPr>
          <p:cNvPicPr>
            <a:picLocks noChangeAspect="1"/>
          </p:cNvPicPr>
          <p:nvPr/>
        </p:nvPicPr>
        <p:blipFill rotWithShape="1">
          <a:blip r:embed="rId2"/>
          <a:srcRect l="50450"/>
          <a:stretch/>
        </p:blipFill>
        <p:spPr>
          <a:xfrm>
            <a:off x="1741989" y="5163925"/>
            <a:ext cx="3042989" cy="937774"/>
          </a:xfrm>
          <a:prstGeom prst="rect">
            <a:avLst/>
          </a:prstGeom>
          <a:ln>
            <a:noFill/>
          </a:ln>
          <a:effectLst>
            <a:outerShdw blurRad="190500" algn="tl" rotWithShape="0">
              <a:srgbClr val="000000">
                <a:alpha val="70000"/>
              </a:srgbClr>
            </a:outerShdw>
          </a:effectLst>
        </p:spPr>
      </p:pic>
      <p:pic>
        <p:nvPicPr>
          <p:cNvPr id="10" name="Picture 9">
            <a:extLst>
              <a:ext uri="{FF2B5EF4-FFF2-40B4-BE49-F238E27FC236}">
                <a16:creationId xmlns:a16="http://schemas.microsoft.com/office/drawing/2014/main" id="{63DB2A33-659C-442F-8D51-6EE6F9360155}"/>
              </a:ext>
            </a:extLst>
          </p:cNvPr>
          <p:cNvPicPr>
            <a:picLocks noChangeAspect="1"/>
          </p:cNvPicPr>
          <p:nvPr/>
        </p:nvPicPr>
        <p:blipFill>
          <a:blip r:embed="rId3"/>
          <a:stretch>
            <a:fillRect/>
          </a:stretch>
        </p:blipFill>
        <p:spPr>
          <a:xfrm>
            <a:off x="9122064" y="1129137"/>
            <a:ext cx="2700762" cy="2292295"/>
          </a:xfrm>
          <a:prstGeom prst="rect">
            <a:avLst/>
          </a:prstGeom>
        </p:spPr>
      </p:pic>
      <p:pic>
        <p:nvPicPr>
          <p:cNvPr id="11" name="Picture 10">
            <a:extLst>
              <a:ext uri="{FF2B5EF4-FFF2-40B4-BE49-F238E27FC236}">
                <a16:creationId xmlns:a16="http://schemas.microsoft.com/office/drawing/2014/main" id="{F0386DD4-2E4C-4C96-8A0A-A58293771D6E}"/>
              </a:ext>
            </a:extLst>
          </p:cNvPr>
          <p:cNvPicPr>
            <a:picLocks noChangeAspect="1"/>
          </p:cNvPicPr>
          <p:nvPr/>
        </p:nvPicPr>
        <p:blipFill>
          <a:blip r:embed="rId4"/>
          <a:stretch>
            <a:fillRect/>
          </a:stretch>
        </p:blipFill>
        <p:spPr>
          <a:xfrm>
            <a:off x="4761656" y="1113151"/>
            <a:ext cx="2420372" cy="2510237"/>
          </a:xfrm>
          <a:prstGeom prst="rect">
            <a:avLst/>
          </a:prstGeom>
        </p:spPr>
      </p:pic>
      <p:pic>
        <p:nvPicPr>
          <p:cNvPr id="14" name="Picture 13">
            <a:extLst>
              <a:ext uri="{FF2B5EF4-FFF2-40B4-BE49-F238E27FC236}">
                <a16:creationId xmlns:a16="http://schemas.microsoft.com/office/drawing/2014/main" id="{D41FA085-B4EF-4DEC-8228-F3F51566F6AD}"/>
              </a:ext>
            </a:extLst>
          </p:cNvPr>
          <p:cNvPicPr>
            <a:picLocks noChangeAspect="1"/>
          </p:cNvPicPr>
          <p:nvPr/>
        </p:nvPicPr>
        <p:blipFill>
          <a:blip r:embed="rId5"/>
          <a:stretch>
            <a:fillRect/>
          </a:stretch>
        </p:blipFill>
        <p:spPr>
          <a:xfrm>
            <a:off x="4761656" y="1254185"/>
            <a:ext cx="2538999" cy="1008433"/>
          </a:xfrm>
          <a:prstGeom prst="rect">
            <a:avLst/>
          </a:prstGeom>
        </p:spPr>
      </p:pic>
      <p:grpSp>
        <p:nvGrpSpPr>
          <p:cNvPr id="46" name="Group 45">
            <a:extLst>
              <a:ext uri="{FF2B5EF4-FFF2-40B4-BE49-F238E27FC236}">
                <a16:creationId xmlns:a16="http://schemas.microsoft.com/office/drawing/2014/main" id="{F400672C-DABF-408E-8DC3-438DA1C3AA0C}"/>
              </a:ext>
            </a:extLst>
          </p:cNvPr>
          <p:cNvGrpSpPr/>
          <p:nvPr/>
        </p:nvGrpSpPr>
        <p:grpSpPr>
          <a:xfrm>
            <a:off x="177553" y="3921493"/>
            <a:ext cx="11785085" cy="537837"/>
            <a:chOff x="177553" y="4353758"/>
            <a:chExt cx="11785085" cy="537837"/>
          </a:xfrm>
        </p:grpSpPr>
        <p:cxnSp>
          <p:nvCxnSpPr>
            <p:cNvPr id="47" name="Straight Connector 46">
              <a:extLst>
                <a:ext uri="{FF2B5EF4-FFF2-40B4-BE49-F238E27FC236}">
                  <a16:creationId xmlns:a16="http://schemas.microsoft.com/office/drawing/2014/main" id="{E6C44049-FC4B-41F1-8E6C-8673BBFAF119}"/>
                </a:ext>
              </a:extLst>
            </p:cNvPr>
            <p:cNvCxnSpPr>
              <a:cxnSpLocks/>
            </p:cNvCxnSpPr>
            <p:nvPr/>
          </p:nvCxnSpPr>
          <p:spPr>
            <a:xfrm>
              <a:off x="177553" y="4617211"/>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7815FA3-EA66-4100-9011-501FA1F191F1}"/>
                </a:ext>
              </a:extLst>
            </p:cNvPr>
            <p:cNvCxnSpPr>
              <a:cxnSpLocks/>
            </p:cNvCxnSpPr>
            <p:nvPr/>
          </p:nvCxnSpPr>
          <p:spPr>
            <a:xfrm flipV="1">
              <a:off x="11683014" y="4637555"/>
              <a:ext cx="279624" cy="2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943E8033-F007-4A33-B02E-717DFD236C77}"/>
                </a:ext>
              </a:extLst>
            </p:cNvPr>
            <p:cNvCxnSpPr/>
            <p:nvPr/>
          </p:nvCxnSpPr>
          <p:spPr>
            <a:xfrm flipV="1">
              <a:off x="11398937" y="4361154"/>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B7FD8E4-C6FE-49F9-B30E-95F6FB4CBBF6}"/>
                </a:ext>
              </a:extLst>
            </p:cNvPr>
            <p:cNvCxnSpPr/>
            <p:nvPr/>
          </p:nvCxnSpPr>
          <p:spPr>
            <a:xfrm flipV="1">
              <a:off x="11569093" y="4353758"/>
              <a:ext cx="257452" cy="53044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2F5CA135-2D97-406A-BD34-45BE505452AA}"/>
              </a:ext>
            </a:extLst>
          </p:cNvPr>
          <p:cNvCxnSpPr/>
          <p:nvPr/>
        </p:nvCxnSpPr>
        <p:spPr>
          <a:xfrm>
            <a:off x="10611699" y="3892642"/>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itle 1">
            <a:extLst>
              <a:ext uri="{FF2B5EF4-FFF2-40B4-BE49-F238E27FC236}">
                <a16:creationId xmlns:a16="http://schemas.microsoft.com/office/drawing/2014/main" id="{D1CDAEA3-202C-4110-BC83-EDE0A196F02A}"/>
              </a:ext>
            </a:extLst>
          </p:cNvPr>
          <p:cNvSpPr txBox="1">
            <a:spLocks/>
          </p:cNvSpPr>
          <p:nvPr/>
        </p:nvSpPr>
        <p:spPr>
          <a:xfrm>
            <a:off x="9684328" y="3337543"/>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7</a:t>
            </a:r>
          </a:p>
        </p:txBody>
      </p:sp>
      <p:cxnSp>
        <p:nvCxnSpPr>
          <p:cNvPr id="53" name="Straight Connector 52">
            <a:extLst>
              <a:ext uri="{FF2B5EF4-FFF2-40B4-BE49-F238E27FC236}">
                <a16:creationId xmlns:a16="http://schemas.microsoft.com/office/drawing/2014/main" id="{69FB5166-C25E-4090-955E-54A03744F438}"/>
              </a:ext>
            </a:extLst>
          </p:cNvPr>
          <p:cNvCxnSpPr/>
          <p:nvPr/>
        </p:nvCxnSpPr>
        <p:spPr>
          <a:xfrm>
            <a:off x="834571" y="3887506"/>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itle 1">
            <a:extLst>
              <a:ext uri="{FF2B5EF4-FFF2-40B4-BE49-F238E27FC236}">
                <a16:creationId xmlns:a16="http://schemas.microsoft.com/office/drawing/2014/main" id="{820D1588-16DA-43CA-873B-E60F09A81FEF}"/>
              </a:ext>
            </a:extLst>
          </p:cNvPr>
          <p:cNvSpPr txBox="1">
            <a:spLocks/>
          </p:cNvSpPr>
          <p:nvPr/>
        </p:nvSpPr>
        <p:spPr>
          <a:xfrm>
            <a:off x="49313" y="3416986"/>
            <a:ext cx="1692676" cy="610626"/>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r>
              <a:rPr lang="en-US" sz="1800" dirty="0">
                <a:latin typeface="Bahnschrift" panose="020B0502040204020203" pitchFamily="34" charset="0"/>
              </a:rPr>
              <a:t>Creation: Day 1</a:t>
            </a:r>
            <a:endParaRPr lang="en-US" sz="1800" dirty="0"/>
          </a:p>
        </p:txBody>
      </p:sp>
      <p:cxnSp>
        <p:nvCxnSpPr>
          <p:cNvPr id="55" name="Straight Connector 54">
            <a:extLst>
              <a:ext uri="{FF2B5EF4-FFF2-40B4-BE49-F238E27FC236}">
                <a16:creationId xmlns:a16="http://schemas.microsoft.com/office/drawing/2014/main" id="{348D3186-A591-47D1-BF35-78C172AF3C7F}"/>
              </a:ext>
            </a:extLst>
          </p:cNvPr>
          <p:cNvCxnSpPr/>
          <p:nvPr/>
        </p:nvCxnSpPr>
        <p:spPr>
          <a:xfrm>
            <a:off x="7524649"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23B1F6EB-8360-4AAA-B30F-8C70D3D292F5}"/>
              </a:ext>
            </a:extLst>
          </p:cNvPr>
          <p:cNvCxnSpPr/>
          <p:nvPr/>
        </p:nvCxnSpPr>
        <p:spPr>
          <a:xfrm>
            <a:off x="9087439" y="3860869"/>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itle 1">
            <a:extLst>
              <a:ext uri="{FF2B5EF4-FFF2-40B4-BE49-F238E27FC236}">
                <a16:creationId xmlns:a16="http://schemas.microsoft.com/office/drawing/2014/main" id="{30D88AD3-155F-4742-B622-FB67EEACEBEF}"/>
              </a:ext>
            </a:extLst>
          </p:cNvPr>
          <p:cNvSpPr txBox="1">
            <a:spLocks/>
          </p:cNvSpPr>
          <p:nvPr/>
        </p:nvSpPr>
        <p:spPr>
          <a:xfrm>
            <a:off x="8044672" y="3339198"/>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6</a:t>
            </a:r>
          </a:p>
        </p:txBody>
      </p:sp>
      <p:sp>
        <p:nvSpPr>
          <p:cNvPr id="58" name="Title 1">
            <a:extLst>
              <a:ext uri="{FF2B5EF4-FFF2-40B4-BE49-F238E27FC236}">
                <a16:creationId xmlns:a16="http://schemas.microsoft.com/office/drawing/2014/main" id="{C1288638-4DDF-4C8E-9555-6A560E3B59C0}"/>
              </a:ext>
            </a:extLst>
          </p:cNvPr>
          <p:cNvSpPr txBox="1">
            <a:spLocks/>
          </p:cNvSpPr>
          <p:nvPr/>
        </p:nvSpPr>
        <p:spPr>
          <a:xfrm>
            <a:off x="6511704" y="3349217"/>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5</a:t>
            </a:r>
          </a:p>
        </p:txBody>
      </p:sp>
      <p:cxnSp>
        <p:nvCxnSpPr>
          <p:cNvPr id="59" name="Straight Connector 58">
            <a:extLst>
              <a:ext uri="{FF2B5EF4-FFF2-40B4-BE49-F238E27FC236}">
                <a16:creationId xmlns:a16="http://schemas.microsoft.com/office/drawing/2014/main" id="{08C000BE-75B9-471F-956C-786A3F464641}"/>
              </a:ext>
            </a:extLst>
          </p:cNvPr>
          <p:cNvCxnSpPr/>
          <p:nvPr/>
        </p:nvCxnSpPr>
        <p:spPr>
          <a:xfrm>
            <a:off x="2450450" y="388026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33C70B2-C857-4462-B028-EDC36E6B4044}"/>
              </a:ext>
            </a:extLst>
          </p:cNvPr>
          <p:cNvCxnSpPr/>
          <p:nvPr/>
        </p:nvCxnSpPr>
        <p:spPr>
          <a:xfrm>
            <a:off x="4038178" y="388026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itle 1">
            <a:extLst>
              <a:ext uri="{FF2B5EF4-FFF2-40B4-BE49-F238E27FC236}">
                <a16:creationId xmlns:a16="http://schemas.microsoft.com/office/drawing/2014/main" id="{4DC5E3CD-221B-4345-B644-6C87635DDD51}"/>
              </a:ext>
            </a:extLst>
          </p:cNvPr>
          <p:cNvSpPr txBox="1">
            <a:spLocks/>
          </p:cNvSpPr>
          <p:nvPr/>
        </p:nvSpPr>
        <p:spPr>
          <a:xfrm>
            <a:off x="3078541" y="3358590"/>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3</a:t>
            </a:r>
          </a:p>
        </p:txBody>
      </p:sp>
      <p:sp>
        <p:nvSpPr>
          <p:cNvPr id="62" name="Title 1">
            <a:extLst>
              <a:ext uri="{FF2B5EF4-FFF2-40B4-BE49-F238E27FC236}">
                <a16:creationId xmlns:a16="http://schemas.microsoft.com/office/drawing/2014/main" id="{14601321-2D2E-45D3-9A6E-70623B4FC94E}"/>
              </a:ext>
            </a:extLst>
          </p:cNvPr>
          <p:cNvSpPr txBox="1">
            <a:spLocks/>
          </p:cNvSpPr>
          <p:nvPr/>
        </p:nvSpPr>
        <p:spPr>
          <a:xfrm>
            <a:off x="1437505" y="3368609"/>
            <a:ext cx="2025763" cy="61062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sz="2000" dirty="0"/>
              <a:t>Day 2</a:t>
            </a:r>
          </a:p>
        </p:txBody>
      </p:sp>
      <p:cxnSp>
        <p:nvCxnSpPr>
          <p:cNvPr id="63" name="Straight Connector 62">
            <a:extLst>
              <a:ext uri="{FF2B5EF4-FFF2-40B4-BE49-F238E27FC236}">
                <a16:creationId xmlns:a16="http://schemas.microsoft.com/office/drawing/2014/main" id="{41AB59C6-4CFC-4877-9C80-95F9099F745A}"/>
              </a:ext>
            </a:extLst>
          </p:cNvPr>
          <p:cNvCxnSpPr/>
          <p:nvPr/>
        </p:nvCxnSpPr>
        <p:spPr>
          <a:xfrm>
            <a:off x="5900675" y="3894121"/>
            <a:ext cx="0" cy="50602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itle 1">
            <a:extLst>
              <a:ext uri="{FF2B5EF4-FFF2-40B4-BE49-F238E27FC236}">
                <a16:creationId xmlns:a16="http://schemas.microsoft.com/office/drawing/2014/main" id="{946C6930-3DDB-4239-81D8-038B85C984CB}"/>
              </a:ext>
            </a:extLst>
          </p:cNvPr>
          <p:cNvSpPr txBox="1">
            <a:spLocks/>
          </p:cNvSpPr>
          <p:nvPr/>
        </p:nvSpPr>
        <p:spPr>
          <a:xfrm>
            <a:off x="4961560" y="3432195"/>
            <a:ext cx="2025763" cy="610626"/>
          </a:xfrm>
          <a:prstGeom prst="rect">
            <a:avLst/>
          </a:prstGeom>
        </p:spPr>
        <p:txBody>
          <a:bodyPr vert="horz" lIns="91440" tIns="45720" rIns="91440" bIns="45720" rtlCol="0" anchor="ctr">
            <a:normAutofit fontScale="85000" lnSpcReduction="10000"/>
          </a:bodyPr>
          <a:lstStyle>
            <a:defPPr>
              <a:defRPr lang="en-US"/>
            </a:defPPr>
            <a:lvl1pPr algn="ctr">
              <a:lnSpc>
                <a:spcPct val="100000"/>
              </a:lnSpc>
              <a:spcBef>
                <a:spcPct val="0"/>
              </a:spcBef>
              <a:buNone/>
              <a:defRPr sz="2400">
                <a:latin typeface="Bahnschrift" panose="020B0502040204020203" pitchFamily="34" charset="0"/>
                <a:ea typeface="+mj-ea"/>
                <a:cs typeface="+mj-cs"/>
              </a:defRPr>
            </a:lvl1pPr>
          </a:lstStyle>
          <a:p>
            <a:r>
              <a:rPr lang="en-US" dirty="0"/>
              <a:t>Creation: Day 4</a:t>
            </a:r>
          </a:p>
        </p:txBody>
      </p:sp>
      <p:pic>
        <p:nvPicPr>
          <p:cNvPr id="13" name="Picture 2" descr="Let There Be Light by Michael J. O'Loughlin - Dorrance Bookstore">
            <a:extLst>
              <a:ext uri="{FF2B5EF4-FFF2-40B4-BE49-F238E27FC236}">
                <a16:creationId xmlns:a16="http://schemas.microsoft.com/office/drawing/2014/main" id="{4EF3BA4B-04E9-4ADE-B8F5-F0FE5AC161E4}"/>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26269" t="6880" r="25500" b="48250"/>
          <a:stretch/>
        </p:blipFill>
        <p:spPr bwMode="auto">
          <a:xfrm>
            <a:off x="129350" y="1142192"/>
            <a:ext cx="1615966" cy="229080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In the Beginning, There Was Nothing. The Lord Said, 'Let There Be Light.'  Then There Was Still Nothing, But You Could See It Much Better – Quote  Investigator">
            <a:extLst>
              <a:ext uri="{FF2B5EF4-FFF2-40B4-BE49-F238E27FC236}">
                <a16:creationId xmlns:a16="http://schemas.microsoft.com/office/drawing/2014/main" id="{A277D530-F76F-4677-97EC-8B45E1ADC94F}"/>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5400000">
            <a:off x="-137309" y="1409761"/>
            <a:ext cx="2334388" cy="1801070"/>
          </a:xfrm>
          <a:prstGeom prst="rect">
            <a:avLst/>
          </a:prstGeom>
          <a:noFill/>
          <a:extLst>
            <a:ext uri="{909E8E84-426E-40DD-AFC4-6F175D3DCCD1}">
              <a14:hiddenFill xmlns:a14="http://schemas.microsoft.com/office/drawing/2010/main">
                <a:solidFill>
                  <a:srgbClr val="FFFFFF"/>
                </a:solidFill>
              </a14:hiddenFill>
            </a:ext>
          </a:extLst>
        </p:spPr>
      </p:pic>
      <p:sp>
        <p:nvSpPr>
          <p:cNvPr id="17" name="Title 1">
            <a:extLst>
              <a:ext uri="{FF2B5EF4-FFF2-40B4-BE49-F238E27FC236}">
                <a16:creationId xmlns:a16="http://schemas.microsoft.com/office/drawing/2014/main" id="{29DD61E6-BFDB-4EFA-91D1-7C7BE2623CEB}"/>
              </a:ext>
            </a:extLst>
          </p:cNvPr>
          <p:cNvSpPr txBox="1">
            <a:spLocks/>
          </p:cNvSpPr>
          <p:nvPr/>
        </p:nvSpPr>
        <p:spPr>
          <a:xfrm>
            <a:off x="177553" y="1616049"/>
            <a:ext cx="2016116" cy="1442395"/>
          </a:xfrm>
          <a:prstGeom prst="rect">
            <a:avLst/>
          </a:prstGeom>
        </p:spPr>
        <p:txBody>
          <a:bodyPr vert="horz" lIns="91440" tIns="45720" rIns="91440" bIns="45720" rtlCol="0" anchor="ctr">
            <a:normAutofit fontScale="97500"/>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2800" dirty="0"/>
              <a:t>Let there </a:t>
            </a:r>
            <a:br>
              <a:rPr lang="en-US" sz="2800" dirty="0"/>
            </a:br>
            <a:r>
              <a:rPr lang="en-US" sz="2800" dirty="0"/>
              <a:t>be Light</a:t>
            </a:r>
          </a:p>
        </p:txBody>
      </p:sp>
      <p:sp>
        <p:nvSpPr>
          <p:cNvPr id="18" name="Title 1">
            <a:extLst>
              <a:ext uri="{FF2B5EF4-FFF2-40B4-BE49-F238E27FC236}">
                <a16:creationId xmlns:a16="http://schemas.microsoft.com/office/drawing/2014/main" id="{BD82C503-3BD4-43E5-97A9-A6F2376CCBD9}"/>
              </a:ext>
            </a:extLst>
          </p:cNvPr>
          <p:cNvSpPr txBox="1">
            <a:spLocks/>
          </p:cNvSpPr>
          <p:nvPr/>
        </p:nvSpPr>
        <p:spPr>
          <a:xfrm>
            <a:off x="82387" y="4140452"/>
            <a:ext cx="1848021" cy="1732406"/>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500" b="0" i="0" u="none" strike="noStrike" baseline="30000" dirty="0">
                <a:latin typeface="Arial" panose="020B0604020202020204" pitchFamily="34" charset="0"/>
              </a:rPr>
              <a:t>3</a:t>
            </a:r>
            <a:r>
              <a:rPr lang="en-US" sz="1500" b="0" i="0" u="none" strike="noStrike" baseline="0" dirty="0">
                <a:latin typeface="Arial" panose="020B0604020202020204" pitchFamily="34" charset="0"/>
              </a:rPr>
              <a:t> And God said, </a:t>
            </a:r>
            <a:br>
              <a:rPr lang="en-US" sz="1500" b="0" i="0" u="none" strike="noStrike" baseline="0" dirty="0">
                <a:latin typeface="Arial" panose="020B0604020202020204" pitchFamily="34" charset="0"/>
              </a:rPr>
            </a:br>
            <a:r>
              <a:rPr lang="en-US" sz="1500" b="0" i="0" u="sng" strike="noStrike" baseline="0" dirty="0">
                <a:highlight>
                  <a:srgbClr val="FFFF00"/>
                </a:highlight>
                <a:latin typeface="Arial" panose="020B0604020202020204" pitchFamily="34" charset="0"/>
              </a:rPr>
              <a:t>Let there be light: and there was light</a:t>
            </a:r>
            <a:r>
              <a:rPr lang="en-US" sz="1500" b="0" i="0" u="none" strike="noStrike" baseline="0" dirty="0">
                <a:latin typeface="Arial" panose="020B0604020202020204" pitchFamily="34" charset="0"/>
              </a:rPr>
              <a:t>. </a:t>
            </a:r>
            <a:br>
              <a:rPr lang="en-US" sz="1500" b="0" i="0" u="none" strike="noStrike" baseline="0" dirty="0">
                <a:latin typeface="Arial" panose="020B0604020202020204" pitchFamily="34" charset="0"/>
              </a:rPr>
            </a:br>
            <a:r>
              <a:rPr lang="en-US" sz="1500" b="0" i="0" u="none" strike="noStrike" baseline="0" dirty="0">
                <a:latin typeface="Arial" panose="020B0604020202020204" pitchFamily="34" charset="0"/>
              </a:rPr>
              <a:t>(Genesis 1:3 KJV)</a:t>
            </a:r>
            <a:endParaRPr lang="en-US" sz="1500" b="1" dirty="0"/>
          </a:p>
        </p:txBody>
      </p:sp>
    </p:spTree>
    <p:extLst>
      <p:ext uri="{BB962C8B-B14F-4D97-AF65-F5344CB8AC3E}">
        <p14:creationId xmlns:p14="http://schemas.microsoft.com/office/powerpoint/2010/main" val="407505947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B3EC61E-9FBF-4766-8F0E-6C9AEB55BA2D}"/>
              </a:ext>
            </a:extLst>
          </p:cNvPr>
          <p:cNvSpPr>
            <a:spLocks noGrp="1"/>
          </p:cNvSpPr>
          <p:nvPr>
            <p:ph idx="1"/>
          </p:nvPr>
        </p:nvSpPr>
        <p:spPr>
          <a:xfrm>
            <a:off x="173165" y="694514"/>
            <a:ext cx="5649133" cy="6163486"/>
          </a:xfrm>
          <a:solidFill>
            <a:schemeClr val="bg1"/>
          </a:solidFill>
        </p:spPr>
        <p:txBody>
          <a:bodyPr>
            <a:normAutofit/>
          </a:bodyPr>
          <a:lstStyle/>
          <a:p>
            <a:r>
              <a:rPr lang="en-US" b="1" dirty="0"/>
              <a:t>Did God declare His Law as the Law of the Land in Genesis 1:3?</a:t>
            </a:r>
            <a:br>
              <a:rPr lang="en-US" b="1" dirty="0"/>
            </a:br>
            <a:endParaRPr lang="en-US" sz="1400" b="1" dirty="0"/>
          </a:p>
          <a:p>
            <a:pPr lvl="1"/>
            <a:r>
              <a:rPr lang="en-US" b="1" dirty="0"/>
              <a:t>Did “Let there be Light”  set his law as the standard of Love by which His creation would be governed?</a:t>
            </a:r>
            <a:br>
              <a:rPr lang="en-US" sz="1600" b="1" dirty="0"/>
            </a:br>
            <a:br>
              <a:rPr lang="en-US" sz="1600" b="1" dirty="0"/>
            </a:br>
            <a:br>
              <a:rPr lang="en-US" sz="1600" b="1" dirty="0"/>
            </a:br>
            <a:endParaRPr lang="en-US" sz="1600" b="1" dirty="0"/>
          </a:p>
          <a:p>
            <a:r>
              <a:rPr lang="en-US" b="1" dirty="0"/>
              <a:t>God is Light </a:t>
            </a:r>
            <a:r>
              <a:rPr lang="en-US" sz="2000" b="1" dirty="0"/>
              <a:t>(1 John 1:5) </a:t>
            </a:r>
            <a:r>
              <a:rPr lang="en-US" b="1" dirty="0"/>
              <a:t>and </a:t>
            </a:r>
            <a:br>
              <a:rPr lang="en-US" b="1" dirty="0"/>
            </a:br>
            <a:r>
              <a:rPr lang="en-US" b="1" dirty="0"/>
              <a:t>the Law is Light </a:t>
            </a:r>
            <a:r>
              <a:rPr lang="en-US" sz="2000" b="1" dirty="0"/>
              <a:t>(Proverbs 6:23) </a:t>
            </a:r>
            <a:br>
              <a:rPr lang="en-US" sz="2000" b="1" dirty="0"/>
            </a:br>
            <a:endParaRPr lang="en-US" sz="1100" b="1" dirty="0"/>
          </a:p>
          <a:p>
            <a:pPr lvl="1">
              <a:lnSpc>
                <a:spcPct val="120000"/>
              </a:lnSpc>
            </a:pPr>
            <a:r>
              <a:rPr lang="en-US" b="1" dirty="0"/>
              <a:t>So was “Let there be Light” a declaration that God’s law defines His Character and Sovereign Nature that rules over all of creation?</a:t>
            </a:r>
          </a:p>
        </p:txBody>
      </p:sp>
      <p:pic>
        <p:nvPicPr>
          <p:cNvPr id="6" name="Picture 5">
            <a:extLst>
              <a:ext uri="{FF2B5EF4-FFF2-40B4-BE49-F238E27FC236}">
                <a16:creationId xmlns:a16="http://schemas.microsoft.com/office/drawing/2014/main" id="{C9351E95-0EDD-4BCC-84CC-D9F92A25F3B7}"/>
              </a:ext>
            </a:extLst>
          </p:cNvPr>
          <p:cNvPicPr>
            <a:picLocks noChangeAspect="1"/>
          </p:cNvPicPr>
          <p:nvPr/>
        </p:nvPicPr>
        <p:blipFill rotWithShape="1">
          <a:blip r:embed="rId2">
            <a:extLst>
              <a:ext uri="{BEBA8EAE-BF5A-486C-A8C5-ECC9F3942E4B}">
                <a14:imgProps xmlns:a14="http://schemas.microsoft.com/office/drawing/2010/main">
                  <a14:imgLayer r:embed="rId3">
                    <a14:imgEffect>
                      <a14:saturation sat="0"/>
                    </a14:imgEffect>
                  </a14:imgLayer>
                </a14:imgProps>
              </a:ext>
            </a:extLst>
          </a:blip>
          <a:srcRect t="23758" r="4739" b="24649"/>
          <a:stretch/>
        </p:blipFill>
        <p:spPr>
          <a:xfrm>
            <a:off x="5645999" y="10"/>
            <a:ext cx="655278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4" name="Slide Number Placeholder 3">
            <a:extLst>
              <a:ext uri="{FF2B5EF4-FFF2-40B4-BE49-F238E27FC236}">
                <a16:creationId xmlns:a16="http://schemas.microsoft.com/office/drawing/2014/main" id="{BB42E533-A816-422F-9C72-4EECDF76D156}"/>
              </a:ext>
            </a:extLst>
          </p:cNvPr>
          <p:cNvSpPr>
            <a:spLocks noGrp="1"/>
          </p:cNvSpPr>
          <p:nvPr>
            <p:ph type="sldNum" sz="quarter" idx="12"/>
          </p:nvPr>
        </p:nvSpPr>
        <p:spPr>
          <a:xfrm>
            <a:off x="10867685" y="6356350"/>
            <a:ext cx="942788" cy="365125"/>
          </a:xfrm>
        </p:spPr>
        <p:txBody>
          <a:bodyPr>
            <a:normAutofit/>
          </a:bodyPr>
          <a:lstStyle/>
          <a:p>
            <a:pPr>
              <a:spcAft>
                <a:spcPts val="600"/>
              </a:spcAft>
            </a:pPr>
            <a:fld id="{20926163-E7C4-4106-B7C7-FA295E06D549}" type="slidenum">
              <a:rPr lang="en-US"/>
              <a:pPr>
                <a:spcAft>
                  <a:spcPts val="600"/>
                </a:spcAft>
              </a:pPr>
              <a:t>25</a:t>
            </a:fld>
            <a:endParaRPr lang="en-US" dirty="0"/>
          </a:p>
        </p:txBody>
      </p:sp>
      <p:sp>
        <p:nvSpPr>
          <p:cNvPr id="2" name="Title 1">
            <a:extLst>
              <a:ext uri="{FF2B5EF4-FFF2-40B4-BE49-F238E27FC236}">
                <a16:creationId xmlns:a16="http://schemas.microsoft.com/office/drawing/2014/main" id="{EF5CAEA1-5990-4972-ACD3-975B55341BD6}"/>
              </a:ext>
            </a:extLst>
          </p:cNvPr>
          <p:cNvSpPr>
            <a:spLocks noGrp="1"/>
          </p:cNvSpPr>
          <p:nvPr>
            <p:ph type="title"/>
          </p:nvPr>
        </p:nvSpPr>
        <p:spPr>
          <a:xfrm>
            <a:off x="8552442" y="4524784"/>
            <a:ext cx="3043559" cy="1160462"/>
          </a:xfrm>
        </p:spPr>
        <p:txBody>
          <a:bodyPr anchor="b">
            <a:normAutofit/>
          </a:bodyPr>
          <a:lstStyle/>
          <a:p>
            <a:r>
              <a:rPr lang="en-US" sz="3200" dirty="0"/>
              <a:t>Genesis 1:3</a:t>
            </a:r>
          </a:p>
        </p:txBody>
      </p:sp>
    </p:spTree>
    <p:extLst>
      <p:ext uri="{BB962C8B-B14F-4D97-AF65-F5344CB8AC3E}">
        <p14:creationId xmlns:p14="http://schemas.microsoft.com/office/powerpoint/2010/main" val="127185176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40CD4AB-8855-45C0-A28A-A6530790E43B}"/>
              </a:ext>
            </a:extLst>
          </p:cNvPr>
          <p:cNvSpPr>
            <a:spLocks noGrp="1"/>
          </p:cNvSpPr>
          <p:nvPr>
            <p:ph type="sldNum" sz="quarter" idx="12"/>
          </p:nvPr>
        </p:nvSpPr>
        <p:spPr/>
        <p:txBody>
          <a:bodyPr/>
          <a:lstStyle/>
          <a:p>
            <a:fld id="{20926163-E7C4-4106-B7C7-FA295E06D549}" type="slidenum">
              <a:rPr lang="en-US" smtClean="0"/>
              <a:pPr/>
              <a:t>26</a:t>
            </a:fld>
            <a:endParaRPr lang="en-US" dirty="0"/>
          </a:p>
        </p:txBody>
      </p:sp>
      <p:pic>
        <p:nvPicPr>
          <p:cNvPr id="1026" name="Picture 2" descr="About us - Meaning Makers">
            <a:extLst>
              <a:ext uri="{FF2B5EF4-FFF2-40B4-BE49-F238E27FC236}">
                <a16:creationId xmlns:a16="http://schemas.microsoft.com/office/drawing/2014/main" id="{03A1F5B3-EFF6-4007-9B61-F129C287D4E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26901"/>
          <a:stretch/>
        </p:blipFill>
        <p:spPr bwMode="auto">
          <a:xfrm>
            <a:off x="1037933" y="2880188"/>
            <a:ext cx="4145902" cy="385010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29D0401A-9331-43A7-BAEE-CA204E88ADD0}"/>
              </a:ext>
            </a:extLst>
          </p:cNvPr>
          <p:cNvSpPr/>
          <p:nvPr/>
        </p:nvSpPr>
        <p:spPr>
          <a:xfrm>
            <a:off x="774437" y="765107"/>
            <a:ext cx="10928578"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peech Bubble: Oval 4">
            <a:extLst>
              <a:ext uri="{FF2B5EF4-FFF2-40B4-BE49-F238E27FC236}">
                <a16:creationId xmlns:a16="http://schemas.microsoft.com/office/drawing/2014/main" id="{24094400-3FB8-44D1-8E04-9D8D6167BC94}"/>
              </a:ext>
            </a:extLst>
          </p:cNvPr>
          <p:cNvSpPr/>
          <p:nvPr/>
        </p:nvSpPr>
        <p:spPr>
          <a:xfrm>
            <a:off x="7345618" y="238390"/>
            <a:ext cx="4738409" cy="3464286"/>
          </a:xfrm>
          <a:prstGeom prst="wedgeEllipseCallout">
            <a:avLst>
              <a:gd name="adj1" fmla="val -103377"/>
              <a:gd name="adj2" fmla="val 62472"/>
            </a:avLst>
          </a:prstGeom>
          <a:solidFill>
            <a:schemeClr val="bg1"/>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7812097" y="765107"/>
            <a:ext cx="4084433" cy="2357803"/>
          </a:xfrm>
        </p:spPr>
        <p:txBody>
          <a:bodyPr>
            <a:noAutofit/>
          </a:bodyPr>
          <a:lstStyle/>
          <a:p>
            <a:r>
              <a:rPr lang="en-US" sz="3600" dirty="0">
                <a:latin typeface="Calibri" panose="020F0502020204030204" pitchFamily="34" charset="0"/>
                <a:cs typeface="Calibri" panose="020F0502020204030204" pitchFamily="34" charset="0"/>
              </a:rPr>
              <a:t>Why is it important to know when God’s Laws first appeared in the Earth ?</a:t>
            </a:r>
          </a:p>
        </p:txBody>
      </p:sp>
      <p:pic>
        <p:nvPicPr>
          <p:cNvPr id="8" name="Picture 7">
            <a:extLst>
              <a:ext uri="{FF2B5EF4-FFF2-40B4-BE49-F238E27FC236}">
                <a16:creationId xmlns:a16="http://schemas.microsoft.com/office/drawing/2014/main" id="{9ABEBEBF-3425-403F-9CB1-E436C57472F4}"/>
              </a:ext>
            </a:extLst>
          </p:cNvPr>
          <p:cNvPicPr>
            <a:picLocks noChangeAspect="1"/>
          </p:cNvPicPr>
          <p:nvPr/>
        </p:nvPicPr>
        <p:blipFill>
          <a:blip r:embed="rId3"/>
          <a:stretch>
            <a:fillRect/>
          </a:stretch>
        </p:blipFill>
        <p:spPr>
          <a:xfrm>
            <a:off x="407668" y="443713"/>
            <a:ext cx="6148149" cy="1719609"/>
          </a:xfrm>
          <a:prstGeom prst="rect">
            <a:avLst/>
          </a:prstGeom>
        </p:spPr>
      </p:pic>
      <p:pic>
        <p:nvPicPr>
          <p:cNvPr id="3" name="Picture 2">
            <a:extLst>
              <a:ext uri="{FF2B5EF4-FFF2-40B4-BE49-F238E27FC236}">
                <a16:creationId xmlns:a16="http://schemas.microsoft.com/office/drawing/2014/main" id="{1E80F85C-7C2C-477E-AEA6-D239AFFBE234}"/>
              </a:ext>
            </a:extLst>
          </p:cNvPr>
          <p:cNvPicPr>
            <a:picLocks noChangeAspect="1"/>
          </p:cNvPicPr>
          <p:nvPr/>
        </p:nvPicPr>
        <p:blipFill rotWithShape="1">
          <a:blip r:embed="rId4"/>
          <a:srcRect b="35448"/>
          <a:stretch/>
        </p:blipFill>
        <p:spPr>
          <a:xfrm>
            <a:off x="5981202" y="4229393"/>
            <a:ext cx="5398506" cy="1798965"/>
          </a:xfrm>
          <a:prstGeom prst="rect">
            <a:avLst/>
          </a:prstGeom>
        </p:spPr>
      </p:pic>
    </p:spTree>
    <p:extLst>
      <p:ext uri="{BB962C8B-B14F-4D97-AF65-F5344CB8AC3E}">
        <p14:creationId xmlns:p14="http://schemas.microsoft.com/office/powerpoint/2010/main" val="417598225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40CD4AB-8855-45C0-A28A-A6530790E43B}"/>
              </a:ext>
            </a:extLst>
          </p:cNvPr>
          <p:cNvSpPr>
            <a:spLocks noGrp="1"/>
          </p:cNvSpPr>
          <p:nvPr>
            <p:ph type="sldNum" sz="quarter" idx="12"/>
          </p:nvPr>
        </p:nvSpPr>
        <p:spPr/>
        <p:txBody>
          <a:bodyPr/>
          <a:lstStyle/>
          <a:p>
            <a:fld id="{20926163-E7C4-4106-B7C7-FA295E06D549}" type="slidenum">
              <a:rPr lang="en-US" smtClean="0"/>
              <a:pPr/>
              <a:t>27</a:t>
            </a:fld>
            <a:endParaRPr lang="en-US" dirty="0"/>
          </a:p>
        </p:txBody>
      </p:sp>
      <p:pic>
        <p:nvPicPr>
          <p:cNvPr id="1026" name="Picture 2" descr="About us - Meaning Makers">
            <a:extLst>
              <a:ext uri="{FF2B5EF4-FFF2-40B4-BE49-F238E27FC236}">
                <a16:creationId xmlns:a16="http://schemas.microsoft.com/office/drawing/2014/main" id="{03A1F5B3-EFF6-4007-9B61-F129C287D4E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26901"/>
          <a:stretch/>
        </p:blipFill>
        <p:spPr bwMode="auto">
          <a:xfrm>
            <a:off x="1037933" y="2880188"/>
            <a:ext cx="4145902" cy="385010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29D0401A-9331-43A7-BAEE-CA204E88ADD0}"/>
              </a:ext>
            </a:extLst>
          </p:cNvPr>
          <p:cNvSpPr/>
          <p:nvPr/>
        </p:nvSpPr>
        <p:spPr>
          <a:xfrm>
            <a:off x="774437" y="765107"/>
            <a:ext cx="10928578"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peech Bubble: Oval 4">
            <a:extLst>
              <a:ext uri="{FF2B5EF4-FFF2-40B4-BE49-F238E27FC236}">
                <a16:creationId xmlns:a16="http://schemas.microsoft.com/office/drawing/2014/main" id="{24094400-3FB8-44D1-8E04-9D8D6167BC94}"/>
              </a:ext>
            </a:extLst>
          </p:cNvPr>
          <p:cNvSpPr/>
          <p:nvPr/>
        </p:nvSpPr>
        <p:spPr>
          <a:xfrm>
            <a:off x="6755363" y="211865"/>
            <a:ext cx="5314421" cy="3464286"/>
          </a:xfrm>
          <a:prstGeom prst="wedgeEllipseCallout">
            <a:avLst>
              <a:gd name="adj1" fmla="val -87927"/>
              <a:gd name="adj2" fmla="val 63011"/>
            </a:avLst>
          </a:prstGeom>
          <a:solidFill>
            <a:srgbClr val="FFFF99"/>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7119257" y="765107"/>
            <a:ext cx="4509113" cy="2357803"/>
          </a:xfrm>
        </p:spPr>
        <p:txBody>
          <a:bodyPr>
            <a:noAutofit/>
          </a:bodyPr>
          <a:lstStyle/>
          <a:p>
            <a:pPr algn="ctr"/>
            <a:r>
              <a:rPr lang="en-US" sz="2800" dirty="0">
                <a:latin typeface="Calibri" panose="020F0502020204030204" pitchFamily="34" charset="0"/>
                <a:cs typeface="Calibri" panose="020F0502020204030204" pitchFamily="34" charset="0"/>
              </a:rPr>
              <a:t>Knowing “</a:t>
            </a:r>
            <a:r>
              <a:rPr lang="en-US" sz="2800" i="1" dirty="0">
                <a:latin typeface="Calibri" panose="020F0502020204030204" pitchFamily="34" charset="0"/>
                <a:cs typeface="Calibri" panose="020F0502020204030204" pitchFamily="34" charset="0"/>
              </a:rPr>
              <a:t>when the Law </a:t>
            </a:r>
            <a:br>
              <a:rPr lang="en-US" sz="2800" i="1" dirty="0">
                <a:latin typeface="Calibri" panose="020F0502020204030204" pitchFamily="34" charset="0"/>
                <a:cs typeface="Calibri" panose="020F0502020204030204" pitchFamily="34" charset="0"/>
              </a:rPr>
            </a:br>
            <a:r>
              <a:rPr lang="en-US" sz="2800" i="1" dirty="0">
                <a:latin typeface="Calibri" panose="020F0502020204030204" pitchFamily="34" charset="0"/>
                <a:cs typeface="Calibri" panose="020F0502020204030204" pitchFamily="34" charset="0"/>
              </a:rPr>
              <a:t>was introduced</a:t>
            </a:r>
            <a:r>
              <a:rPr lang="en-US" sz="2800" dirty="0">
                <a:latin typeface="Calibri" panose="020F0502020204030204" pitchFamily="34" charset="0"/>
                <a:cs typeface="Calibri" panose="020F0502020204030204" pitchFamily="34" charset="0"/>
              </a:rPr>
              <a:t>” </a:t>
            </a:r>
            <a:r>
              <a:rPr lang="en-US" sz="2800" b="1" dirty="0">
                <a:latin typeface="Calibri" panose="020F0502020204030204" pitchFamily="34" charset="0"/>
                <a:cs typeface="Calibri" panose="020F0502020204030204" pitchFamily="34" charset="0"/>
              </a:rPr>
              <a:t>helps us understand the scriptures that explain </a:t>
            </a:r>
            <a:r>
              <a:rPr lang="en-US" sz="2800" b="1" u="sng" dirty="0">
                <a:latin typeface="Calibri" panose="020F0502020204030204" pitchFamily="34" charset="0"/>
                <a:cs typeface="Calibri" panose="020F0502020204030204" pitchFamily="34" charset="0"/>
              </a:rPr>
              <a:t>the difference between God’s Law and the God’s Law Covenant</a:t>
            </a:r>
            <a:r>
              <a:rPr lang="en-US" sz="2800" u="sng" dirty="0">
                <a:latin typeface="Calibri" panose="020F0502020204030204" pitchFamily="34" charset="0"/>
                <a:cs typeface="Calibri" panose="020F0502020204030204" pitchFamily="34" charset="0"/>
              </a:rPr>
              <a:t>.</a:t>
            </a:r>
          </a:p>
        </p:txBody>
      </p:sp>
      <p:pic>
        <p:nvPicPr>
          <p:cNvPr id="8" name="Picture 7">
            <a:extLst>
              <a:ext uri="{FF2B5EF4-FFF2-40B4-BE49-F238E27FC236}">
                <a16:creationId xmlns:a16="http://schemas.microsoft.com/office/drawing/2014/main" id="{9ABEBEBF-3425-403F-9CB1-E436C57472F4}"/>
              </a:ext>
            </a:extLst>
          </p:cNvPr>
          <p:cNvPicPr>
            <a:picLocks noChangeAspect="1"/>
          </p:cNvPicPr>
          <p:nvPr/>
        </p:nvPicPr>
        <p:blipFill>
          <a:blip r:embed="rId3"/>
          <a:stretch>
            <a:fillRect/>
          </a:stretch>
        </p:blipFill>
        <p:spPr>
          <a:xfrm>
            <a:off x="407668" y="443713"/>
            <a:ext cx="6148149" cy="1719609"/>
          </a:xfrm>
          <a:prstGeom prst="rect">
            <a:avLst/>
          </a:prstGeom>
        </p:spPr>
      </p:pic>
      <p:pic>
        <p:nvPicPr>
          <p:cNvPr id="3" name="Picture 2">
            <a:extLst>
              <a:ext uri="{FF2B5EF4-FFF2-40B4-BE49-F238E27FC236}">
                <a16:creationId xmlns:a16="http://schemas.microsoft.com/office/drawing/2014/main" id="{F3F2F6D3-D7AF-4B75-A726-7AB5E3E2F1F4}"/>
              </a:ext>
            </a:extLst>
          </p:cNvPr>
          <p:cNvPicPr>
            <a:picLocks noChangeAspect="1"/>
          </p:cNvPicPr>
          <p:nvPr/>
        </p:nvPicPr>
        <p:blipFill rotWithShape="1">
          <a:blip r:embed="rId4"/>
          <a:srcRect b="35448"/>
          <a:stretch/>
        </p:blipFill>
        <p:spPr>
          <a:xfrm>
            <a:off x="5981202" y="4229393"/>
            <a:ext cx="5398506" cy="1798965"/>
          </a:xfrm>
          <a:prstGeom prst="rect">
            <a:avLst/>
          </a:prstGeom>
        </p:spPr>
      </p:pic>
    </p:spTree>
    <p:extLst>
      <p:ext uri="{BB962C8B-B14F-4D97-AF65-F5344CB8AC3E}">
        <p14:creationId xmlns:p14="http://schemas.microsoft.com/office/powerpoint/2010/main" val="30157031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bright light at night time&#10;&#10;Description automatically generated">
            <a:extLst>
              <a:ext uri="{FF2B5EF4-FFF2-40B4-BE49-F238E27FC236}">
                <a16:creationId xmlns:a16="http://schemas.microsoft.com/office/drawing/2014/main" id="{8249B4AE-B183-4161-B448-782143E47A55}"/>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4"/>
          <a:srcRect r="1" b="285"/>
          <a:stretch/>
        </p:blipFill>
        <p:spPr>
          <a:xfrm>
            <a:off x="-2" y="10"/>
            <a:ext cx="12192002" cy="6857990"/>
          </a:xfrm>
          <a:prstGeom prst="rect">
            <a:avLst/>
          </a:prstGeom>
        </p:spPr>
      </p:pic>
      <p:sp>
        <p:nvSpPr>
          <p:cNvPr id="3" name="Subtitle 2">
            <a:extLst>
              <a:ext uri="{FF2B5EF4-FFF2-40B4-BE49-F238E27FC236}">
                <a16:creationId xmlns:a16="http://schemas.microsoft.com/office/drawing/2014/main" id="{A1A3520B-8020-4164-BE52-2C0160DE30FE}"/>
              </a:ext>
            </a:extLst>
          </p:cNvPr>
          <p:cNvSpPr>
            <a:spLocks noGrp="1"/>
          </p:cNvSpPr>
          <p:nvPr>
            <p:ph type="subTitle" idx="1"/>
          </p:nvPr>
        </p:nvSpPr>
        <p:spPr>
          <a:xfrm>
            <a:off x="3912467" y="6037117"/>
            <a:ext cx="4485809" cy="1208141"/>
          </a:xfrm>
        </p:spPr>
        <p:txBody>
          <a:bodyPr>
            <a:normAutofit/>
          </a:bodyPr>
          <a:lstStyle/>
          <a:p>
            <a:r>
              <a:rPr lang="en-US" sz="3600" dirty="0">
                <a:effectLst>
                  <a:outerShdw blurRad="38100" dist="38100" dir="2700000" algn="tl">
                    <a:srgbClr val="000000">
                      <a:alpha val="43137"/>
                    </a:srgbClr>
                  </a:outerShdw>
                </a:effectLst>
              </a:rPr>
              <a:t>Tabernacles 2020</a:t>
            </a:r>
          </a:p>
        </p:txBody>
      </p:sp>
      <p:sp>
        <p:nvSpPr>
          <p:cNvPr id="5" name="Slide Number Placeholder 4">
            <a:extLst>
              <a:ext uri="{FF2B5EF4-FFF2-40B4-BE49-F238E27FC236}">
                <a16:creationId xmlns:a16="http://schemas.microsoft.com/office/drawing/2014/main" id="{32F385E6-7D29-4119-BBD5-EAE5FBE67097}"/>
              </a:ext>
            </a:extLst>
          </p:cNvPr>
          <p:cNvSpPr>
            <a:spLocks noGrp="1"/>
          </p:cNvSpPr>
          <p:nvPr>
            <p:ph type="sldNum" sz="quarter" idx="12"/>
          </p:nvPr>
        </p:nvSpPr>
        <p:spPr/>
        <p:txBody>
          <a:bodyPr/>
          <a:lstStyle/>
          <a:p>
            <a:fld id="{A7CD31F4-64FA-4BA0-9498-67783267A8C8}" type="slidenum">
              <a:rPr lang="en-US" smtClean="0"/>
              <a:t>28</a:t>
            </a:fld>
            <a:endParaRPr lang="en-US"/>
          </a:p>
        </p:txBody>
      </p:sp>
      <p:sp>
        <p:nvSpPr>
          <p:cNvPr id="10" name="Subtitle 2">
            <a:extLst>
              <a:ext uri="{FF2B5EF4-FFF2-40B4-BE49-F238E27FC236}">
                <a16:creationId xmlns:a16="http://schemas.microsoft.com/office/drawing/2014/main" id="{109B35E3-5A11-44EB-B9D8-E1A8180FC608}"/>
              </a:ext>
            </a:extLst>
          </p:cNvPr>
          <p:cNvSpPr txBox="1">
            <a:spLocks/>
          </p:cNvSpPr>
          <p:nvPr/>
        </p:nvSpPr>
        <p:spPr>
          <a:xfrm>
            <a:off x="3862390" y="6027574"/>
            <a:ext cx="4485809" cy="1208141"/>
          </a:xfrm>
          <a:prstGeom prst="rect">
            <a:avLst/>
          </a:prstGeom>
        </p:spPr>
        <p:txBody>
          <a:bodyPr vert="horz" lIns="91440" tIns="45720" rIns="91440" bIns="45720" rtlCol="0">
            <a:normAutofit/>
          </a:bodyPr>
          <a:lstStyle>
            <a:lvl1pPr marL="0" indent="0" algn="l" defTabSz="914400" rtl="0" eaLnBrk="1" latinLnBrk="0" hangingPunct="1">
              <a:lnSpc>
                <a:spcPct val="110000"/>
              </a:lnSpc>
              <a:spcBef>
                <a:spcPts val="1000"/>
              </a:spcBef>
              <a:buFont typeface="Arial" panose="020B0604020202020204" pitchFamily="34" charset="0"/>
              <a:buNone/>
              <a:defRPr sz="2800" b="0" kern="1200">
                <a:solidFill>
                  <a:schemeClr val="tx1"/>
                </a:solidFill>
                <a:latin typeface="Cavolini" panose="020B0502040204020203" pitchFamily="66" charset="0"/>
                <a:ea typeface="+mn-ea"/>
                <a:cs typeface="Cavolini" panose="020B0502040204020203" pitchFamily="66" charset="0"/>
              </a:defRPr>
            </a:lvl1pPr>
            <a:lvl2pPr marL="457200" indent="0" algn="ctr" defTabSz="914400" rtl="0" eaLnBrk="1" latinLnBrk="0" hangingPunct="1">
              <a:lnSpc>
                <a:spcPct val="110000"/>
              </a:lnSpc>
              <a:spcBef>
                <a:spcPts val="500"/>
              </a:spcBef>
              <a:buFont typeface="Arial" panose="020B0604020202020204" pitchFamily="34" charset="0"/>
              <a:buNone/>
              <a:defRPr sz="2000" b="0" kern="1200">
                <a:solidFill>
                  <a:schemeClr val="tx1"/>
                </a:solidFill>
                <a:latin typeface="Cavolini" panose="020B0502040204020203" pitchFamily="66" charset="0"/>
                <a:ea typeface="+mn-ea"/>
                <a:cs typeface="Cavolini" panose="020B0502040204020203" pitchFamily="66" charset="0"/>
              </a:defRPr>
            </a:lvl2pPr>
            <a:lvl3pPr marL="914400" indent="0" algn="ctr" defTabSz="914400" rtl="0" eaLnBrk="1" latinLnBrk="0" hangingPunct="1">
              <a:lnSpc>
                <a:spcPct val="110000"/>
              </a:lnSpc>
              <a:spcBef>
                <a:spcPts val="500"/>
              </a:spcBef>
              <a:buFont typeface="Arial" panose="020B0604020202020204" pitchFamily="34" charset="0"/>
              <a:buNone/>
              <a:defRPr sz="1800" b="0" kern="1200">
                <a:solidFill>
                  <a:schemeClr val="tx1"/>
                </a:solidFill>
                <a:latin typeface="Cavolini" panose="020B0502040204020203" pitchFamily="66" charset="0"/>
                <a:ea typeface="+mn-ea"/>
                <a:cs typeface="Cavolini" panose="020B0502040204020203" pitchFamily="66" charset="0"/>
              </a:defRPr>
            </a:lvl3pPr>
            <a:lvl4pPr marL="1371600" indent="0" algn="ctr" defTabSz="914400" rtl="0" eaLnBrk="1" latinLnBrk="0" hangingPunct="1">
              <a:lnSpc>
                <a:spcPct val="110000"/>
              </a:lnSpc>
              <a:spcBef>
                <a:spcPts val="500"/>
              </a:spcBef>
              <a:buFont typeface="Arial" panose="020B0604020202020204" pitchFamily="34" charset="0"/>
              <a:buNone/>
              <a:defRPr sz="1600" b="0" kern="1200">
                <a:solidFill>
                  <a:schemeClr val="tx1"/>
                </a:solidFill>
                <a:latin typeface="Cavolini" panose="020B0502040204020203" pitchFamily="66" charset="0"/>
                <a:ea typeface="+mn-ea"/>
                <a:cs typeface="Cavolini" panose="020B0502040204020203" pitchFamily="66" charset="0"/>
              </a:defRPr>
            </a:lvl4pPr>
            <a:lvl5pPr marL="1828800" indent="0" algn="ctr" defTabSz="914400" rtl="0" eaLnBrk="1" latinLnBrk="0" hangingPunct="1">
              <a:lnSpc>
                <a:spcPct val="110000"/>
              </a:lnSpc>
              <a:spcBef>
                <a:spcPts val="500"/>
              </a:spcBef>
              <a:buFont typeface="Arial" panose="020B0604020202020204" pitchFamily="34" charset="0"/>
              <a:buNone/>
              <a:defRPr sz="1600" b="0" kern="1200">
                <a:solidFill>
                  <a:schemeClr val="tx1"/>
                </a:solidFill>
                <a:latin typeface="Cavolini" panose="020B0502040204020203" pitchFamily="66" charset="0"/>
                <a:ea typeface="+mn-ea"/>
                <a:cs typeface="Cavolini" panose="020B0502040204020203" pitchFamily="66"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3600" dirty="0">
                <a:solidFill>
                  <a:schemeClr val="bg1"/>
                </a:solidFill>
                <a:effectLst>
                  <a:outerShdw blurRad="38100" dist="38100" dir="2700000" algn="tl">
                    <a:srgbClr val="000000">
                      <a:alpha val="43137"/>
                    </a:srgbClr>
                  </a:outerShdw>
                </a:effectLst>
              </a:rPr>
              <a:t>Tabernacles 2020</a:t>
            </a:r>
          </a:p>
        </p:txBody>
      </p:sp>
      <p:pic>
        <p:nvPicPr>
          <p:cNvPr id="11" name="Picture 10">
            <a:extLst>
              <a:ext uri="{FF2B5EF4-FFF2-40B4-BE49-F238E27FC236}">
                <a16:creationId xmlns:a16="http://schemas.microsoft.com/office/drawing/2014/main" id="{DEB3B399-484D-46E2-85E8-9EE734A97FA4}"/>
              </a:ext>
            </a:extLst>
          </p:cNvPr>
          <p:cNvPicPr>
            <a:picLocks noChangeAspect="1"/>
          </p:cNvPicPr>
          <p:nvPr/>
        </p:nvPicPr>
        <p:blipFill>
          <a:blip r:embed="rId5"/>
          <a:stretch>
            <a:fillRect/>
          </a:stretch>
        </p:blipFill>
        <p:spPr>
          <a:xfrm>
            <a:off x="2398194" y="182681"/>
            <a:ext cx="7675529" cy="3334801"/>
          </a:xfrm>
          <a:prstGeom prst="rect">
            <a:avLst/>
          </a:prstGeom>
        </p:spPr>
      </p:pic>
      <p:sp>
        <p:nvSpPr>
          <p:cNvPr id="2" name="Title 1">
            <a:extLst>
              <a:ext uri="{FF2B5EF4-FFF2-40B4-BE49-F238E27FC236}">
                <a16:creationId xmlns:a16="http://schemas.microsoft.com/office/drawing/2014/main" id="{83668C91-FBB3-4ACD-B5C9-0E509E2A0DA6}"/>
              </a:ext>
            </a:extLst>
          </p:cNvPr>
          <p:cNvSpPr txBox="1">
            <a:spLocks/>
          </p:cNvSpPr>
          <p:nvPr/>
        </p:nvSpPr>
        <p:spPr>
          <a:xfrm>
            <a:off x="1167887" y="3951476"/>
            <a:ext cx="9856224" cy="1301581"/>
          </a:xfrm>
          <a:prstGeom prst="rect">
            <a:avLst/>
          </a:prstGeom>
        </p:spPr>
        <p:txBody>
          <a:bodyPr vert="horz" lIns="91440" tIns="45720" rIns="91440" bIns="45720" rtlCol="0" anchor="b">
            <a:normAutofit fontScale="85000" lnSpcReduction="20000"/>
          </a:bodyPr>
          <a:lstStyle>
            <a:lvl1pPr algn="l" defTabSz="914400" rtl="0" eaLnBrk="1" latinLnBrk="0" hangingPunct="1">
              <a:lnSpc>
                <a:spcPct val="100000"/>
              </a:lnSpc>
              <a:spcBef>
                <a:spcPct val="0"/>
              </a:spcBef>
              <a:buNone/>
              <a:defRPr sz="9600" kern="1200">
                <a:solidFill>
                  <a:schemeClr val="tx1"/>
                </a:solidFill>
                <a:latin typeface="+mj-lt"/>
                <a:ea typeface="+mj-ea"/>
                <a:cs typeface="+mj-cs"/>
              </a:defRPr>
            </a:lvl1pPr>
          </a:lstStyle>
          <a:p>
            <a:pPr algn="ctr"/>
            <a:r>
              <a:rPr lang="en-US" sz="3600" b="1" dirty="0">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Part 2 </a:t>
            </a:r>
            <a:br>
              <a:rPr lang="en-US" sz="3600" b="1" dirty="0">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br>
            <a:r>
              <a:rPr lang="en-US" sz="3600" b="1" dirty="0">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The Difference between God’s Law and The Law Covenant of God</a:t>
            </a:r>
          </a:p>
        </p:txBody>
      </p:sp>
      <p:sp>
        <p:nvSpPr>
          <p:cNvPr id="6" name="Title 1">
            <a:extLst>
              <a:ext uri="{FF2B5EF4-FFF2-40B4-BE49-F238E27FC236}">
                <a16:creationId xmlns:a16="http://schemas.microsoft.com/office/drawing/2014/main" id="{757285B3-FE10-4D7D-ABBD-2BEA47DC1A85}"/>
              </a:ext>
            </a:extLst>
          </p:cNvPr>
          <p:cNvSpPr txBox="1">
            <a:spLocks/>
          </p:cNvSpPr>
          <p:nvPr/>
        </p:nvSpPr>
        <p:spPr>
          <a:xfrm>
            <a:off x="1105678" y="3926587"/>
            <a:ext cx="9856224" cy="1301581"/>
          </a:xfrm>
          <a:prstGeom prst="rect">
            <a:avLst/>
          </a:prstGeom>
        </p:spPr>
        <p:txBody>
          <a:bodyPr vert="horz" lIns="91440" tIns="45720" rIns="91440" bIns="45720" rtlCol="0" anchor="b">
            <a:normAutofit fontScale="85000" lnSpcReduction="20000"/>
          </a:bodyPr>
          <a:lstStyle>
            <a:lvl1pPr algn="l" defTabSz="914400" rtl="0" eaLnBrk="1" latinLnBrk="0" hangingPunct="1">
              <a:lnSpc>
                <a:spcPct val="100000"/>
              </a:lnSpc>
              <a:spcBef>
                <a:spcPct val="0"/>
              </a:spcBef>
              <a:buNone/>
              <a:defRPr sz="9600" kern="1200">
                <a:solidFill>
                  <a:schemeClr val="tx1"/>
                </a:solidFill>
                <a:latin typeface="+mj-lt"/>
                <a:ea typeface="+mj-ea"/>
                <a:cs typeface="+mj-cs"/>
              </a:defRPr>
            </a:lvl1pPr>
          </a:lstStyle>
          <a:p>
            <a:pPr algn="ctr"/>
            <a:r>
              <a:rPr lang="en-US" sz="36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Part 2 </a:t>
            </a:r>
            <a:br>
              <a:rPr lang="en-US" sz="36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br>
            <a:r>
              <a:rPr lang="en-US" sz="36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The Difference between God’s Law and The Law Covenant of God</a:t>
            </a:r>
          </a:p>
        </p:txBody>
      </p:sp>
    </p:spTree>
    <p:extLst>
      <p:ext uri="{BB962C8B-B14F-4D97-AF65-F5344CB8AC3E}">
        <p14:creationId xmlns:p14="http://schemas.microsoft.com/office/powerpoint/2010/main" val="127028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001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mute="1">
                <p:cTn id="7" repeatCount="indefinite" fill="hold" display="0">
                  <p:stCondLst>
                    <p:cond delay="indefinite"/>
                  </p:stCondLst>
                </p:cTn>
                <p:tgtEl>
                  <p:spTgt spid="4"/>
                </p:tgtEl>
              </p:cMediaNode>
            </p:vide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4A8D6-2308-409D-88CA-8151134AFF73}"/>
              </a:ext>
            </a:extLst>
          </p:cNvPr>
          <p:cNvSpPr>
            <a:spLocks noGrp="1"/>
          </p:cNvSpPr>
          <p:nvPr>
            <p:ph type="title"/>
          </p:nvPr>
        </p:nvSpPr>
        <p:spPr>
          <a:xfrm>
            <a:off x="620697" y="476694"/>
            <a:ext cx="11203620" cy="767860"/>
          </a:xfrm>
        </p:spPr>
        <p:txBody>
          <a:bodyPr>
            <a:normAutofit fontScale="90000"/>
          </a:bodyPr>
          <a:lstStyle/>
          <a:p>
            <a:pPr marL="1997075" indent="-1997075"/>
            <a:r>
              <a:rPr lang="en-US" dirty="0"/>
              <a:t>Part 2:  The Difference between the Laws of God and the Law Covenant of God</a:t>
            </a:r>
          </a:p>
        </p:txBody>
      </p:sp>
      <p:graphicFrame>
        <p:nvGraphicFramePr>
          <p:cNvPr id="5" name="Table 5">
            <a:extLst>
              <a:ext uri="{FF2B5EF4-FFF2-40B4-BE49-F238E27FC236}">
                <a16:creationId xmlns:a16="http://schemas.microsoft.com/office/drawing/2014/main" id="{F5497048-0AA6-4F70-9ECD-1380C12913A4}"/>
              </a:ext>
            </a:extLst>
          </p:cNvPr>
          <p:cNvGraphicFramePr>
            <a:graphicFrameLocks noGrp="1"/>
          </p:cNvGraphicFramePr>
          <p:nvPr>
            <p:ph idx="1"/>
            <p:extLst>
              <p:ext uri="{D42A27DB-BD31-4B8C-83A1-F6EECF244321}">
                <p14:modId xmlns:p14="http://schemas.microsoft.com/office/powerpoint/2010/main" val="2391256064"/>
              </p:ext>
            </p:extLst>
          </p:nvPr>
        </p:nvGraphicFramePr>
        <p:xfrm>
          <a:off x="855383" y="2395811"/>
          <a:ext cx="10734247" cy="2748280"/>
        </p:xfrm>
        <a:graphic>
          <a:graphicData uri="http://schemas.openxmlformats.org/drawingml/2006/table">
            <a:tbl>
              <a:tblPr firstRow="1" bandRow="1">
                <a:tableStyleId>{E8034E78-7F5D-4C2E-B375-FC64B27BC917}</a:tableStyleId>
              </a:tblPr>
              <a:tblGrid>
                <a:gridCol w="4833298">
                  <a:extLst>
                    <a:ext uri="{9D8B030D-6E8A-4147-A177-3AD203B41FA5}">
                      <a16:colId xmlns:a16="http://schemas.microsoft.com/office/drawing/2014/main" val="994484527"/>
                    </a:ext>
                  </a:extLst>
                </a:gridCol>
                <a:gridCol w="5900949">
                  <a:extLst>
                    <a:ext uri="{9D8B030D-6E8A-4147-A177-3AD203B41FA5}">
                      <a16:colId xmlns:a16="http://schemas.microsoft.com/office/drawing/2014/main" val="1697242680"/>
                    </a:ext>
                  </a:extLst>
                </a:gridCol>
              </a:tblGrid>
              <a:tr h="370840">
                <a:tc>
                  <a:txBody>
                    <a:bodyPr/>
                    <a:lstStyle/>
                    <a:p>
                      <a:r>
                        <a:rPr lang="en-US" dirty="0">
                          <a:latin typeface="Cavolini" panose="03000502040302020204" pitchFamily="66" charset="0"/>
                          <a:cs typeface="Cavolini" panose="03000502040302020204" pitchFamily="66" charset="0"/>
                        </a:rPr>
                        <a:t>What did we look at? </a:t>
                      </a:r>
                    </a:p>
                  </a:txBody>
                  <a:tcPr>
                    <a:lnB w="12700" cap="flat" cmpd="sng" algn="ctr">
                      <a:solidFill>
                        <a:schemeClr val="tx1"/>
                      </a:solidFill>
                      <a:prstDash val="solid"/>
                      <a:round/>
                      <a:headEnd type="none" w="med" len="med"/>
                      <a:tailEnd type="none" w="med" len="med"/>
                    </a:lnB>
                  </a:tcPr>
                </a:tc>
                <a:tc>
                  <a:txBody>
                    <a:bodyPr/>
                    <a:lstStyle/>
                    <a:p>
                      <a:r>
                        <a:rPr lang="en-US" dirty="0">
                          <a:latin typeface="Cavolini" panose="03000502040302020204" pitchFamily="66" charset="0"/>
                          <a:cs typeface="Cavolini" panose="03000502040302020204" pitchFamily="66" charset="0"/>
                        </a:rPr>
                        <a:t>Why was that important?</a:t>
                      </a:r>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10215431"/>
                  </a:ext>
                </a:extLst>
              </a:tr>
              <a:tr h="427632">
                <a:tc>
                  <a:txBody>
                    <a:bodyPr/>
                    <a:lstStyle/>
                    <a:p>
                      <a:r>
                        <a:rPr lang="en-US" dirty="0">
                          <a:solidFill>
                            <a:schemeClr val="tx1"/>
                          </a:solidFill>
                          <a:latin typeface="Cavolini" panose="03000502040302020204" pitchFamily="66" charset="0"/>
                          <a:cs typeface="Cavolini" panose="03000502040302020204" pitchFamily="66" charset="0"/>
                        </a:rPr>
                        <a:t>The structure of God’s Laws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dirty="0">
                          <a:solidFill>
                            <a:schemeClr val="tx1"/>
                          </a:solidFill>
                          <a:latin typeface="Cavolini" panose="03000502040302020204" pitchFamily="66" charset="0"/>
                          <a:cs typeface="Cavolini" panose="03000502040302020204" pitchFamily="66" charset="0"/>
                        </a:rPr>
                        <a:t>Understanding the Structure of God’s Law helps us see evidence of the Law in scriptures where we might not have recognized it as being “part of His Law.”</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71351157"/>
                  </a:ext>
                </a:extLst>
              </a:tr>
              <a:tr h="370840">
                <a:tc>
                  <a:txBody>
                    <a:bodyPr/>
                    <a:lstStyle/>
                    <a:p>
                      <a:r>
                        <a:rPr lang="en-US" dirty="0">
                          <a:solidFill>
                            <a:schemeClr val="tx1"/>
                          </a:solidFill>
                          <a:latin typeface="Cavolini" panose="03000502040302020204" pitchFamily="66" charset="0"/>
                          <a:cs typeface="Cavolini" panose="03000502040302020204" pitchFamily="66" charset="0"/>
                        </a:rPr>
                        <a:t>The timeless nature of God’s Law </a:t>
                      </a:r>
                    </a:p>
                    <a:p>
                      <a:endParaRPr lang="en-US" sz="700" dirty="0">
                        <a:solidFill>
                          <a:schemeClr val="tx1"/>
                        </a:solidFill>
                        <a:latin typeface="Cavolini" panose="03000502040302020204" pitchFamily="66" charset="0"/>
                        <a:cs typeface="Cavolini" panose="03000502040302020204" pitchFamily="66" charset="0"/>
                      </a:endParaRPr>
                    </a:p>
                    <a:p>
                      <a:pPr marL="512763" indent="-279400"/>
                      <a:r>
                        <a:rPr lang="en-US" dirty="0">
                          <a:solidFill>
                            <a:schemeClr val="tx1"/>
                          </a:solidFill>
                          <a:latin typeface="Cavolini" panose="03000502040302020204" pitchFamily="66" charset="0"/>
                          <a:cs typeface="Cavolini" panose="03000502040302020204" pitchFamily="66" charset="0"/>
                        </a:rPr>
                        <a:t>– Where is the first evidence of God’s Laws in scripture?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dirty="0">
                          <a:solidFill>
                            <a:schemeClr val="tx1"/>
                          </a:solidFill>
                          <a:latin typeface="Cavolini" panose="03000502040302020204" pitchFamily="66" charset="0"/>
                          <a:cs typeface="Cavolini" panose="03000502040302020204" pitchFamily="66" charset="0"/>
                        </a:rPr>
                        <a:t>Knowing “when the Law was introduced” helps us understand the scriptures that explain the difference between God’s Law and the God’s Law Covenant.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61754790"/>
                  </a:ext>
                </a:extLst>
              </a:tr>
            </a:tbl>
          </a:graphicData>
        </a:graphic>
      </p:graphicFrame>
      <p:sp>
        <p:nvSpPr>
          <p:cNvPr id="4" name="Slide Number Placeholder 3">
            <a:extLst>
              <a:ext uri="{FF2B5EF4-FFF2-40B4-BE49-F238E27FC236}">
                <a16:creationId xmlns:a16="http://schemas.microsoft.com/office/drawing/2014/main" id="{6FBD354E-C634-4E53-8674-54628F5DA9BC}"/>
              </a:ext>
            </a:extLst>
          </p:cNvPr>
          <p:cNvSpPr>
            <a:spLocks noGrp="1"/>
          </p:cNvSpPr>
          <p:nvPr>
            <p:ph type="sldNum" sz="quarter" idx="12"/>
          </p:nvPr>
        </p:nvSpPr>
        <p:spPr/>
        <p:txBody>
          <a:bodyPr/>
          <a:lstStyle/>
          <a:p>
            <a:fld id="{20926163-E7C4-4106-B7C7-FA295E06D549}" type="slidenum">
              <a:rPr lang="en-US" smtClean="0"/>
              <a:pPr/>
              <a:t>29</a:t>
            </a:fld>
            <a:endParaRPr lang="en-US" dirty="0"/>
          </a:p>
        </p:txBody>
      </p:sp>
      <p:sp>
        <p:nvSpPr>
          <p:cNvPr id="6" name="Content Placeholder 2">
            <a:extLst>
              <a:ext uri="{FF2B5EF4-FFF2-40B4-BE49-F238E27FC236}">
                <a16:creationId xmlns:a16="http://schemas.microsoft.com/office/drawing/2014/main" id="{3667B04E-5AC3-439E-A9E1-7A9163FE7128}"/>
              </a:ext>
            </a:extLst>
          </p:cNvPr>
          <p:cNvSpPr txBox="1">
            <a:spLocks/>
          </p:cNvSpPr>
          <p:nvPr/>
        </p:nvSpPr>
        <p:spPr>
          <a:xfrm>
            <a:off x="479394" y="5281129"/>
            <a:ext cx="11203620" cy="1586200"/>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What’s Next:  </a:t>
            </a:r>
          </a:p>
          <a:p>
            <a:pPr lvl="1"/>
            <a:r>
              <a:rPr lang="en-US" dirty="0"/>
              <a:t>Part 2:  The Difference between the Laws of God and the Law Covenant of God</a:t>
            </a:r>
          </a:p>
          <a:p>
            <a:pPr lvl="1"/>
            <a:r>
              <a:rPr lang="en-US" dirty="0"/>
              <a:t>Part 3:  The Prophetic nature of God’s laws as a pattern for salvation</a:t>
            </a:r>
          </a:p>
        </p:txBody>
      </p:sp>
      <p:sp>
        <p:nvSpPr>
          <p:cNvPr id="8" name="Title 1">
            <a:extLst>
              <a:ext uri="{FF2B5EF4-FFF2-40B4-BE49-F238E27FC236}">
                <a16:creationId xmlns:a16="http://schemas.microsoft.com/office/drawing/2014/main" id="{968DC5FA-8596-49E6-AE84-4238992F515D}"/>
              </a:ext>
            </a:extLst>
          </p:cNvPr>
          <p:cNvSpPr txBox="1">
            <a:spLocks/>
          </p:cNvSpPr>
          <p:nvPr/>
        </p:nvSpPr>
        <p:spPr>
          <a:xfrm>
            <a:off x="4236096" y="1786572"/>
            <a:ext cx="3181740" cy="767860"/>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100000"/>
              </a:lnSpc>
              <a:spcBef>
                <a:spcPct val="0"/>
              </a:spcBef>
              <a:buNone/>
              <a:defRPr sz="4000" b="1" kern="1200">
                <a:solidFill>
                  <a:schemeClr val="tx1"/>
                </a:solidFill>
                <a:latin typeface="Cavolini" panose="03000502040302020204" pitchFamily="66" charset="0"/>
                <a:ea typeface="+mj-ea"/>
                <a:cs typeface="Cavolini" panose="03000502040302020204" pitchFamily="66" charset="0"/>
              </a:defRPr>
            </a:lvl1pPr>
          </a:lstStyle>
          <a:p>
            <a:pPr marL="1997075" indent="-1997075"/>
            <a:r>
              <a:rPr lang="en-US" dirty="0"/>
              <a:t>Recap of Part 1</a:t>
            </a:r>
          </a:p>
        </p:txBody>
      </p:sp>
    </p:spTree>
    <p:extLst>
      <p:ext uri="{BB962C8B-B14F-4D97-AF65-F5344CB8AC3E}">
        <p14:creationId xmlns:p14="http://schemas.microsoft.com/office/powerpoint/2010/main" val="33156102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2711AF-1FE3-499F-96DB-BC9D69EE2FFB}"/>
              </a:ext>
            </a:extLst>
          </p:cNvPr>
          <p:cNvSpPr>
            <a:spLocks noGrp="1"/>
          </p:cNvSpPr>
          <p:nvPr>
            <p:ph type="title"/>
          </p:nvPr>
        </p:nvSpPr>
        <p:spPr>
          <a:xfrm>
            <a:off x="4118" y="4371975"/>
            <a:ext cx="4393559" cy="2378076"/>
          </a:xfrm>
        </p:spPr>
        <p:txBody>
          <a:bodyPr>
            <a:normAutofit/>
          </a:bodyPr>
          <a:lstStyle/>
          <a:p>
            <a:pPr algn="ctr">
              <a:lnSpc>
                <a:spcPct val="90000"/>
              </a:lnSpc>
            </a:pPr>
            <a:r>
              <a:rPr lang="en-US" sz="3200" dirty="0"/>
              <a:t>The Timeless and Prophetic Nature </a:t>
            </a:r>
            <a:br>
              <a:rPr lang="en-US" sz="3200" dirty="0"/>
            </a:br>
            <a:r>
              <a:rPr lang="en-US" sz="3200" dirty="0"/>
              <a:t>of God’s Law</a:t>
            </a:r>
          </a:p>
        </p:txBody>
      </p:sp>
      <p:sp>
        <p:nvSpPr>
          <p:cNvPr id="3" name="Content Placeholder 2">
            <a:extLst>
              <a:ext uri="{FF2B5EF4-FFF2-40B4-BE49-F238E27FC236}">
                <a16:creationId xmlns:a16="http://schemas.microsoft.com/office/drawing/2014/main" id="{333FC9CB-787B-42DD-8BF2-4FC5F9997360}"/>
              </a:ext>
            </a:extLst>
          </p:cNvPr>
          <p:cNvSpPr>
            <a:spLocks noGrp="1"/>
          </p:cNvSpPr>
          <p:nvPr>
            <p:ph idx="1"/>
          </p:nvPr>
        </p:nvSpPr>
        <p:spPr>
          <a:xfrm>
            <a:off x="4356248" y="4371975"/>
            <a:ext cx="7835751" cy="2378076"/>
          </a:xfrm>
        </p:spPr>
        <p:txBody>
          <a:bodyPr anchor="ctr">
            <a:normAutofit/>
          </a:bodyPr>
          <a:lstStyle/>
          <a:p>
            <a:pPr>
              <a:lnSpc>
                <a:spcPct val="90000"/>
              </a:lnSpc>
            </a:pPr>
            <a:r>
              <a:rPr lang="en-US" sz="2000" dirty="0"/>
              <a:t>Working with BBIBI School Team</a:t>
            </a:r>
          </a:p>
          <a:p>
            <a:pPr>
              <a:lnSpc>
                <a:spcPct val="90000"/>
              </a:lnSpc>
            </a:pPr>
            <a:r>
              <a:rPr lang="en-US" sz="2000" dirty="0"/>
              <a:t>Recognized just  </a:t>
            </a:r>
            <a:r>
              <a:rPr lang="en-US" sz="2000" i="1" dirty="0"/>
              <a:t>“How foundational it is</a:t>
            </a:r>
            <a:r>
              <a:rPr lang="en-US" sz="2000" dirty="0"/>
              <a:t>” to understand the nature of God’s law in learning scriptural truths</a:t>
            </a:r>
          </a:p>
          <a:p>
            <a:pPr>
              <a:lnSpc>
                <a:spcPct val="90000"/>
              </a:lnSpc>
            </a:pPr>
            <a:r>
              <a:rPr lang="en-US" sz="2000" dirty="0"/>
              <a:t>Led to write a booklet entitled :</a:t>
            </a:r>
            <a:br>
              <a:rPr lang="en-US" sz="2000" dirty="0"/>
            </a:br>
            <a:r>
              <a:rPr lang="en-US" sz="2000" dirty="0"/>
              <a:t>  </a:t>
            </a:r>
            <a:r>
              <a:rPr lang="en-US" sz="2000" b="1" i="1" dirty="0"/>
              <a:t>“The Timeless and Prophetic Nature of God’s Law”</a:t>
            </a:r>
          </a:p>
        </p:txBody>
      </p:sp>
      <p:sp>
        <p:nvSpPr>
          <p:cNvPr id="5" name="Slide Number Placeholder 4">
            <a:extLst>
              <a:ext uri="{FF2B5EF4-FFF2-40B4-BE49-F238E27FC236}">
                <a16:creationId xmlns:a16="http://schemas.microsoft.com/office/drawing/2014/main" id="{4C6F0107-B0BB-4664-A5CB-554B2584861D}"/>
              </a:ext>
            </a:extLst>
          </p:cNvPr>
          <p:cNvSpPr>
            <a:spLocks noGrp="1"/>
          </p:cNvSpPr>
          <p:nvPr>
            <p:ph type="sldNum" sz="quarter" idx="12"/>
          </p:nvPr>
        </p:nvSpPr>
        <p:spPr>
          <a:xfrm>
            <a:off x="11649074" y="6356350"/>
            <a:ext cx="340995" cy="365125"/>
          </a:xfrm>
        </p:spPr>
        <p:txBody>
          <a:bodyPr>
            <a:normAutofit/>
          </a:bodyPr>
          <a:lstStyle/>
          <a:p>
            <a:pPr>
              <a:spcAft>
                <a:spcPts val="600"/>
              </a:spcAft>
            </a:pPr>
            <a:fld id="{20926163-E7C4-4106-B7C7-FA295E06D549}" type="slidenum">
              <a:rPr lang="en-US" b="1" smtClean="0"/>
              <a:pPr>
                <a:spcAft>
                  <a:spcPts val="600"/>
                </a:spcAft>
              </a:pPr>
              <a:t>3</a:t>
            </a:fld>
            <a:endParaRPr lang="en-US" b="1" dirty="0"/>
          </a:p>
        </p:txBody>
      </p:sp>
      <p:pic>
        <p:nvPicPr>
          <p:cNvPr id="6" name="Picture 5" descr="A picture containing clock, table&#10;&#10;Description automatically generated">
            <a:extLst>
              <a:ext uri="{FF2B5EF4-FFF2-40B4-BE49-F238E27FC236}">
                <a16:creationId xmlns:a16="http://schemas.microsoft.com/office/drawing/2014/main" id="{6CBBAF54-1E98-49F2-AE68-BF3BAB2D8E3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1" y="-7660"/>
            <a:ext cx="12192000" cy="4581525"/>
          </a:xfrm>
          <a:prstGeom prst="rect">
            <a:avLst/>
          </a:prstGeom>
        </p:spPr>
      </p:pic>
    </p:spTree>
    <p:extLst>
      <p:ext uri="{BB962C8B-B14F-4D97-AF65-F5344CB8AC3E}">
        <p14:creationId xmlns:p14="http://schemas.microsoft.com/office/powerpoint/2010/main" val="28246155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a:xfrm>
            <a:off x="274121" y="854147"/>
            <a:ext cx="11203620" cy="147828"/>
          </a:xfrm>
        </p:spPr>
        <p:txBody>
          <a:bodyPr>
            <a:noAutofit/>
          </a:bodyPr>
          <a:lstStyle/>
          <a:p>
            <a:pPr algn="ctr"/>
            <a:r>
              <a:rPr lang="en-US" sz="3200" dirty="0"/>
              <a:t>“The Laws of God” vs. “The Law Covenant of God”</a:t>
            </a:r>
            <a:br>
              <a:rPr lang="en-US" sz="3200" dirty="0"/>
            </a:br>
            <a:br>
              <a:rPr lang="en-US" sz="1600" dirty="0"/>
            </a:br>
            <a:endParaRPr lang="en-US" sz="3200" i="1" dirty="0"/>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30</a:t>
            </a:fld>
            <a:endParaRPr lang="en-US" dirty="0"/>
          </a:p>
        </p:txBody>
      </p:sp>
      <p:pic>
        <p:nvPicPr>
          <p:cNvPr id="3" name="Picture 2">
            <a:extLst>
              <a:ext uri="{FF2B5EF4-FFF2-40B4-BE49-F238E27FC236}">
                <a16:creationId xmlns:a16="http://schemas.microsoft.com/office/drawing/2014/main" id="{DC2B0545-D110-4FC7-86C5-2E5E198FF2A5}"/>
              </a:ext>
            </a:extLst>
          </p:cNvPr>
          <p:cNvPicPr>
            <a:picLocks noChangeAspect="1"/>
          </p:cNvPicPr>
          <p:nvPr/>
        </p:nvPicPr>
        <p:blipFill>
          <a:blip r:embed="rId2"/>
          <a:stretch>
            <a:fillRect/>
          </a:stretch>
        </p:blipFill>
        <p:spPr>
          <a:xfrm>
            <a:off x="641544" y="1655728"/>
            <a:ext cx="5166954" cy="3420126"/>
          </a:xfrm>
          <a:prstGeom prst="rect">
            <a:avLst/>
          </a:prstGeom>
          <a:ln>
            <a:noFill/>
          </a:ln>
          <a:effectLst>
            <a:outerShdw blurRad="292100" dist="139700" dir="2700000" algn="tl" rotWithShape="0">
              <a:srgbClr val="333333">
                <a:alpha val="65000"/>
              </a:srgbClr>
            </a:outerShdw>
          </a:effectLst>
        </p:spPr>
      </p:pic>
      <p:sp>
        <p:nvSpPr>
          <p:cNvPr id="11" name="TextBox 10">
            <a:extLst>
              <a:ext uri="{FF2B5EF4-FFF2-40B4-BE49-F238E27FC236}">
                <a16:creationId xmlns:a16="http://schemas.microsoft.com/office/drawing/2014/main" id="{06F3EB32-BAF0-4514-8321-469EED73263F}"/>
              </a:ext>
            </a:extLst>
          </p:cNvPr>
          <p:cNvSpPr txBox="1"/>
          <p:nvPr/>
        </p:nvSpPr>
        <p:spPr>
          <a:xfrm>
            <a:off x="971675" y="2927619"/>
            <a:ext cx="4430746" cy="2062103"/>
          </a:xfrm>
          <a:prstGeom prst="rect">
            <a:avLst/>
          </a:prstGeom>
          <a:noFill/>
        </p:spPr>
        <p:txBody>
          <a:bodyPr wrap="square" rtlCol="0">
            <a:spAutoFit/>
          </a:bodyPr>
          <a:lstStyle/>
          <a:p>
            <a:pPr algn="ctr"/>
            <a:r>
              <a:rPr kumimoji="0" lang="en-US" sz="3200" b="1" i="1" u="none" strike="noStrike" kern="1200" cap="none" spc="0" normalizeH="0" baseline="0" noProof="0" dirty="0">
                <a:ln>
                  <a:noFill/>
                </a:ln>
                <a:solidFill>
                  <a:schemeClr val="bg1"/>
                </a:solidFill>
                <a:effectLst/>
                <a:uLnTx/>
                <a:uFillTx/>
                <a:latin typeface="Cavolini" panose="03000502040302020204" pitchFamily="66" charset="0"/>
                <a:ea typeface="+mj-ea"/>
                <a:cs typeface="Cavolini" panose="03000502040302020204" pitchFamily="66" charset="0"/>
              </a:rPr>
              <a:t>Holds Keys to understanding the Laws of God vs the Law Covenant</a:t>
            </a:r>
            <a:endParaRPr lang="en-US" dirty="0">
              <a:solidFill>
                <a:schemeClr val="bg1"/>
              </a:solidFill>
            </a:endParaRPr>
          </a:p>
        </p:txBody>
      </p:sp>
      <p:sp>
        <p:nvSpPr>
          <p:cNvPr id="13" name="Content Placeholder 2">
            <a:extLst>
              <a:ext uri="{FF2B5EF4-FFF2-40B4-BE49-F238E27FC236}">
                <a16:creationId xmlns:a16="http://schemas.microsoft.com/office/drawing/2014/main" id="{F26B521B-CD7B-42F6-B6A6-2E6EFFF79DC2}"/>
              </a:ext>
            </a:extLst>
          </p:cNvPr>
          <p:cNvSpPr txBox="1">
            <a:spLocks/>
          </p:cNvSpPr>
          <p:nvPr/>
        </p:nvSpPr>
        <p:spPr>
          <a:xfrm>
            <a:off x="6383504" y="2025735"/>
            <a:ext cx="5340403" cy="2639771"/>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Galatians 3:19 asks an important question: </a:t>
            </a:r>
          </a:p>
          <a:p>
            <a:pPr marL="0" indent="0">
              <a:buFont typeface="Arial" panose="020B0604020202020204" pitchFamily="34" charset="0"/>
              <a:buNone/>
            </a:pPr>
            <a:r>
              <a:rPr lang="en-US" sz="2800" dirty="0">
                <a:latin typeface="Arial" panose="020B0604020202020204" pitchFamily="34" charset="0"/>
              </a:rPr>
              <a:t>Wherefore then </a:t>
            </a:r>
            <a:r>
              <a:rPr lang="en-US" sz="2800" i="1" dirty="0" err="1">
                <a:latin typeface="Arial" panose="020B0604020202020204" pitchFamily="34" charset="0"/>
              </a:rPr>
              <a:t>serveth</a:t>
            </a:r>
            <a:r>
              <a:rPr lang="en-US" sz="2800" i="1" dirty="0">
                <a:latin typeface="Arial" panose="020B0604020202020204" pitchFamily="34" charset="0"/>
              </a:rPr>
              <a:t> </a:t>
            </a:r>
            <a:r>
              <a:rPr lang="en-US" sz="2800" dirty="0">
                <a:latin typeface="Arial" panose="020B0604020202020204" pitchFamily="34" charset="0"/>
              </a:rPr>
              <a:t>the law?</a:t>
            </a:r>
            <a:endParaRPr lang="en-US" sz="3600" dirty="0"/>
          </a:p>
        </p:txBody>
      </p:sp>
    </p:spTree>
    <p:extLst>
      <p:ext uri="{BB962C8B-B14F-4D97-AF65-F5344CB8AC3E}">
        <p14:creationId xmlns:p14="http://schemas.microsoft.com/office/powerpoint/2010/main" val="360723963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050452F0-ABA4-4A1C-B9FE-8BD6E51D4B95}"/>
              </a:ext>
            </a:extLst>
          </p:cNvPr>
          <p:cNvSpPr txBox="1">
            <a:spLocks/>
          </p:cNvSpPr>
          <p:nvPr/>
        </p:nvSpPr>
        <p:spPr>
          <a:xfrm>
            <a:off x="6410915" y="1120466"/>
            <a:ext cx="5340403" cy="4099604"/>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600" dirty="0"/>
              <a:t>Galatians 3:19</a:t>
            </a:r>
          </a:p>
          <a:p>
            <a:pPr marL="0" indent="0">
              <a:buFont typeface="Arial" panose="020B0604020202020204" pitchFamily="34" charset="0"/>
              <a:buNone/>
            </a:pPr>
            <a:r>
              <a:rPr lang="en-US" sz="2800" baseline="30000" dirty="0">
                <a:latin typeface="Arial" panose="020B0604020202020204" pitchFamily="34" charset="0"/>
              </a:rPr>
              <a:t>19</a:t>
            </a:r>
            <a:r>
              <a:rPr lang="en-US" sz="2800" dirty="0">
                <a:latin typeface="Arial" panose="020B0604020202020204" pitchFamily="34" charset="0"/>
              </a:rPr>
              <a:t> Wherefore then </a:t>
            </a:r>
            <a:r>
              <a:rPr lang="en-US" sz="2800" i="1" dirty="0" err="1">
                <a:latin typeface="Arial" panose="020B0604020202020204" pitchFamily="34" charset="0"/>
              </a:rPr>
              <a:t>serveth</a:t>
            </a:r>
            <a:r>
              <a:rPr lang="en-US" sz="2800" i="1" dirty="0">
                <a:latin typeface="Arial" panose="020B0604020202020204" pitchFamily="34" charset="0"/>
              </a:rPr>
              <a:t> </a:t>
            </a:r>
            <a:r>
              <a:rPr lang="en-US" sz="2800" dirty="0">
                <a:latin typeface="Arial" panose="020B0604020202020204" pitchFamily="34" charset="0"/>
              </a:rPr>
              <a:t>the law? </a:t>
            </a:r>
            <a:r>
              <a:rPr lang="en-US" sz="2800" dirty="0">
                <a:highlight>
                  <a:srgbClr val="FFFF00"/>
                </a:highlight>
                <a:latin typeface="Arial" panose="020B0604020202020204" pitchFamily="34" charset="0"/>
              </a:rPr>
              <a:t>It was added …</a:t>
            </a:r>
            <a:endParaRPr lang="en-US" sz="3600" dirty="0">
              <a:highlight>
                <a:srgbClr val="FFFF00"/>
              </a:highlight>
            </a:endParaRPr>
          </a:p>
        </p:txBody>
      </p:sp>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p:txBody>
          <a:bodyPr>
            <a:noAutofit/>
          </a:bodyPr>
          <a:lstStyle/>
          <a:p>
            <a:pPr algn="ctr"/>
            <a:r>
              <a:rPr lang="en-US" sz="3200" dirty="0"/>
              <a:t>“The Laws of God” vs. “The Law Covenant of God”</a:t>
            </a:r>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31</a:t>
            </a:fld>
            <a:endParaRPr lang="en-US" dirty="0"/>
          </a:p>
        </p:txBody>
      </p:sp>
      <p:pic>
        <p:nvPicPr>
          <p:cNvPr id="5" name="Picture 4">
            <a:extLst>
              <a:ext uri="{FF2B5EF4-FFF2-40B4-BE49-F238E27FC236}">
                <a16:creationId xmlns:a16="http://schemas.microsoft.com/office/drawing/2014/main" id="{A00E9FB4-B091-4243-B09F-7E463DC75783}"/>
              </a:ext>
            </a:extLst>
          </p:cNvPr>
          <p:cNvPicPr>
            <a:picLocks noChangeAspect="1"/>
          </p:cNvPicPr>
          <p:nvPr/>
        </p:nvPicPr>
        <p:blipFill>
          <a:blip r:embed="rId2"/>
          <a:stretch>
            <a:fillRect/>
          </a:stretch>
        </p:blipFill>
        <p:spPr>
          <a:xfrm>
            <a:off x="440682" y="1226519"/>
            <a:ext cx="5205666" cy="2725223"/>
          </a:xfrm>
          <a:prstGeom prst="rect">
            <a:avLst/>
          </a:prstGeom>
          <a:ln>
            <a:noFill/>
          </a:ln>
          <a:effectLst>
            <a:outerShdw blurRad="292100" dist="139700" dir="2700000" algn="tl" rotWithShape="0">
              <a:srgbClr val="333333">
                <a:alpha val="65000"/>
              </a:srgbClr>
            </a:outerShdw>
          </a:effectLst>
        </p:spPr>
      </p:pic>
      <p:sp>
        <p:nvSpPr>
          <p:cNvPr id="6" name="Freeform: Shape 5">
            <a:extLst>
              <a:ext uri="{FF2B5EF4-FFF2-40B4-BE49-F238E27FC236}">
                <a16:creationId xmlns:a16="http://schemas.microsoft.com/office/drawing/2014/main" id="{8B6E4C11-6532-42B4-9F47-BF5AD7CE2CB7}"/>
              </a:ext>
            </a:extLst>
          </p:cNvPr>
          <p:cNvSpPr/>
          <p:nvPr/>
        </p:nvSpPr>
        <p:spPr>
          <a:xfrm>
            <a:off x="39127" y="4418252"/>
            <a:ext cx="11948884" cy="2261237"/>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1029810 w 10497466"/>
              <a:gd name="connsiteY102" fmla="*/ 1608424 h 1647820"/>
              <a:gd name="connsiteX103" fmla="*/ 1065320 w 10497466"/>
              <a:gd name="connsiteY103" fmla="*/ 1617302 h 1647820"/>
              <a:gd name="connsiteX104" fmla="*/ 1127464 w 10497466"/>
              <a:gd name="connsiteY104" fmla="*/ 1635057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1029810 w 10497466"/>
              <a:gd name="connsiteY102" fmla="*/ 1608424 h 1647820"/>
              <a:gd name="connsiteX103" fmla="*/ 1065320 w 10497466"/>
              <a:gd name="connsiteY103" fmla="*/ 1617302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1029810 w 10497466"/>
              <a:gd name="connsiteY102" fmla="*/ 1608424 h 1647820"/>
              <a:gd name="connsiteX103" fmla="*/ 1008675 w 10497466"/>
              <a:gd name="connsiteY103" fmla="*/ 1576440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1029810 w 10497466"/>
              <a:gd name="connsiteY102" fmla="*/ 1608424 h 1647820"/>
              <a:gd name="connsiteX103" fmla="*/ 1060171 w 10497466"/>
              <a:gd name="connsiteY103" fmla="*/ 1572354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988614 w 10497466"/>
              <a:gd name="connsiteY102" fmla="*/ 1571648 h 1647820"/>
              <a:gd name="connsiteX103" fmla="*/ 1060171 w 10497466"/>
              <a:gd name="connsiteY103" fmla="*/ 1572354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873204 w 10497466"/>
              <a:gd name="connsiteY101" fmla="*/ 1569533 h 1647820"/>
              <a:gd name="connsiteX102" fmla="*/ 988614 w 10497466"/>
              <a:gd name="connsiteY102" fmla="*/ 1571648 h 1647820"/>
              <a:gd name="connsiteX103" fmla="*/ 1060171 w 10497466"/>
              <a:gd name="connsiteY103" fmla="*/ 1572354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26930"/>
              <a:gd name="connsiteX1" fmla="*/ 8788893 w 10497466"/>
              <a:gd name="connsiteY1" fmla="*/ 1297705 h 1626930"/>
              <a:gd name="connsiteX2" fmla="*/ 9401452 w 10497466"/>
              <a:gd name="connsiteY2" fmla="*/ 1288828 h 1626930"/>
              <a:gd name="connsiteX3" fmla="*/ 9490229 w 10497466"/>
              <a:gd name="connsiteY3" fmla="*/ 1271072 h 1626930"/>
              <a:gd name="connsiteX4" fmla="*/ 9792070 w 10497466"/>
              <a:gd name="connsiteY4" fmla="*/ 1253317 h 1626930"/>
              <a:gd name="connsiteX5" fmla="*/ 9916357 w 10497466"/>
              <a:gd name="connsiteY5" fmla="*/ 1244439 h 1626930"/>
              <a:gd name="connsiteX6" fmla="*/ 9987378 w 10497466"/>
              <a:gd name="connsiteY6" fmla="*/ 1226684 h 1626930"/>
              <a:gd name="connsiteX7" fmla="*/ 10031767 w 10497466"/>
              <a:gd name="connsiteY7" fmla="*/ 1217806 h 1626930"/>
              <a:gd name="connsiteX8" fmla="*/ 10085033 w 10497466"/>
              <a:gd name="connsiteY8" fmla="*/ 1200051 h 1626930"/>
              <a:gd name="connsiteX9" fmla="*/ 10173810 w 10497466"/>
              <a:gd name="connsiteY9" fmla="*/ 1173418 h 1626930"/>
              <a:gd name="connsiteX10" fmla="*/ 10218198 w 10497466"/>
              <a:gd name="connsiteY10" fmla="*/ 1137907 h 1626930"/>
              <a:gd name="connsiteX11" fmla="*/ 10244831 w 10497466"/>
              <a:gd name="connsiteY11" fmla="*/ 1120152 h 1626930"/>
              <a:gd name="connsiteX12" fmla="*/ 10298097 w 10497466"/>
              <a:gd name="connsiteY12" fmla="*/ 1058008 h 1626930"/>
              <a:gd name="connsiteX13" fmla="*/ 10351363 w 10497466"/>
              <a:gd name="connsiteY13" fmla="*/ 1040253 h 1626930"/>
              <a:gd name="connsiteX14" fmla="*/ 10386874 w 10497466"/>
              <a:gd name="connsiteY14" fmla="*/ 1013620 h 1626930"/>
              <a:gd name="connsiteX15" fmla="*/ 10422384 w 10497466"/>
              <a:gd name="connsiteY15" fmla="*/ 1004742 h 1626930"/>
              <a:gd name="connsiteX16" fmla="*/ 10466773 w 10497466"/>
              <a:gd name="connsiteY16" fmla="*/ 969232 h 1626930"/>
              <a:gd name="connsiteX17" fmla="*/ 10475650 w 10497466"/>
              <a:gd name="connsiteY17" fmla="*/ 614125 h 1626930"/>
              <a:gd name="connsiteX18" fmla="*/ 10440140 w 10497466"/>
              <a:gd name="connsiteY18" fmla="*/ 569736 h 1626930"/>
              <a:gd name="connsiteX19" fmla="*/ 10422384 w 10497466"/>
              <a:gd name="connsiteY19" fmla="*/ 543103 h 1626930"/>
              <a:gd name="connsiteX20" fmla="*/ 10360241 w 10497466"/>
              <a:gd name="connsiteY20" fmla="*/ 516470 h 1626930"/>
              <a:gd name="connsiteX21" fmla="*/ 10324730 w 10497466"/>
              <a:gd name="connsiteY21" fmla="*/ 463204 h 1626930"/>
              <a:gd name="connsiteX22" fmla="*/ 10306975 w 10497466"/>
              <a:gd name="connsiteY22" fmla="*/ 436571 h 1626930"/>
              <a:gd name="connsiteX23" fmla="*/ 10280342 w 10497466"/>
              <a:gd name="connsiteY23" fmla="*/ 427694 h 1626930"/>
              <a:gd name="connsiteX24" fmla="*/ 10218198 w 10497466"/>
              <a:gd name="connsiteY24" fmla="*/ 356672 h 1626930"/>
              <a:gd name="connsiteX25" fmla="*/ 10182687 w 10497466"/>
              <a:gd name="connsiteY25" fmla="*/ 338917 h 1626930"/>
              <a:gd name="connsiteX26" fmla="*/ 10093910 w 10497466"/>
              <a:gd name="connsiteY26" fmla="*/ 294529 h 1626930"/>
              <a:gd name="connsiteX27" fmla="*/ 10014011 w 10497466"/>
              <a:gd name="connsiteY27" fmla="*/ 267896 h 1626930"/>
              <a:gd name="connsiteX28" fmla="*/ 9978501 w 10497466"/>
              <a:gd name="connsiteY28" fmla="*/ 259018 h 1626930"/>
              <a:gd name="connsiteX29" fmla="*/ 9934112 w 10497466"/>
              <a:gd name="connsiteY29" fmla="*/ 250140 h 1626930"/>
              <a:gd name="connsiteX30" fmla="*/ 9898602 w 10497466"/>
              <a:gd name="connsiteY30" fmla="*/ 241263 h 1626930"/>
              <a:gd name="connsiteX31" fmla="*/ 9836458 w 10497466"/>
              <a:gd name="connsiteY31" fmla="*/ 232385 h 1626930"/>
              <a:gd name="connsiteX32" fmla="*/ 9783192 w 10497466"/>
              <a:gd name="connsiteY32" fmla="*/ 214630 h 1626930"/>
              <a:gd name="connsiteX33" fmla="*/ 9729926 w 10497466"/>
              <a:gd name="connsiteY33" fmla="*/ 187997 h 1626930"/>
              <a:gd name="connsiteX34" fmla="*/ 9676660 w 10497466"/>
              <a:gd name="connsiteY34" fmla="*/ 161364 h 1626930"/>
              <a:gd name="connsiteX35" fmla="*/ 9614516 w 10497466"/>
              <a:gd name="connsiteY35" fmla="*/ 125853 h 1626930"/>
              <a:gd name="connsiteX36" fmla="*/ 9570128 w 10497466"/>
              <a:gd name="connsiteY36" fmla="*/ 116975 h 1626930"/>
              <a:gd name="connsiteX37" fmla="*/ 9454718 w 10497466"/>
              <a:gd name="connsiteY37" fmla="*/ 90342 h 1626930"/>
              <a:gd name="connsiteX38" fmla="*/ 9419208 w 10497466"/>
              <a:gd name="connsiteY38" fmla="*/ 81465 h 1626930"/>
              <a:gd name="connsiteX39" fmla="*/ 9348186 w 10497466"/>
              <a:gd name="connsiteY39" fmla="*/ 72587 h 1626930"/>
              <a:gd name="connsiteX40" fmla="*/ 9286043 w 10497466"/>
              <a:gd name="connsiteY40" fmla="*/ 63709 h 1626930"/>
              <a:gd name="connsiteX41" fmla="*/ 9179510 w 10497466"/>
              <a:gd name="connsiteY41" fmla="*/ 45954 h 1626930"/>
              <a:gd name="connsiteX42" fmla="*/ 9081856 w 10497466"/>
              <a:gd name="connsiteY42" fmla="*/ 28199 h 1626930"/>
              <a:gd name="connsiteX43" fmla="*/ 9001957 w 10497466"/>
              <a:gd name="connsiteY43" fmla="*/ 19321 h 1626930"/>
              <a:gd name="connsiteX44" fmla="*/ 8629095 w 10497466"/>
              <a:gd name="connsiteY44" fmla="*/ 19321 h 1626930"/>
              <a:gd name="connsiteX45" fmla="*/ 8416031 w 10497466"/>
              <a:gd name="connsiteY45" fmla="*/ 45954 h 1626930"/>
              <a:gd name="connsiteX46" fmla="*/ 6347534 w 10497466"/>
              <a:gd name="connsiteY46" fmla="*/ 37076 h 1626930"/>
              <a:gd name="connsiteX47" fmla="*/ 6196613 w 10497466"/>
              <a:gd name="connsiteY47" fmla="*/ 19321 h 1626930"/>
              <a:gd name="connsiteX48" fmla="*/ 6107837 w 10497466"/>
              <a:gd name="connsiteY48" fmla="*/ 10443 h 1626930"/>
              <a:gd name="connsiteX49" fmla="*/ 5149048 w 10497466"/>
              <a:gd name="connsiteY49" fmla="*/ 28199 h 1626930"/>
              <a:gd name="connsiteX50" fmla="*/ 4891596 w 10497466"/>
              <a:gd name="connsiteY50" fmla="*/ 81465 h 1626930"/>
              <a:gd name="connsiteX51" fmla="*/ 4811697 w 10497466"/>
              <a:gd name="connsiteY51" fmla="*/ 90342 h 1626930"/>
              <a:gd name="connsiteX52" fmla="*/ 4705165 w 10497466"/>
              <a:gd name="connsiteY52" fmla="*/ 99220 h 1626930"/>
              <a:gd name="connsiteX53" fmla="*/ 4669654 w 10497466"/>
              <a:gd name="connsiteY53" fmla="*/ 72587 h 1626930"/>
              <a:gd name="connsiteX54" fmla="*/ 4554244 w 10497466"/>
              <a:gd name="connsiteY54" fmla="*/ 54832 h 1626930"/>
              <a:gd name="connsiteX55" fmla="*/ 4447712 w 10497466"/>
              <a:gd name="connsiteY55" fmla="*/ 37076 h 1626930"/>
              <a:gd name="connsiteX56" fmla="*/ 3453413 w 10497466"/>
              <a:gd name="connsiteY56" fmla="*/ 45954 h 1626930"/>
              <a:gd name="connsiteX57" fmla="*/ 2805343 w 10497466"/>
              <a:gd name="connsiteY57" fmla="*/ 54832 h 1626930"/>
              <a:gd name="connsiteX58" fmla="*/ 1793289 w 10497466"/>
              <a:gd name="connsiteY58" fmla="*/ 63709 h 1626930"/>
              <a:gd name="connsiteX59" fmla="*/ 1296140 w 10497466"/>
              <a:gd name="connsiteY59" fmla="*/ 170241 h 1626930"/>
              <a:gd name="connsiteX60" fmla="*/ 1180730 w 10497466"/>
              <a:gd name="connsiteY60" fmla="*/ 214630 h 1626930"/>
              <a:gd name="connsiteX61" fmla="*/ 1127464 w 10497466"/>
              <a:gd name="connsiteY61" fmla="*/ 232385 h 1626930"/>
              <a:gd name="connsiteX62" fmla="*/ 674703 w 10497466"/>
              <a:gd name="connsiteY62" fmla="*/ 241263 h 1626930"/>
              <a:gd name="connsiteX63" fmla="*/ 621437 w 10497466"/>
              <a:gd name="connsiteY63" fmla="*/ 250140 h 1626930"/>
              <a:gd name="connsiteX64" fmla="*/ 497149 w 10497466"/>
              <a:gd name="connsiteY64" fmla="*/ 259018 h 1626930"/>
              <a:gd name="connsiteX65" fmla="*/ 435006 w 10497466"/>
              <a:gd name="connsiteY65" fmla="*/ 276773 h 1626930"/>
              <a:gd name="connsiteX66" fmla="*/ 399495 w 10497466"/>
              <a:gd name="connsiteY66" fmla="*/ 285651 h 1626930"/>
              <a:gd name="connsiteX67" fmla="*/ 346229 w 10497466"/>
              <a:gd name="connsiteY67" fmla="*/ 294529 h 1626930"/>
              <a:gd name="connsiteX68" fmla="*/ 266330 w 10497466"/>
              <a:gd name="connsiteY68" fmla="*/ 312284 h 1626930"/>
              <a:gd name="connsiteX69" fmla="*/ 186431 w 10497466"/>
              <a:gd name="connsiteY69" fmla="*/ 365550 h 1626930"/>
              <a:gd name="connsiteX70" fmla="*/ 159798 w 10497466"/>
              <a:gd name="connsiteY70" fmla="*/ 392183 h 1626930"/>
              <a:gd name="connsiteX71" fmla="*/ 124287 w 10497466"/>
              <a:gd name="connsiteY71" fmla="*/ 472082 h 1626930"/>
              <a:gd name="connsiteX72" fmla="*/ 115410 w 10497466"/>
              <a:gd name="connsiteY72" fmla="*/ 498715 h 1626930"/>
              <a:gd name="connsiteX73" fmla="*/ 79899 w 10497466"/>
              <a:gd name="connsiteY73" fmla="*/ 551981 h 1626930"/>
              <a:gd name="connsiteX74" fmla="*/ 35510 w 10497466"/>
              <a:gd name="connsiteY74" fmla="*/ 605247 h 1626930"/>
              <a:gd name="connsiteX75" fmla="*/ 8877 w 10497466"/>
              <a:gd name="connsiteY75" fmla="*/ 694024 h 1626930"/>
              <a:gd name="connsiteX76" fmla="*/ 0 w 10497466"/>
              <a:gd name="connsiteY76" fmla="*/ 747290 h 1626930"/>
              <a:gd name="connsiteX77" fmla="*/ 17755 w 10497466"/>
              <a:gd name="connsiteY77" fmla="*/ 889333 h 1626930"/>
              <a:gd name="connsiteX78" fmla="*/ 26633 w 10497466"/>
              <a:gd name="connsiteY78" fmla="*/ 942599 h 1626930"/>
              <a:gd name="connsiteX79" fmla="*/ 44388 w 10497466"/>
              <a:gd name="connsiteY79" fmla="*/ 1004742 h 1626930"/>
              <a:gd name="connsiteX80" fmla="*/ 62143 w 10497466"/>
              <a:gd name="connsiteY80" fmla="*/ 1049131 h 1626930"/>
              <a:gd name="connsiteX81" fmla="*/ 71021 w 10497466"/>
              <a:gd name="connsiteY81" fmla="*/ 1075764 h 1626930"/>
              <a:gd name="connsiteX82" fmla="*/ 88777 w 10497466"/>
              <a:gd name="connsiteY82" fmla="*/ 1093519 h 1626930"/>
              <a:gd name="connsiteX83" fmla="*/ 133165 w 10497466"/>
              <a:gd name="connsiteY83" fmla="*/ 1155663 h 1626930"/>
              <a:gd name="connsiteX84" fmla="*/ 168676 w 10497466"/>
              <a:gd name="connsiteY84" fmla="*/ 1182296 h 1626930"/>
              <a:gd name="connsiteX85" fmla="*/ 213064 w 10497466"/>
              <a:gd name="connsiteY85" fmla="*/ 1235562 h 1626930"/>
              <a:gd name="connsiteX86" fmla="*/ 230819 w 10497466"/>
              <a:gd name="connsiteY86" fmla="*/ 1262195 h 1626930"/>
              <a:gd name="connsiteX87" fmla="*/ 275208 w 10497466"/>
              <a:gd name="connsiteY87" fmla="*/ 1306583 h 1626930"/>
              <a:gd name="connsiteX88" fmla="*/ 346229 w 10497466"/>
              <a:gd name="connsiteY88" fmla="*/ 1395360 h 1626930"/>
              <a:gd name="connsiteX89" fmla="*/ 372862 w 10497466"/>
              <a:gd name="connsiteY89" fmla="*/ 1404237 h 1626930"/>
              <a:gd name="connsiteX90" fmla="*/ 417250 w 10497466"/>
              <a:gd name="connsiteY90" fmla="*/ 1430870 h 1626930"/>
              <a:gd name="connsiteX91" fmla="*/ 452761 w 10497466"/>
              <a:gd name="connsiteY91" fmla="*/ 1448626 h 1626930"/>
              <a:gd name="connsiteX92" fmla="*/ 497149 w 10497466"/>
              <a:gd name="connsiteY92" fmla="*/ 1466381 h 1626930"/>
              <a:gd name="connsiteX93" fmla="*/ 514905 w 10497466"/>
              <a:gd name="connsiteY93" fmla="*/ 1484136 h 1626930"/>
              <a:gd name="connsiteX94" fmla="*/ 550415 w 10497466"/>
              <a:gd name="connsiteY94" fmla="*/ 1493014 h 1626930"/>
              <a:gd name="connsiteX95" fmla="*/ 577048 w 10497466"/>
              <a:gd name="connsiteY95" fmla="*/ 1501892 h 1626930"/>
              <a:gd name="connsiteX96" fmla="*/ 612559 w 10497466"/>
              <a:gd name="connsiteY96" fmla="*/ 1510770 h 1626930"/>
              <a:gd name="connsiteX97" fmla="*/ 665825 w 10497466"/>
              <a:gd name="connsiteY97" fmla="*/ 1528525 h 1626930"/>
              <a:gd name="connsiteX98" fmla="*/ 719091 w 10497466"/>
              <a:gd name="connsiteY98" fmla="*/ 1546280 h 1626930"/>
              <a:gd name="connsiteX99" fmla="*/ 745724 w 10497466"/>
              <a:gd name="connsiteY99" fmla="*/ 1555158 h 1626930"/>
              <a:gd name="connsiteX100" fmla="*/ 790112 w 10497466"/>
              <a:gd name="connsiteY100" fmla="*/ 1564036 h 1626930"/>
              <a:gd name="connsiteX101" fmla="*/ 873204 w 10497466"/>
              <a:gd name="connsiteY101" fmla="*/ 1569533 h 1626930"/>
              <a:gd name="connsiteX102" fmla="*/ 988614 w 10497466"/>
              <a:gd name="connsiteY102" fmla="*/ 1571648 h 1626930"/>
              <a:gd name="connsiteX103" fmla="*/ 1060171 w 10497466"/>
              <a:gd name="connsiteY103" fmla="*/ 1572354 h 1626930"/>
              <a:gd name="connsiteX104" fmla="*/ 1142913 w 10497466"/>
              <a:gd name="connsiteY104" fmla="*/ 1561505 h 1626930"/>
              <a:gd name="connsiteX105" fmla="*/ 1294120 w 10497466"/>
              <a:gd name="connsiteY105" fmla="*/ 1552871 h 1626930"/>
              <a:gd name="connsiteX106" fmla="*/ 1439416 w 10497466"/>
              <a:gd name="connsiteY106" fmla="*/ 1582642 h 1626930"/>
              <a:gd name="connsiteX107" fmla="*/ 1633491 w 10497466"/>
              <a:gd name="connsiteY107" fmla="*/ 1626179 h 1626930"/>
              <a:gd name="connsiteX108" fmla="*/ 1695635 w 10497466"/>
              <a:gd name="connsiteY108" fmla="*/ 1608424 h 1626930"/>
              <a:gd name="connsiteX109" fmla="*/ 1740023 w 10497466"/>
              <a:gd name="connsiteY109" fmla="*/ 1590669 h 1626930"/>
              <a:gd name="connsiteX110" fmla="*/ 1775534 w 10497466"/>
              <a:gd name="connsiteY110" fmla="*/ 1581791 h 1626930"/>
              <a:gd name="connsiteX111" fmla="*/ 1828800 w 10497466"/>
              <a:gd name="connsiteY111" fmla="*/ 1564036 h 1626930"/>
              <a:gd name="connsiteX112" fmla="*/ 1855433 w 10497466"/>
              <a:gd name="connsiteY112" fmla="*/ 1555158 h 1626930"/>
              <a:gd name="connsiteX113" fmla="*/ 1953087 w 10497466"/>
              <a:gd name="connsiteY113" fmla="*/ 1537403 h 1626930"/>
              <a:gd name="connsiteX114" fmla="*/ 1988598 w 10497466"/>
              <a:gd name="connsiteY114" fmla="*/ 1528525 h 1626930"/>
              <a:gd name="connsiteX115" fmla="*/ 2059619 w 10497466"/>
              <a:gd name="connsiteY115" fmla="*/ 1510770 h 1626930"/>
              <a:gd name="connsiteX116" fmla="*/ 2627790 w 10497466"/>
              <a:gd name="connsiteY116" fmla="*/ 1501892 h 1626930"/>
              <a:gd name="connsiteX117" fmla="*/ 2734322 w 10497466"/>
              <a:gd name="connsiteY117" fmla="*/ 1484136 h 1626930"/>
              <a:gd name="connsiteX118" fmla="*/ 2902998 w 10497466"/>
              <a:gd name="connsiteY118" fmla="*/ 1448626 h 1626930"/>
              <a:gd name="connsiteX119" fmla="*/ 3027285 w 10497466"/>
              <a:gd name="connsiteY119" fmla="*/ 1430870 h 1626930"/>
              <a:gd name="connsiteX120" fmla="*/ 3222594 w 10497466"/>
              <a:gd name="connsiteY120" fmla="*/ 1395360 h 1626930"/>
              <a:gd name="connsiteX121" fmla="*/ 3577701 w 10497466"/>
              <a:gd name="connsiteY121" fmla="*/ 1359849 h 1626930"/>
              <a:gd name="connsiteX122" fmla="*/ 3986074 w 10497466"/>
              <a:gd name="connsiteY122" fmla="*/ 1377604 h 1626930"/>
              <a:gd name="connsiteX123" fmla="*/ 4074850 w 10497466"/>
              <a:gd name="connsiteY123" fmla="*/ 1421993 h 1626930"/>
              <a:gd name="connsiteX124" fmla="*/ 4128116 w 10497466"/>
              <a:gd name="connsiteY124" fmla="*/ 1413115 h 1626930"/>
              <a:gd name="connsiteX125" fmla="*/ 4163627 w 10497466"/>
              <a:gd name="connsiteY125" fmla="*/ 1404237 h 1626930"/>
              <a:gd name="connsiteX126" fmla="*/ 4225771 w 10497466"/>
              <a:gd name="connsiteY126" fmla="*/ 1395360 h 1626930"/>
              <a:gd name="connsiteX127" fmla="*/ 4634143 w 10497466"/>
              <a:gd name="connsiteY127" fmla="*/ 1404237 h 1626930"/>
              <a:gd name="connsiteX128" fmla="*/ 4696287 w 10497466"/>
              <a:gd name="connsiteY128" fmla="*/ 1421993 h 1626930"/>
              <a:gd name="connsiteX129" fmla="*/ 4838330 w 10497466"/>
              <a:gd name="connsiteY129" fmla="*/ 1448626 h 1626930"/>
              <a:gd name="connsiteX130" fmla="*/ 5007006 w 10497466"/>
              <a:gd name="connsiteY130" fmla="*/ 1484136 h 1626930"/>
              <a:gd name="connsiteX131" fmla="*/ 5166804 w 10497466"/>
              <a:gd name="connsiteY131" fmla="*/ 1501892 h 1626930"/>
              <a:gd name="connsiteX132" fmla="*/ 5495277 w 10497466"/>
              <a:gd name="connsiteY132" fmla="*/ 1519647 h 1626930"/>
              <a:gd name="connsiteX133" fmla="*/ 5575177 w 10497466"/>
              <a:gd name="connsiteY133" fmla="*/ 1528525 h 1626930"/>
              <a:gd name="connsiteX134" fmla="*/ 6152225 w 10497466"/>
              <a:gd name="connsiteY134" fmla="*/ 1510770 h 1626930"/>
              <a:gd name="connsiteX135" fmla="*/ 6205491 w 10497466"/>
              <a:gd name="connsiteY135" fmla="*/ 1501892 h 1626930"/>
              <a:gd name="connsiteX136" fmla="*/ 6365289 w 10497466"/>
              <a:gd name="connsiteY136" fmla="*/ 1555157 h 1626930"/>
              <a:gd name="connsiteX137" fmla="*/ 6498455 w 10497466"/>
              <a:gd name="connsiteY137" fmla="*/ 1555158 h 1626930"/>
              <a:gd name="connsiteX138" fmla="*/ 6578353 w 10497466"/>
              <a:gd name="connsiteY138" fmla="*/ 1546280 h 1626930"/>
              <a:gd name="connsiteX139" fmla="*/ 6747029 w 10497466"/>
              <a:gd name="connsiteY139" fmla="*/ 1528525 h 1626930"/>
              <a:gd name="connsiteX140" fmla="*/ 6773662 w 10497466"/>
              <a:gd name="connsiteY140" fmla="*/ 1564035 h 1626930"/>
              <a:gd name="connsiteX141" fmla="*/ 6862438 w 10497466"/>
              <a:gd name="connsiteY141" fmla="*/ 1519647 h 1626930"/>
              <a:gd name="connsiteX142" fmla="*/ 6924582 w 10497466"/>
              <a:gd name="connsiteY142" fmla="*/ 1528525 h 1626930"/>
              <a:gd name="connsiteX143" fmla="*/ 7013358 w 10497466"/>
              <a:gd name="connsiteY143" fmla="*/ 1510769 h 1626930"/>
              <a:gd name="connsiteX144" fmla="*/ 7102136 w 10497466"/>
              <a:gd name="connsiteY144" fmla="*/ 1501892 h 1626930"/>
              <a:gd name="connsiteX145" fmla="*/ 7155402 w 10497466"/>
              <a:gd name="connsiteY145" fmla="*/ 1519648 h 1626930"/>
              <a:gd name="connsiteX146" fmla="*/ 7164280 w 10497466"/>
              <a:gd name="connsiteY146" fmla="*/ 1484136 h 1626930"/>
              <a:gd name="connsiteX147" fmla="*/ 7279690 w 10497466"/>
              <a:gd name="connsiteY147" fmla="*/ 1475259 h 1626930"/>
              <a:gd name="connsiteX148" fmla="*/ 7386221 w 10497466"/>
              <a:gd name="connsiteY148" fmla="*/ 1439748 h 1626930"/>
              <a:gd name="connsiteX149" fmla="*/ 7439488 w 10497466"/>
              <a:gd name="connsiteY149" fmla="*/ 1404237 h 1626930"/>
              <a:gd name="connsiteX150" fmla="*/ 7572652 w 10497466"/>
              <a:gd name="connsiteY150" fmla="*/ 1413116 h 1626930"/>
              <a:gd name="connsiteX151" fmla="*/ 7696939 w 10497466"/>
              <a:gd name="connsiteY151" fmla="*/ 1430871 h 1626930"/>
              <a:gd name="connsiteX152" fmla="*/ 7767961 w 10497466"/>
              <a:gd name="connsiteY152" fmla="*/ 1404237 h 1626930"/>
              <a:gd name="connsiteX153" fmla="*/ 7945514 w 10497466"/>
              <a:gd name="connsiteY153" fmla="*/ 1413115 h 1626930"/>
              <a:gd name="connsiteX154" fmla="*/ 8007658 w 10497466"/>
              <a:gd name="connsiteY154" fmla="*/ 1457504 h 1626930"/>
              <a:gd name="connsiteX155" fmla="*/ 8123068 w 10497466"/>
              <a:gd name="connsiteY155" fmla="*/ 1395360 h 1626930"/>
              <a:gd name="connsiteX156" fmla="*/ 8238478 w 10497466"/>
              <a:gd name="connsiteY156" fmla="*/ 1377604 h 1626930"/>
              <a:gd name="connsiteX157" fmla="*/ 8265110 w 10497466"/>
              <a:gd name="connsiteY157" fmla="*/ 1395360 h 1626930"/>
              <a:gd name="connsiteX158" fmla="*/ 8211844 w 10497466"/>
              <a:gd name="connsiteY158" fmla="*/ 1421993 h 1626930"/>
              <a:gd name="connsiteX159" fmla="*/ 8371643 w 10497466"/>
              <a:gd name="connsiteY159" fmla="*/ 1413115 h 1626930"/>
              <a:gd name="connsiteX160" fmla="*/ 8451542 w 10497466"/>
              <a:gd name="connsiteY160" fmla="*/ 1395360 h 1626930"/>
              <a:gd name="connsiteX161" fmla="*/ 8957569 w 10497466"/>
              <a:gd name="connsiteY161" fmla="*/ 1315461 h 1626930"/>
              <a:gd name="connsiteX162" fmla="*/ 8948691 w 10497466"/>
              <a:gd name="connsiteY162" fmla="*/ 1324338 h 1626930"/>
              <a:gd name="connsiteX163" fmla="*/ 8877670 w 10497466"/>
              <a:gd name="connsiteY163" fmla="*/ 1350971 h 1626930"/>
              <a:gd name="connsiteX164" fmla="*/ 8859914 w 10497466"/>
              <a:gd name="connsiteY164" fmla="*/ 1368727 h 1626930"/>
              <a:gd name="connsiteX165" fmla="*/ 8833281 w 10497466"/>
              <a:gd name="connsiteY165" fmla="*/ 1377604 h 1626930"/>
              <a:gd name="connsiteX166" fmla="*/ 8815526 w 10497466"/>
              <a:gd name="connsiteY166" fmla="*/ 1395360 h 1626930"/>
              <a:gd name="connsiteX167" fmla="*/ 8788893 w 10497466"/>
              <a:gd name="connsiteY167" fmla="*/ 1413115 h 1626930"/>
              <a:gd name="connsiteX168" fmla="*/ 8788893 w 10497466"/>
              <a:gd name="connsiteY168" fmla="*/ 1297705 h 1626930"/>
              <a:gd name="connsiteX0" fmla="*/ 8788893 w 10497466"/>
              <a:gd name="connsiteY0" fmla="*/ 1297705 h 1608438"/>
              <a:gd name="connsiteX1" fmla="*/ 8788893 w 10497466"/>
              <a:gd name="connsiteY1" fmla="*/ 1297705 h 1608438"/>
              <a:gd name="connsiteX2" fmla="*/ 9401452 w 10497466"/>
              <a:gd name="connsiteY2" fmla="*/ 1288828 h 1608438"/>
              <a:gd name="connsiteX3" fmla="*/ 9490229 w 10497466"/>
              <a:gd name="connsiteY3" fmla="*/ 1271072 h 1608438"/>
              <a:gd name="connsiteX4" fmla="*/ 9792070 w 10497466"/>
              <a:gd name="connsiteY4" fmla="*/ 1253317 h 1608438"/>
              <a:gd name="connsiteX5" fmla="*/ 9916357 w 10497466"/>
              <a:gd name="connsiteY5" fmla="*/ 1244439 h 1608438"/>
              <a:gd name="connsiteX6" fmla="*/ 9987378 w 10497466"/>
              <a:gd name="connsiteY6" fmla="*/ 1226684 h 1608438"/>
              <a:gd name="connsiteX7" fmla="*/ 10031767 w 10497466"/>
              <a:gd name="connsiteY7" fmla="*/ 1217806 h 1608438"/>
              <a:gd name="connsiteX8" fmla="*/ 10085033 w 10497466"/>
              <a:gd name="connsiteY8" fmla="*/ 1200051 h 1608438"/>
              <a:gd name="connsiteX9" fmla="*/ 10173810 w 10497466"/>
              <a:gd name="connsiteY9" fmla="*/ 1173418 h 1608438"/>
              <a:gd name="connsiteX10" fmla="*/ 10218198 w 10497466"/>
              <a:gd name="connsiteY10" fmla="*/ 1137907 h 1608438"/>
              <a:gd name="connsiteX11" fmla="*/ 10244831 w 10497466"/>
              <a:gd name="connsiteY11" fmla="*/ 1120152 h 1608438"/>
              <a:gd name="connsiteX12" fmla="*/ 10298097 w 10497466"/>
              <a:gd name="connsiteY12" fmla="*/ 1058008 h 1608438"/>
              <a:gd name="connsiteX13" fmla="*/ 10351363 w 10497466"/>
              <a:gd name="connsiteY13" fmla="*/ 1040253 h 1608438"/>
              <a:gd name="connsiteX14" fmla="*/ 10386874 w 10497466"/>
              <a:gd name="connsiteY14" fmla="*/ 1013620 h 1608438"/>
              <a:gd name="connsiteX15" fmla="*/ 10422384 w 10497466"/>
              <a:gd name="connsiteY15" fmla="*/ 1004742 h 1608438"/>
              <a:gd name="connsiteX16" fmla="*/ 10466773 w 10497466"/>
              <a:gd name="connsiteY16" fmla="*/ 969232 h 1608438"/>
              <a:gd name="connsiteX17" fmla="*/ 10475650 w 10497466"/>
              <a:gd name="connsiteY17" fmla="*/ 614125 h 1608438"/>
              <a:gd name="connsiteX18" fmla="*/ 10440140 w 10497466"/>
              <a:gd name="connsiteY18" fmla="*/ 569736 h 1608438"/>
              <a:gd name="connsiteX19" fmla="*/ 10422384 w 10497466"/>
              <a:gd name="connsiteY19" fmla="*/ 543103 h 1608438"/>
              <a:gd name="connsiteX20" fmla="*/ 10360241 w 10497466"/>
              <a:gd name="connsiteY20" fmla="*/ 516470 h 1608438"/>
              <a:gd name="connsiteX21" fmla="*/ 10324730 w 10497466"/>
              <a:gd name="connsiteY21" fmla="*/ 463204 h 1608438"/>
              <a:gd name="connsiteX22" fmla="*/ 10306975 w 10497466"/>
              <a:gd name="connsiteY22" fmla="*/ 436571 h 1608438"/>
              <a:gd name="connsiteX23" fmla="*/ 10280342 w 10497466"/>
              <a:gd name="connsiteY23" fmla="*/ 427694 h 1608438"/>
              <a:gd name="connsiteX24" fmla="*/ 10218198 w 10497466"/>
              <a:gd name="connsiteY24" fmla="*/ 356672 h 1608438"/>
              <a:gd name="connsiteX25" fmla="*/ 10182687 w 10497466"/>
              <a:gd name="connsiteY25" fmla="*/ 338917 h 1608438"/>
              <a:gd name="connsiteX26" fmla="*/ 10093910 w 10497466"/>
              <a:gd name="connsiteY26" fmla="*/ 294529 h 1608438"/>
              <a:gd name="connsiteX27" fmla="*/ 10014011 w 10497466"/>
              <a:gd name="connsiteY27" fmla="*/ 267896 h 1608438"/>
              <a:gd name="connsiteX28" fmla="*/ 9978501 w 10497466"/>
              <a:gd name="connsiteY28" fmla="*/ 259018 h 1608438"/>
              <a:gd name="connsiteX29" fmla="*/ 9934112 w 10497466"/>
              <a:gd name="connsiteY29" fmla="*/ 250140 h 1608438"/>
              <a:gd name="connsiteX30" fmla="*/ 9898602 w 10497466"/>
              <a:gd name="connsiteY30" fmla="*/ 241263 h 1608438"/>
              <a:gd name="connsiteX31" fmla="*/ 9836458 w 10497466"/>
              <a:gd name="connsiteY31" fmla="*/ 232385 h 1608438"/>
              <a:gd name="connsiteX32" fmla="*/ 9783192 w 10497466"/>
              <a:gd name="connsiteY32" fmla="*/ 214630 h 1608438"/>
              <a:gd name="connsiteX33" fmla="*/ 9729926 w 10497466"/>
              <a:gd name="connsiteY33" fmla="*/ 187997 h 1608438"/>
              <a:gd name="connsiteX34" fmla="*/ 9676660 w 10497466"/>
              <a:gd name="connsiteY34" fmla="*/ 161364 h 1608438"/>
              <a:gd name="connsiteX35" fmla="*/ 9614516 w 10497466"/>
              <a:gd name="connsiteY35" fmla="*/ 125853 h 1608438"/>
              <a:gd name="connsiteX36" fmla="*/ 9570128 w 10497466"/>
              <a:gd name="connsiteY36" fmla="*/ 116975 h 1608438"/>
              <a:gd name="connsiteX37" fmla="*/ 9454718 w 10497466"/>
              <a:gd name="connsiteY37" fmla="*/ 90342 h 1608438"/>
              <a:gd name="connsiteX38" fmla="*/ 9419208 w 10497466"/>
              <a:gd name="connsiteY38" fmla="*/ 81465 h 1608438"/>
              <a:gd name="connsiteX39" fmla="*/ 9348186 w 10497466"/>
              <a:gd name="connsiteY39" fmla="*/ 72587 h 1608438"/>
              <a:gd name="connsiteX40" fmla="*/ 9286043 w 10497466"/>
              <a:gd name="connsiteY40" fmla="*/ 63709 h 1608438"/>
              <a:gd name="connsiteX41" fmla="*/ 9179510 w 10497466"/>
              <a:gd name="connsiteY41" fmla="*/ 45954 h 1608438"/>
              <a:gd name="connsiteX42" fmla="*/ 9081856 w 10497466"/>
              <a:gd name="connsiteY42" fmla="*/ 28199 h 1608438"/>
              <a:gd name="connsiteX43" fmla="*/ 9001957 w 10497466"/>
              <a:gd name="connsiteY43" fmla="*/ 19321 h 1608438"/>
              <a:gd name="connsiteX44" fmla="*/ 8629095 w 10497466"/>
              <a:gd name="connsiteY44" fmla="*/ 19321 h 1608438"/>
              <a:gd name="connsiteX45" fmla="*/ 8416031 w 10497466"/>
              <a:gd name="connsiteY45" fmla="*/ 45954 h 1608438"/>
              <a:gd name="connsiteX46" fmla="*/ 6347534 w 10497466"/>
              <a:gd name="connsiteY46" fmla="*/ 37076 h 1608438"/>
              <a:gd name="connsiteX47" fmla="*/ 6196613 w 10497466"/>
              <a:gd name="connsiteY47" fmla="*/ 19321 h 1608438"/>
              <a:gd name="connsiteX48" fmla="*/ 6107837 w 10497466"/>
              <a:gd name="connsiteY48" fmla="*/ 10443 h 1608438"/>
              <a:gd name="connsiteX49" fmla="*/ 5149048 w 10497466"/>
              <a:gd name="connsiteY49" fmla="*/ 28199 h 1608438"/>
              <a:gd name="connsiteX50" fmla="*/ 4891596 w 10497466"/>
              <a:gd name="connsiteY50" fmla="*/ 81465 h 1608438"/>
              <a:gd name="connsiteX51" fmla="*/ 4811697 w 10497466"/>
              <a:gd name="connsiteY51" fmla="*/ 90342 h 1608438"/>
              <a:gd name="connsiteX52" fmla="*/ 4705165 w 10497466"/>
              <a:gd name="connsiteY52" fmla="*/ 99220 h 1608438"/>
              <a:gd name="connsiteX53" fmla="*/ 4669654 w 10497466"/>
              <a:gd name="connsiteY53" fmla="*/ 72587 h 1608438"/>
              <a:gd name="connsiteX54" fmla="*/ 4554244 w 10497466"/>
              <a:gd name="connsiteY54" fmla="*/ 54832 h 1608438"/>
              <a:gd name="connsiteX55" fmla="*/ 4447712 w 10497466"/>
              <a:gd name="connsiteY55" fmla="*/ 37076 h 1608438"/>
              <a:gd name="connsiteX56" fmla="*/ 3453413 w 10497466"/>
              <a:gd name="connsiteY56" fmla="*/ 45954 h 1608438"/>
              <a:gd name="connsiteX57" fmla="*/ 2805343 w 10497466"/>
              <a:gd name="connsiteY57" fmla="*/ 54832 h 1608438"/>
              <a:gd name="connsiteX58" fmla="*/ 1793289 w 10497466"/>
              <a:gd name="connsiteY58" fmla="*/ 63709 h 1608438"/>
              <a:gd name="connsiteX59" fmla="*/ 1296140 w 10497466"/>
              <a:gd name="connsiteY59" fmla="*/ 170241 h 1608438"/>
              <a:gd name="connsiteX60" fmla="*/ 1180730 w 10497466"/>
              <a:gd name="connsiteY60" fmla="*/ 214630 h 1608438"/>
              <a:gd name="connsiteX61" fmla="*/ 1127464 w 10497466"/>
              <a:gd name="connsiteY61" fmla="*/ 232385 h 1608438"/>
              <a:gd name="connsiteX62" fmla="*/ 674703 w 10497466"/>
              <a:gd name="connsiteY62" fmla="*/ 241263 h 1608438"/>
              <a:gd name="connsiteX63" fmla="*/ 621437 w 10497466"/>
              <a:gd name="connsiteY63" fmla="*/ 250140 h 1608438"/>
              <a:gd name="connsiteX64" fmla="*/ 497149 w 10497466"/>
              <a:gd name="connsiteY64" fmla="*/ 259018 h 1608438"/>
              <a:gd name="connsiteX65" fmla="*/ 435006 w 10497466"/>
              <a:gd name="connsiteY65" fmla="*/ 276773 h 1608438"/>
              <a:gd name="connsiteX66" fmla="*/ 399495 w 10497466"/>
              <a:gd name="connsiteY66" fmla="*/ 285651 h 1608438"/>
              <a:gd name="connsiteX67" fmla="*/ 346229 w 10497466"/>
              <a:gd name="connsiteY67" fmla="*/ 294529 h 1608438"/>
              <a:gd name="connsiteX68" fmla="*/ 266330 w 10497466"/>
              <a:gd name="connsiteY68" fmla="*/ 312284 h 1608438"/>
              <a:gd name="connsiteX69" fmla="*/ 186431 w 10497466"/>
              <a:gd name="connsiteY69" fmla="*/ 365550 h 1608438"/>
              <a:gd name="connsiteX70" fmla="*/ 159798 w 10497466"/>
              <a:gd name="connsiteY70" fmla="*/ 392183 h 1608438"/>
              <a:gd name="connsiteX71" fmla="*/ 124287 w 10497466"/>
              <a:gd name="connsiteY71" fmla="*/ 472082 h 1608438"/>
              <a:gd name="connsiteX72" fmla="*/ 115410 w 10497466"/>
              <a:gd name="connsiteY72" fmla="*/ 498715 h 1608438"/>
              <a:gd name="connsiteX73" fmla="*/ 79899 w 10497466"/>
              <a:gd name="connsiteY73" fmla="*/ 551981 h 1608438"/>
              <a:gd name="connsiteX74" fmla="*/ 35510 w 10497466"/>
              <a:gd name="connsiteY74" fmla="*/ 605247 h 1608438"/>
              <a:gd name="connsiteX75" fmla="*/ 8877 w 10497466"/>
              <a:gd name="connsiteY75" fmla="*/ 694024 h 1608438"/>
              <a:gd name="connsiteX76" fmla="*/ 0 w 10497466"/>
              <a:gd name="connsiteY76" fmla="*/ 747290 h 1608438"/>
              <a:gd name="connsiteX77" fmla="*/ 17755 w 10497466"/>
              <a:gd name="connsiteY77" fmla="*/ 889333 h 1608438"/>
              <a:gd name="connsiteX78" fmla="*/ 26633 w 10497466"/>
              <a:gd name="connsiteY78" fmla="*/ 942599 h 1608438"/>
              <a:gd name="connsiteX79" fmla="*/ 44388 w 10497466"/>
              <a:gd name="connsiteY79" fmla="*/ 1004742 h 1608438"/>
              <a:gd name="connsiteX80" fmla="*/ 62143 w 10497466"/>
              <a:gd name="connsiteY80" fmla="*/ 1049131 h 1608438"/>
              <a:gd name="connsiteX81" fmla="*/ 71021 w 10497466"/>
              <a:gd name="connsiteY81" fmla="*/ 1075764 h 1608438"/>
              <a:gd name="connsiteX82" fmla="*/ 88777 w 10497466"/>
              <a:gd name="connsiteY82" fmla="*/ 1093519 h 1608438"/>
              <a:gd name="connsiteX83" fmla="*/ 133165 w 10497466"/>
              <a:gd name="connsiteY83" fmla="*/ 1155663 h 1608438"/>
              <a:gd name="connsiteX84" fmla="*/ 168676 w 10497466"/>
              <a:gd name="connsiteY84" fmla="*/ 1182296 h 1608438"/>
              <a:gd name="connsiteX85" fmla="*/ 213064 w 10497466"/>
              <a:gd name="connsiteY85" fmla="*/ 1235562 h 1608438"/>
              <a:gd name="connsiteX86" fmla="*/ 230819 w 10497466"/>
              <a:gd name="connsiteY86" fmla="*/ 1262195 h 1608438"/>
              <a:gd name="connsiteX87" fmla="*/ 275208 w 10497466"/>
              <a:gd name="connsiteY87" fmla="*/ 1306583 h 1608438"/>
              <a:gd name="connsiteX88" fmla="*/ 346229 w 10497466"/>
              <a:gd name="connsiteY88" fmla="*/ 1395360 h 1608438"/>
              <a:gd name="connsiteX89" fmla="*/ 372862 w 10497466"/>
              <a:gd name="connsiteY89" fmla="*/ 1404237 h 1608438"/>
              <a:gd name="connsiteX90" fmla="*/ 417250 w 10497466"/>
              <a:gd name="connsiteY90" fmla="*/ 1430870 h 1608438"/>
              <a:gd name="connsiteX91" fmla="*/ 452761 w 10497466"/>
              <a:gd name="connsiteY91" fmla="*/ 1448626 h 1608438"/>
              <a:gd name="connsiteX92" fmla="*/ 497149 w 10497466"/>
              <a:gd name="connsiteY92" fmla="*/ 1466381 h 1608438"/>
              <a:gd name="connsiteX93" fmla="*/ 514905 w 10497466"/>
              <a:gd name="connsiteY93" fmla="*/ 1484136 h 1608438"/>
              <a:gd name="connsiteX94" fmla="*/ 550415 w 10497466"/>
              <a:gd name="connsiteY94" fmla="*/ 1493014 h 1608438"/>
              <a:gd name="connsiteX95" fmla="*/ 577048 w 10497466"/>
              <a:gd name="connsiteY95" fmla="*/ 1501892 h 1608438"/>
              <a:gd name="connsiteX96" fmla="*/ 612559 w 10497466"/>
              <a:gd name="connsiteY96" fmla="*/ 1510770 h 1608438"/>
              <a:gd name="connsiteX97" fmla="*/ 665825 w 10497466"/>
              <a:gd name="connsiteY97" fmla="*/ 1528525 h 1608438"/>
              <a:gd name="connsiteX98" fmla="*/ 719091 w 10497466"/>
              <a:gd name="connsiteY98" fmla="*/ 1546280 h 1608438"/>
              <a:gd name="connsiteX99" fmla="*/ 745724 w 10497466"/>
              <a:gd name="connsiteY99" fmla="*/ 1555158 h 1608438"/>
              <a:gd name="connsiteX100" fmla="*/ 790112 w 10497466"/>
              <a:gd name="connsiteY100" fmla="*/ 1564036 h 1608438"/>
              <a:gd name="connsiteX101" fmla="*/ 873204 w 10497466"/>
              <a:gd name="connsiteY101" fmla="*/ 1569533 h 1608438"/>
              <a:gd name="connsiteX102" fmla="*/ 988614 w 10497466"/>
              <a:gd name="connsiteY102" fmla="*/ 1571648 h 1608438"/>
              <a:gd name="connsiteX103" fmla="*/ 1060171 w 10497466"/>
              <a:gd name="connsiteY103" fmla="*/ 1572354 h 1608438"/>
              <a:gd name="connsiteX104" fmla="*/ 1142913 w 10497466"/>
              <a:gd name="connsiteY104" fmla="*/ 1561505 h 1608438"/>
              <a:gd name="connsiteX105" fmla="*/ 1294120 w 10497466"/>
              <a:gd name="connsiteY105" fmla="*/ 1552871 h 1608438"/>
              <a:gd name="connsiteX106" fmla="*/ 1439416 w 10497466"/>
              <a:gd name="connsiteY106" fmla="*/ 1582642 h 1608438"/>
              <a:gd name="connsiteX107" fmla="*/ 1576846 w 10497466"/>
              <a:gd name="connsiteY107" fmla="*/ 1593490 h 1608438"/>
              <a:gd name="connsiteX108" fmla="*/ 1695635 w 10497466"/>
              <a:gd name="connsiteY108" fmla="*/ 1608424 h 1608438"/>
              <a:gd name="connsiteX109" fmla="*/ 1740023 w 10497466"/>
              <a:gd name="connsiteY109" fmla="*/ 1590669 h 1608438"/>
              <a:gd name="connsiteX110" fmla="*/ 1775534 w 10497466"/>
              <a:gd name="connsiteY110" fmla="*/ 1581791 h 1608438"/>
              <a:gd name="connsiteX111" fmla="*/ 1828800 w 10497466"/>
              <a:gd name="connsiteY111" fmla="*/ 1564036 h 1608438"/>
              <a:gd name="connsiteX112" fmla="*/ 1855433 w 10497466"/>
              <a:gd name="connsiteY112" fmla="*/ 1555158 h 1608438"/>
              <a:gd name="connsiteX113" fmla="*/ 1953087 w 10497466"/>
              <a:gd name="connsiteY113" fmla="*/ 1537403 h 1608438"/>
              <a:gd name="connsiteX114" fmla="*/ 1988598 w 10497466"/>
              <a:gd name="connsiteY114" fmla="*/ 1528525 h 1608438"/>
              <a:gd name="connsiteX115" fmla="*/ 2059619 w 10497466"/>
              <a:gd name="connsiteY115" fmla="*/ 1510770 h 1608438"/>
              <a:gd name="connsiteX116" fmla="*/ 2627790 w 10497466"/>
              <a:gd name="connsiteY116" fmla="*/ 1501892 h 1608438"/>
              <a:gd name="connsiteX117" fmla="*/ 2734322 w 10497466"/>
              <a:gd name="connsiteY117" fmla="*/ 1484136 h 1608438"/>
              <a:gd name="connsiteX118" fmla="*/ 2902998 w 10497466"/>
              <a:gd name="connsiteY118" fmla="*/ 1448626 h 1608438"/>
              <a:gd name="connsiteX119" fmla="*/ 3027285 w 10497466"/>
              <a:gd name="connsiteY119" fmla="*/ 1430870 h 1608438"/>
              <a:gd name="connsiteX120" fmla="*/ 3222594 w 10497466"/>
              <a:gd name="connsiteY120" fmla="*/ 1395360 h 1608438"/>
              <a:gd name="connsiteX121" fmla="*/ 3577701 w 10497466"/>
              <a:gd name="connsiteY121" fmla="*/ 1359849 h 1608438"/>
              <a:gd name="connsiteX122" fmla="*/ 3986074 w 10497466"/>
              <a:gd name="connsiteY122" fmla="*/ 1377604 h 1608438"/>
              <a:gd name="connsiteX123" fmla="*/ 4074850 w 10497466"/>
              <a:gd name="connsiteY123" fmla="*/ 1421993 h 1608438"/>
              <a:gd name="connsiteX124" fmla="*/ 4128116 w 10497466"/>
              <a:gd name="connsiteY124" fmla="*/ 1413115 h 1608438"/>
              <a:gd name="connsiteX125" fmla="*/ 4163627 w 10497466"/>
              <a:gd name="connsiteY125" fmla="*/ 1404237 h 1608438"/>
              <a:gd name="connsiteX126" fmla="*/ 4225771 w 10497466"/>
              <a:gd name="connsiteY126" fmla="*/ 1395360 h 1608438"/>
              <a:gd name="connsiteX127" fmla="*/ 4634143 w 10497466"/>
              <a:gd name="connsiteY127" fmla="*/ 1404237 h 1608438"/>
              <a:gd name="connsiteX128" fmla="*/ 4696287 w 10497466"/>
              <a:gd name="connsiteY128" fmla="*/ 1421993 h 1608438"/>
              <a:gd name="connsiteX129" fmla="*/ 4838330 w 10497466"/>
              <a:gd name="connsiteY129" fmla="*/ 1448626 h 1608438"/>
              <a:gd name="connsiteX130" fmla="*/ 5007006 w 10497466"/>
              <a:gd name="connsiteY130" fmla="*/ 1484136 h 1608438"/>
              <a:gd name="connsiteX131" fmla="*/ 5166804 w 10497466"/>
              <a:gd name="connsiteY131" fmla="*/ 1501892 h 1608438"/>
              <a:gd name="connsiteX132" fmla="*/ 5495277 w 10497466"/>
              <a:gd name="connsiteY132" fmla="*/ 1519647 h 1608438"/>
              <a:gd name="connsiteX133" fmla="*/ 5575177 w 10497466"/>
              <a:gd name="connsiteY133" fmla="*/ 1528525 h 1608438"/>
              <a:gd name="connsiteX134" fmla="*/ 6152225 w 10497466"/>
              <a:gd name="connsiteY134" fmla="*/ 1510770 h 1608438"/>
              <a:gd name="connsiteX135" fmla="*/ 6205491 w 10497466"/>
              <a:gd name="connsiteY135" fmla="*/ 1501892 h 1608438"/>
              <a:gd name="connsiteX136" fmla="*/ 6365289 w 10497466"/>
              <a:gd name="connsiteY136" fmla="*/ 1555157 h 1608438"/>
              <a:gd name="connsiteX137" fmla="*/ 6498455 w 10497466"/>
              <a:gd name="connsiteY137" fmla="*/ 1555158 h 1608438"/>
              <a:gd name="connsiteX138" fmla="*/ 6578353 w 10497466"/>
              <a:gd name="connsiteY138" fmla="*/ 1546280 h 1608438"/>
              <a:gd name="connsiteX139" fmla="*/ 6747029 w 10497466"/>
              <a:gd name="connsiteY139" fmla="*/ 1528525 h 1608438"/>
              <a:gd name="connsiteX140" fmla="*/ 6773662 w 10497466"/>
              <a:gd name="connsiteY140" fmla="*/ 1564035 h 1608438"/>
              <a:gd name="connsiteX141" fmla="*/ 6862438 w 10497466"/>
              <a:gd name="connsiteY141" fmla="*/ 1519647 h 1608438"/>
              <a:gd name="connsiteX142" fmla="*/ 6924582 w 10497466"/>
              <a:gd name="connsiteY142" fmla="*/ 1528525 h 1608438"/>
              <a:gd name="connsiteX143" fmla="*/ 7013358 w 10497466"/>
              <a:gd name="connsiteY143" fmla="*/ 1510769 h 1608438"/>
              <a:gd name="connsiteX144" fmla="*/ 7102136 w 10497466"/>
              <a:gd name="connsiteY144" fmla="*/ 1501892 h 1608438"/>
              <a:gd name="connsiteX145" fmla="*/ 7155402 w 10497466"/>
              <a:gd name="connsiteY145" fmla="*/ 1519648 h 1608438"/>
              <a:gd name="connsiteX146" fmla="*/ 7164280 w 10497466"/>
              <a:gd name="connsiteY146" fmla="*/ 1484136 h 1608438"/>
              <a:gd name="connsiteX147" fmla="*/ 7279690 w 10497466"/>
              <a:gd name="connsiteY147" fmla="*/ 1475259 h 1608438"/>
              <a:gd name="connsiteX148" fmla="*/ 7386221 w 10497466"/>
              <a:gd name="connsiteY148" fmla="*/ 1439748 h 1608438"/>
              <a:gd name="connsiteX149" fmla="*/ 7439488 w 10497466"/>
              <a:gd name="connsiteY149" fmla="*/ 1404237 h 1608438"/>
              <a:gd name="connsiteX150" fmla="*/ 7572652 w 10497466"/>
              <a:gd name="connsiteY150" fmla="*/ 1413116 h 1608438"/>
              <a:gd name="connsiteX151" fmla="*/ 7696939 w 10497466"/>
              <a:gd name="connsiteY151" fmla="*/ 1430871 h 1608438"/>
              <a:gd name="connsiteX152" fmla="*/ 7767961 w 10497466"/>
              <a:gd name="connsiteY152" fmla="*/ 1404237 h 1608438"/>
              <a:gd name="connsiteX153" fmla="*/ 7945514 w 10497466"/>
              <a:gd name="connsiteY153" fmla="*/ 1413115 h 1608438"/>
              <a:gd name="connsiteX154" fmla="*/ 8007658 w 10497466"/>
              <a:gd name="connsiteY154" fmla="*/ 1457504 h 1608438"/>
              <a:gd name="connsiteX155" fmla="*/ 8123068 w 10497466"/>
              <a:gd name="connsiteY155" fmla="*/ 1395360 h 1608438"/>
              <a:gd name="connsiteX156" fmla="*/ 8238478 w 10497466"/>
              <a:gd name="connsiteY156" fmla="*/ 1377604 h 1608438"/>
              <a:gd name="connsiteX157" fmla="*/ 8265110 w 10497466"/>
              <a:gd name="connsiteY157" fmla="*/ 1395360 h 1608438"/>
              <a:gd name="connsiteX158" fmla="*/ 8211844 w 10497466"/>
              <a:gd name="connsiteY158" fmla="*/ 1421993 h 1608438"/>
              <a:gd name="connsiteX159" fmla="*/ 8371643 w 10497466"/>
              <a:gd name="connsiteY159" fmla="*/ 1413115 h 1608438"/>
              <a:gd name="connsiteX160" fmla="*/ 8451542 w 10497466"/>
              <a:gd name="connsiteY160" fmla="*/ 1395360 h 1608438"/>
              <a:gd name="connsiteX161" fmla="*/ 8957569 w 10497466"/>
              <a:gd name="connsiteY161" fmla="*/ 1315461 h 1608438"/>
              <a:gd name="connsiteX162" fmla="*/ 8948691 w 10497466"/>
              <a:gd name="connsiteY162" fmla="*/ 1324338 h 1608438"/>
              <a:gd name="connsiteX163" fmla="*/ 8877670 w 10497466"/>
              <a:gd name="connsiteY163" fmla="*/ 1350971 h 1608438"/>
              <a:gd name="connsiteX164" fmla="*/ 8859914 w 10497466"/>
              <a:gd name="connsiteY164" fmla="*/ 1368727 h 1608438"/>
              <a:gd name="connsiteX165" fmla="*/ 8833281 w 10497466"/>
              <a:gd name="connsiteY165" fmla="*/ 1377604 h 1608438"/>
              <a:gd name="connsiteX166" fmla="*/ 8815526 w 10497466"/>
              <a:gd name="connsiteY166" fmla="*/ 1395360 h 1608438"/>
              <a:gd name="connsiteX167" fmla="*/ 8788893 w 10497466"/>
              <a:gd name="connsiteY167" fmla="*/ 1413115 h 1608438"/>
              <a:gd name="connsiteX168" fmla="*/ 8788893 w 10497466"/>
              <a:gd name="connsiteY168" fmla="*/ 1297705 h 1608438"/>
              <a:gd name="connsiteX0" fmla="*/ 8788893 w 10497466"/>
              <a:gd name="connsiteY0" fmla="*/ 1297705 h 1608740"/>
              <a:gd name="connsiteX1" fmla="*/ 8788893 w 10497466"/>
              <a:gd name="connsiteY1" fmla="*/ 1297705 h 1608740"/>
              <a:gd name="connsiteX2" fmla="*/ 9401452 w 10497466"/>
              <a:gd name="connsiteY2" fmla="*/ 1288828 h 1608740"/>
              <a:gd name="connsiteX3" fmla="*/ 9490229 w 10497466"/>
              <a:gd name="connsiteY3" fmla="*/ 1271072 h 1608740"/>
              <a:gd name="connsiteX4" fmla="*/ 9792070 w 10497466"/>
              <a:gd name="connsiteY4" fmla="*/ 1253317 h 1608740"/>
              <a:gd name="connsiteX5" fmla="*/ 9916357 w 10497466"/>
              <a:gd name="connsiteY5" fmla="*/ 1244439 h 1608740"/>
              <a:gd name="connsiteX6" fmla="*/ 9987378 w 10497466"/>
              <a:gd name="connsiteY6" fmla="*/ 1226684 h 1608740"/>
              <a:gd name="connsiteX7" fmla="*/ 10031767 w 10497466"/>
              <a:gd name="connsiteY7" fmla="*/ 1217806 h 1608740"/>
              <a:gd name="connsiteX8" fmla="*/ 10085033 w 10497466"/>
              <a:gd name="connsiteY8" fmla="*/ 1200051 h 1608740"/>
              <a:gd name="connsiteX9" fmla="*/ 10173810 w 10497466"/>
              <a:gd name="connsiteY9" fmla="*/ 1173418 h 1608740"/>
              <a:gd name="connsiteX10" fmla="*/ 10218198 w 10497466"/>
              <a:gd name="connsiteY10" fmla="*/ 1137907 h 1608740"/>
              <a:gd name="connsiteX11" fmla="*/ 10244831 w 10497466"/>
              <a:gd name="connsiteY11" fmla="*/ 1120152 h 1608740"/>
              <a:gd name="connsiteX12" fmla="*/ 10298097 w 10497466"/>
              <a:gd name="connsiteY12" fmla="*/ 1058008 h 1608740"/>
              <a:gd name="connsiteX13" fmla="*/ 10351363 w 10497466"/>
              <a:gd name="connsiteY13" fmla="*/ 1040253 h 1608740"/>
              <a:gd name="connsiteX14" fmla="*/ 10386874 w 10497466"/>
              <a:gd name="connsiteY14" fmla="*/ 1013620 h 1608740"/>
              <a:gd name="connsiteX15" fmla="*/ 10422384 w 10497466"/>
              <a:gd name="connsiteY15" fmla="*/ 1004742 h 1608740"/>
              <a:gd name="connsiteX16" fmla="*/ 10466773 w 10497466"/>
              <a:gd name="connsiteY16" fmla="*/ 969232 h 1608740"/>
              <a:gd name="connsiteX17" fmla="*/ 10475650 w 10497466"/>
              <a:gd name="connsiteY17" fmla="*/ 614125 h 1608740"/>
              <a:gd name="connsiteX18" fmla="*/ 10440140 w 10497466"/>
              <a:gd name="connsiteY18" fmla="*/ 569736 h 1608740"/>
              <a:gd name="connsiteX19" fmla="*/ 10422384 w 10497466"/>
              <a:gd name="connsiteY19" fmla="*/ 543103 h 1608740"/>
              <a:gd name="connsiteX20" fmla="*/ 10360241 w 10497466"/>
              <a:gd name="connsiteY20" fmla="*/ 516470 h 1608740"/>
              <a:gd name="connsiteX21" fmla="*/ 10324730 w 10497466"/>
              <a:gd name="connsiteY21" fmla="*/ 463204 h 1608740"/>
              <a:gd name="connsiteX22" fmla="*/ 10306975 w 10497466"/>
              <a:gd name="connsiteY22" fmla="*/ 436571 h 1608740"/>
              <a:gd name="connsiteX23" fmla="*/ 10280342 w 10497466"/>
              <a:gd name="connsiteY23" fmla="*/ 427694 h 1608740"/>
              <a:gd name="connsiteX24" fmla="*/ 10218198 w 10497466"/>
              <a:gd name="connsiteY24" fmla="*/ 356672 h 1608740"/>
              <a:gd name="connsiteX25" fmla="*/ 10182687 w 10497466"/>
              <a:gd name="connsiteY25" fmla="*/ 338917 h 1608740"/>
              <a:gd name="connsiteX26" fmla="*/ 10093910 w 10497466"/>
              <a:gd name="connsiteY26" fmla="*/ 294529 h 1608740"/>
              <a:gd name="connsiteX27" fmla="*/ 10014011 w 10497466"/>
              <a:gd name="connsiteY27" fmla="*/ 267896 h 1608740"/>
              <a:gd name="connsiteX28" fmla="*/ 9978501 w 10497466"/>
              <a:gd name="connsiteY28" fmla="*/ 259018 h 1608740"/>
              <a:gd name="connsiteX29" fmla="*/ 9934112 w 10497466"/>
              <a:gd name="connsiteY29" fmla="*/ 250140 h 1608740"/>
              <a:gd name="connsiteX30" fmla="*/ 9898602 w 10497466"/>
              <a:gd name="connsiteY30" fmla="*/ 241263 h 1608740"/>
              <a:gd name="connsiteX31" fmla="*/ 9836458 w 10497466"/>
              <a:gd name="connsiteY31" fmla="*/ 232385 h 1608740"/>
              <a:gd name="connsiteX32" fmla="*/ 9783192 w 10497466"/>
              <a:gd name="connsiteY32" fmla="*/ 214630 h 1608740"/>
              <a:gd name="connsiteX33" fmla="*/ 9729926 w 10497466"/>
              <a:gd name="connsiteY33" fmla="*/ 187997 h 1608740"/>
              <a:gd name="connsiteX34" fmla="*/ 9676660 w 10497466"/>
              <a:gd name="connsiteY34" fmla="*/ 161364 h 1608740"/>
              <a:gd name="connsiteX35" fmla="*/ 9614516 w 10497466"/>
              <a:gd name="connsiteY35" fmla="*/ 125853 h 1608740"/>
              <a:gd name="connsiteX36" fmla="*/ 9570128 w 10497466"/>
              <a:gd name="connsiteY36" fmla="*/ 116975 h 1608740"/>
              <a:gd name="connsiteX37" fmla="*/ 9454718 w 10497466"/>
              <a:gd name="connsiteY37" fmla="*/ 90342 h 1608740"/>
              <a:gd name="connsiteX38" fmla="*/ 9419208 w 10497466"/>
              <a:gd name="connsiteY38" fmla="*/ 81465 h 1608740"/>
              <a:gd name="connsiteX39" fmla="*/ 9348186 w 10497466"/>
              <a:gd name="connsiteY39" fmla="*/ 72587 h 1608740"/>
              <a:gd name="connsiteX40" fmla="*/ 9286043 w 10497466"/>
              <a:gd name="connsiteY40" fmla="*/ 63709 h 1608740"/>
              <a:gd name="connsiteX41" fmla="*/ 9179510 w 10497466"/>
              <a:gd name="connsiteY41" fmla="*/ 45954 h 1608740"/>
              <a:gd name="connsiteX42" fmla="*/ 9081856 w 10497466"/>
              <a:gd name="connsiteY42" fmla="*/ 28199 h 1608740"/>
              <a:gd name="connsiteX43" fmla="*/ 9001957 w 10497466"/>
              <a:gd name="connsiteY43" fmla="*/ 19321 h 1608740"/>
              <a:gd name="connsiteX44" fmla="*/ 8629095 w 10497466"/>
              <a:gd name="connsiteY44" fmla="*/ 19321 h 1608740"/>
              <a:gd name="connsiteX45" fmla="*/ 8416031 w 10497466"/>
              <a:gd name="connsiteY45" fmla="*/ 45954 h 1608740"/>
              <a:gd name="connsiteX46" fmla="*/ 6347534 w 10497466"/>
              <a:gd name="connsiteY46" fmla="*/ 37076 h 1608740"/>
              <a:gd name="connsiteX47" fmla="*/ 6196613 w 10497466"/>
              <a:gd name="connsiteY47" fmla="*/ 19321 h 1608740"/>
              <a:gd name="connsiteX48" fmla="*/ 6107837 w 10497466"/>
              <a:gd name="connsiteY48" fmla="*/ 10443 h 1608740"/>
              <a:gd name="connsiteX49" fmla="*/ 5149048 w 10497466"/>
              <a:gd name="connsiteY49" fmla="*/ 28199 h 1608740"/>
              <a:gd name="connsiteX50" fmla="*/ 4891596 w 10497466"/>
              <a:gd name="connsiteY50" fmla="*/ 81465 h 1608740"/>
              <a:gd name="connsiteX51" fmla="*/ 4811697 w 10497466"/>
              <a:gd name="connsiteY51" fmla="*/ 90342 h 1608740"/>
              <a:gd name="connsiteX52" fmla="*/ 4705165 w 10497466"/>
              <a:gd name="connsiteY52" fmla="*/ 99220 h 1608740"/>
              <a:gd name="connsiteX53" fmla="*/ 4669654 w 10497466"/>
              <a:gd name="connsiteY53" fmla="*/ 72587 h 1608740"/>
              <a:gd name="connsiteX54" fmla="*/ 4554244 w 10497466"/>
              <a:gd name="connsiteY54" fmla="*/ 54832 h 1608740"/>
              <a:gd name="connsiteX55" fmla="*/ 4447712 w 10497466"/>
              <a:gd name="connsiteY55" fmla="*/ 37076 h 1608740"/>
              <a:gd name="connsiteX56" fmla="*/ 3453413 w 10497466"/>
              <a:gd name="connsiteY56" fmla="*/ 45954 h 1608740"/>
              <a:gd name="connsiteX57" fmla="*/ 2805343 w 10497466"/>
              <a:gd name="connsiteY57" fmla="*/ 54832 h 1608740"/>
              <a:gd name="connsiteX58" fmla="*/ 1793289 w 10497466"/>
              <a:gd name="connsiteY58" fmla="*/ 63709 h 1608740"/>
              <a:gd name="connsiteX59" fmla="*/ 1296140 w 10497466"/>
              <a:gd name="connsiteY59" fmla="*/ 170241 h 1608740"/>
              <a:gd name="connsiteX60" fmla="*/ 1180730 w 10497466"/>
              <a:gd name="connsiteY60" fmla="*/ 214630 h 1608740"/>
              <a:gd name="connsiteX61" fmla="*/ 1127464 w 10497466"/>
              <a:gd name="connsiteY61" fmla="*/ 232385 h 1608740"/>
              <a:gd name="connsiteX62" fmla="*/ 674703 w 10497466"/>
              <a:gd name="connsiteY62" fmla="*/ 241263 h 1608740"/>
              <a:gd name="connsiteX63" fmla="*/ 621437 w 10497466"/>
              <a:gd name="connsiteY63" fmla="*/ 250140 h 1608740"/>
              <a:gd name="connsiteX64" fmla="*/ 497149 w 10497466"/>
              <a:gd name="connsiteY64" fmla="*/ 259018 h 1608740"/>
              <a:gd name="connsiteX65" fmla="*/ 435006 w 10497466"/>
              <a:gd name="connsiteY65" fmla="*/ 276773 h 1608740"/>
              <a:gd name="connsiteX66" fmla="*/ 399495 w 10497466"/>
              <a:gd name="connsiteY66" fmla="*/ 285651 h 1608740"/>
              <a:gd name="connsiteX67" fmla="*/ 346229 w 10497466"/>
              <a:gd name="connsiteY67" fmla="*/ 294529 h 1608740"/>
              <a:gd name="connsiteX68" fmla="*/ 266330 w 10497466"/>
              <a:gd name="connsiteY68" fmla="*/ 312284 h 1608740"/>
              <a:gd name="connsiteX69" fmla="*/ 186431 w 10497466"/>
              <a:gd name="connsiteY69" fmla="*/ 365550 h 1608740"/>
              <a:gd name="connsiteX70" fmla="*/ 159798 w 10497466"/>
              <a:gd name="connsiteY70" fmla="*/ 392183 h 1608740"/>
              <a:gd name="connsiteX71" fmla="*/ 124287 w 10497466"/>
              <a:gd name="connsiteY71" fmla="*/ 472082 h 1608740"/>
              <a:gd name="connsiteX72" fmla="*/ 115410 w 10497466"/>
              <a:gd name="connsiteY72" fmla="*/ 498715 h 1608740"/>
              <a:gd name="connsiteX73" fmla="*/ 79899 w 10497466"/>
              <a:gd name="connsiteY73" fmla="*/ 551981 h 1608740"/>
              <a:gd name="connsiteX74" fmla="*/ 35510 w 10497466"/>
              <a:gd name="connsiteY74" fmla="*/ 605247 h 1608740"/>
              <a:gd name="connsiteX75" fmla="*/ 8877 w 10497466"/>
              <a:gd name="connsiteY75" fmla="*/ 694024 h 1608740"/>
              <a:gd name="connsiteX76" fmla="*/ 0 w 10497466"/>
              <a:gd name="connsiteY76" fmla="*/ 747290 h 1608740"/>
              <a:gd name="connsiteX77" fmla="*/ 17755 w 10497466"/>
              <a:gd name="connsiteY77" fmla="*/ 889333 h 1608740"/>
              <a:gd name="connsiteX78" fmla="*/ 26633 w 10497466"/>
              <a:gd name="connsiteY78" fmla="*/ 942599 h 1608740"/>
              <a:gd name="connsiteX79" fmla="*/ 44388 w 10497466"/>
              <a:gd name="connsiteY79" fmla="*/ 1004742 h 1608740"/>
              <a:gd name="connsiteX80" fmla="*/ 62143 w 10497466"/>
              <a:gd name="connsiteY80" fmla="*/ 1049131 h 1608740"/>
              <a:gd name="connsiteX81" fmla="*/ 71021 w 10497466"/>
              <a:gd name="connsiteY81" fmla="*/ 1075764 h 1608740"/>
              <a:gd name="connsiteX82" fmla="*/ 88777 w 10497466"/>
              <a:gd name="connsiteY82" fmla="*/ 1093519 h 1608740"/>
              <a:gd name="connsiteX83" fmla="*/ 133165 w 10497466"/>
              <a:gd name="connsiteY83" fmla="*/ 1155663 h 1608740"/>
              <a:gd name="connsiteX84" fmla="*/ 168676 w 10497466"/>
              <a:gd name="connsiteY84" fmla="*/ 1182296 h 1608740"/>
              <a:gd name="connsiteX85" fmla="*/ 213064 w 10497466"/>
              <a:gd name="connsiteY85" fmla="*/ 1235562 h 1608740"/>
              <a:gd name="connsiteX86" fmla="*/ 230819 w 10497466"/>
              <a:gd name="connsiteY86" fmla="*/ 1262195 h 1608740"/>
              <a:gd name="connsiteX87" fmla="*/ 275208 w 10497466"/>
              <a:gd name="connsiteY87" fmla="*/ 1306583 h 1608740"/>
              <a:gd name="connsiteX88" fmla="*/ 346229 w 10497466"/>
              <a:gd name="connsiteY88" fmla="*/ 1395360 h 1608740"/>
              <a:gd name="connsiteX89" fmla="*/ 372862 w 10497466"/>
              <a:gd name="connsiteY89" fmla="*/ 1404237 h 1608740"/>
              <a:gd name="connsiteX90" fmla="*/ 417250 w 10497466"/>
              <a:gd name="connsiteY90" fmla="*/ 1430870 h 1608740"/>
              <a:gd name="connsiteX91" fmla="*/ 452761 w 10497466"/>
              <a:gd name="connsiteY91" fmla="*/ 1448626 h 1608740"/>
              <a:gd name="connsiteX92" fmla="*/ 497149 w 10497466"/>
              <a:gd name="connsiteY92" fmla="*/ 1466381 h 1608740"/>
              <a:gd name="connsiteX93" fmla="*/ 514905 w 10497466"/>
              <a:gd name="connsiteY93" fmla="*/ 1484136 h 1608740"/>
              <a:gd name="connsiteX94" fmla="*/ 550415 w 10497466"/>
              <a:gd name="connsiteY94" fmla="*/ 1493014 h 1608740"/>
              <a:gd name="connsiteX95" fmla="*/ 577048 w 10497466"/>
              <a:gd name="connsiteY95" fmla="*/ 1501892 h 1608740"/>
              <a:gd name="connsiteX96" fmla="*/ 612559 w 10497466"/>
              <a:gd name="connsiteY96" fmla="*/ 1510770 h 1608740"/>
              <a:gd name="connsiteX97" fmla="*/ 665825 w 10497466"/>
              <a:gd name="connsiteY97" fmla="*/ 1528525 h 1608740"/>
              <a:gd name="connsiteX98" fmla="*/ 719091 w 10497466"/>
              <a:gd name="connsiteY98" fmla="*/ 1546280 h 1608740"/>
              <a:gd name="connsiteX99" fmla="*/ 745724 w 10497466"/>
              <a:gd name="connsiteY99" fmla="*/ 1555158 h 1608740"/>
              <a:gd name="connsiteX100" fmla="*/ 790112 w 10497466"/>
              <a:gd name="connsiteY100" fmla="*/ 1564036 h 1608740"/>
              <a:gd name="connsiteX101" fmla="*/ 873204 w 10497466"/>
              <a:gd name="connsiteY101" fmla="*/ 1569533 h 1608740"/>
              <a:gd name="connsiteX102" fmla="*/ 988614 w 10497466"/>
              <a:gd name="connsiteY102" fmla="*/ 1571648 h 1608740"/>
              <a:gd name="connsiteX103" fmla="*/ 1060171 w 10497466"/>
              <a:gd name="connsiteY103" fmla="*/ 1572354 h 1608740"/>
              <a:gd name="connsiteX104" fmla="*/ 1142913 w 10497466"/>
              <a:gd name="connsiteY104" fmla="*/ 1561505 h 1608740"/>
              <a:gd name="connsiteX105" fmla="*/ 1294120 w 10497466"/>
              <a:gd name="connsiteY105" fmla="*/ 1552871 h 1608740"/>
              <a:gd name="connsiteX106" fmla="*/ 1439416 w 10497466"/>
              <a:gd name="connsiteY106" fmla="*/ 1582642 h 1608740"/>
              <a:gd name="connsiteX107" fmla="*/ 1576846 w 10497466"/>
              <a:gd name="connsiteY107" fmla="*/ 1593490 h 1608740"/>
              <a:gd name="connsiteX108" fmla="*/ 1695635 w 10497466"/>
              <a:gd name="connsiteY108" fmla="*/ 1608424 h 1608740"/>
              <a:gd name="connsiteX109" fmla="*/ 1703976 w 10497466"/>
              <a:gd name="connsiteY109" fmla="*/ 1578410 h 1608740"/>
              <a:gd name="connsiteX110" fmla="*/ 1775534 w 10497466"/>
              <a:gd name="connsiteY110" fmla="*/ 1581791 h 1608740"/>
              <a:gd name="connsiteX111" fmla="*/ 1828800 w 10497466"/>
              <a:gd name="connsiteY111" fmla="*/ 1564036 h 1608740"/>
              <a:gd name="connsiteX112" fmla="*/ 1855433 w 10497466"/>
              <a:gd name="connsiteY112" fmla="*/ 1555158 h 1608740"/>
              <a:gd name="connsiteX113" fmla="*/ 1953087 w 10497466"/>
              <a:gd name="connsiteY113" fmla="*/ 1537403 h 1608740"/>
              <a:gd name="connsiteX114" fmla="*/ 1988598 w 10497466"/>
              <a:gd name="connsiteY114" fmla="*/ 1528525 h 1608740"/>
              <a:gd name="connsiteX115" fmla="*/ 2059619 w 10497466"/>
              <a:gd name="connsiteY115" fmla="*/ 1510770 h 1608740"/>
              <a:gd name="connsiteX116" fmla="*/ 2627790 w 10497466"/>
              <a:gd name="connsiteY116" fmla="*/ 1501892 h 1608740"/>
              <a:gd name="connsiteX117" fmla="*/ 2734322 w 10497466"/>
              <a:gd name="connsiteY117" fmla="*/ 1484136 h 1608740"/>
              <a:gd name="connsiteX118" fmla="*/ 2902998 w 10497466"/>
              <a:gd name="connsiteY118" fmla="*/ 1448626 h 1608740"/>
              <a:gd name="connsiteX119" fmla="*/ 3027285 w 10497466"/>
              <a:gd name="connsiteY119" fmla="*/ 1430870 h 1608740"/>
              <a:gd name="connsiteX120" fmla="*/ 3222594 w 10497466"/>
              <a:gd name="connsiteY120" fmla="*/ 1395360 h 1608740"/>
              <a:gd name="connsiteX121" fmla="*/ 3577701 w 10497466"/>
              <a:gd name="connsiteY121" fmla="*/ 1359849 h 1608740"/>
              <a:gd name="connsiteX122" fmla="*/ 3986074 w 10497466"/>
              <a:gd name="connsiteY122" fmla="*/ 1377604 h 1608740"/>
              <a:gd name="connsiteX123" fmla="*/ 4074850 w 10497466"/>
              <a:gd name="connsiteY123" fmla="*/ 1421993 h 1608740"/>
              <a:gd name="connsiteX124" fmla="*/ 4128116 w 10497466"/>
              <a:gd name="connsiteY124" fmla="*/ 1413115 h 1608740"/>
              <a:gd name="connsiteX125" fmla="*/ 4163627 w 10497466"/>
              <a:gd name="connsiteY125" fmla="*/ 1404237 h 1608740"/>
              <a:gd name="connsiteX126" fmla="*/ 4225771 w 10497466"/>
              <a:gd name="connsiteY126" fmla="*/ 1395360 h 1608740"/>
              <a:gd name="connsiteX127" fmla="*/ 4634143 w 10497466"/>
              <a:gd name="connsiteY127" fmla="*/ 1404237 h 1608740"/>
              <a:gd name="connsiteX128" fmla="*/ 4696287 w 10497466"/>
              <a:gd name="connsiteY128" fmla="*/ 1421993 h 1608740"/>
              <a:gd name="connsiteX129" fmla="*/ 4838330 w 10497466"/>
              <a:gd name="connsiteY129" fmla="*/ 1448626 h 1608740"/>
              <a:gd name="connsiteX130" fmla="*/ 5007006 w 10497466"/>
              <a:gd name="connsiteY130" fmla="*/ 1484136 h 1608740"/>
              <a:gd name="connsiteX131" fmla="*/ 5166804 w 10497466"/>
              <a:gd name="connsiteY131" fmla="*/ 1501892 h 1608740"/>
              <a:gd name="connsiteX132" fmla="*/ 5495277 w 10497466"/>
              <a:gd name="connsiteY132" fmla="*/ 1519647 h 1608740"/>
              <a:gd name="connsiteX133" fmla="*/ 5575177 w 10497466"/>
              <a:gd name="connsiteY133" fmla="*/ 1528525 h 1608740"/>
              <a:gd name="connsiteX134" fmla="*/ 6152225 w 10497466"/>
              <a:gd name="connsiteY134" fmla="*/ 1510770 h 1608740"/>
              <a:gd name="connsiteX135" fmla="*/ 6205491 w 10497466"/>
              <a:gd name="connsiteY135" fmla="*/ 1501892 h 1608740"/>
              <a:gd name="connsiteX136" fmla="*/ 6365289 w 10497466"/>
              <a:gd name="connsiteY136" fmla="*/ 1555157 h 1608740"/>
              <a:gd name="connsiteX137" fmla="*/ 6498455 w 10497466"/>
              <a:gd name="connsiteY137" fmla="*/ 1555158 h 1608740"/>
              <a:gd name="connsiteX138" fmla="*/ 6578353 w 10497466"/>
              <a:gd name="connsiteY138" fmla="*/ 1546280 h 1608740"/>
              <a:gd name="connsiteX139" fmla="*/ 6747029 w 10497466"/>
              <a:gd name="connsiteY139" fmla="*/ 1528525 h 1608740"/>
              <a:gd name="connsiteX140" fmla="*/ 6773662 w 10497466"/>
              <a:gd name="connsiteY140" fmla="*/ 1564035 h 1608740"/>
              <a:gd name="connsiteX141" fmla="*/ 6862438 w 10497466"/>
              <a:gd name="connsiteY141" fmla="*/ 1519647 h 1608740"/>
              <a:gd name="connsiteX142" fmla="*/ 6924582 w 10497466"/>
              <a:gd name="connsiteY142" fmla="*/ 1528525 h 1608740"/>
              <a:gd name="connsiteX143" fmla="*/ 7013358 w 10497466"/>
              <a:gd name="connsiteY143" fmla="*/ 1510769 h 1608740"/>
              <a:gd name="connsiteX144" fmla="*/ 7102136 w 10497466"/>
              <a:gd name="connsiteY144" fmla="*/ 1501892 h 1608740"/>
              <a:gd name="connsiteX145" fmla="*/ 7155402 w 10497466"/>
              <a:gd name="connsiteY145" fmla="*/ 1519648 h 1608740"/>
              <a:gd name="connsiteX146" fmla="*/ 7164280 w 10497466"/>
              <a:gd name="connsiteY146" fmla="*/ 1484136 h 1608740"/>
              <a:gd name="connsiteX147" fmla="*/ 7279690 w 10497466"/>
              <a:gd name="connsiteY147" fmla="*/ 1475259 h 1608740"/>
              <a:gd name="connsiteX148" fmla="*/ 7386221 w 10497466"/>
              <a:gd name="connsiteY148" fmla="*/ 1439748 h 1608740"/>
              <a:gd name="connsiteX149" fmla="*/ 7439488 w 10497466"/>
              <a:gd name="connsiteY149" fmla="*/ 1404237 h 1608740"/>
              <a:gd name="connsiteX150" fmla="*/ 7572652 w 10497466"/>
              <a:gd name="connsiteY150" fmla="*/ 1413116 h 1608740"/>
              <a:gd name="connsiteX151" fmla="*/ 7696939 w 10497466"/>
              <a:gd name="connsiteY151" fmla="*/ 1430871 h 1608740"/>
              <a:gd name="connsiteX152" fmla="*/ 7767961 w 10497466"/>
              <a:gd name="connsiteY152" fmla="*/ 1404237 h 1608740"/>
              <a:gd name="connsiteX153" fmla="*/ 7945514 w 10497466"/>
              <a:gd name="connsiteY153" fmla="*/ 1413115 h 1608740"/>
              <a:gd name="connsiteX154" fmla="*/ 8007658 w 10497466"/>
              <a:gd name="connsiteY154" fmla="*/ 1457504 h 1608740"/>
              <a:gd name="connsiteX155" fmla="*/ 8123068 w 10497466"/>
              <a:gd name="connsiteY155" fmla="*/ 1395360 h 1608740"/>
              <a:gd name="connsiteX156" fmla="*/ 8238478 w 10497466"/>
              <a:gd name="connsiteY156" fmla="*/ 1377604 h 1608740"/>
              <a:gd name="connsiteX157" fmla="*/ 8265110 w 10497466"/>
              <a:gd name="connsiteY157" fmla="*/ 1395360 h 1608740"/>
              <a:gd name="connsiteX158" fmla="*/ 8211844 w 10497466"/>
              <a:gd name="connsiteY158" fmla="*/ 1421993 h 1608740"/>
              <a:gd name="connsiteX159" fmla="*/ 8371643 w 10497466"/>
              <a:gd name="connsiteY159" fmla="*/ 1413115 h 1608740"/>
              <a:gd name="connsiteX160" fmla="*/ 8451542 w 10497466"/>
              <a:gd name="connsiteY160" fmla="*/ 1395360 h 1608740"/>
              <a:gd name="connsiteX161" fmla="*/ 8957569 w 10497466"/>
              <a:gd name="connsiteY161" fmla="*/ 1315461 h 1608740"/>
              <a:gd name="connsiteX162" fmla="*/ 8948691 w 10497466"/>
              <a:gd name="connsiteY162" fmla="*/ 1324338 h 1608740"/>
              <a:gd name="connsiteX163" fmla="*/ 8877670 w 10497466"/>
              <a:gd name="connsiteY163" fmla="*/ 1350971 h 1608740"/>
              <a:gd name="connsiteX164" fmla="*/ 8859914 w 10497466"/>
              <a:gd name="connsiteY164" fmla="*/ 1368727 h 1608740"/>
              <a:gd name="connsiteX165" fmla="*/ 8833281 w 10497466"/>
              <a:gd name="connsiteY165" fmla="*/ 1377604 h 1608740"/>
              <a:gd name="connsiteX166" fmla="*/ 8815526 w 10497466"/>
              <a:gd name="connsiteY166" fmla="*/ 1395360 h 1608740"/>
              <a:gd name="connsiteX167" fmla="*/ 8788893 w 10497466"/>
              <a:gd name="connsiteY167" fmla="*/ 1413115 h 1608740"/>
              <a:gd name="connsiteX168" fmla="*/ 8788893 w 10497466"/>
              <a:gd name="connsiteY168" fmla="*/ 1297705 h 1608740"/>
              <a:gd name="connsiteX0" fmla="*/ 8788893 w 10497466"/>
              <a:gd name="connsiteY0" fmla="*/ 1297705 h 1594398"/>
              <a:gd name="connsiteX1" fmla="*/ 8788893 w 10497466"/>
              <a:gd name="connsiteY1" fmla="*/ 1297705 h 1594398"/>
              <a:gd name="connsiteX2" fmla="*/ 9401452 w 10497466"/>
              <a:gd name="connsiteY2" fmla="*/ 1288828 h 1594398"/>
              <a:gd name="connsiteX3" fmla="*/ 9490229 w 10497466"/>
              <a:gd name="connsiteY3" fmla="*/ 1271072 h 1594398"/>
              <a:gd name="connsiteX4" fmla="*/ 9792070 w 10497466"/>
              <a:gd name="connsiteY4" fmla="*/ 1253317 h 1594398"/>
              <a:gd name="connsiteX5" fmla="*/ 9916357 w 10497466"/>
              <a:gd name="connsiteY5" fmla="*/ 1244439 h 1594398"/>
              <a:gd name="connsiteX6" fmla="*/ 9987378 w 10497466"/>
              <a:gd name="connsiteY6" fmla="*/ 1226684 h 1594398"/>
              <a:gd name="connsiteX7" fmla="*/ 10031767 w 10497466"/>
              <a:gd name="connsiteY7" fmla="*/ 1217806 h 1594398"/>
              <a:gd name="connsiteX8" fmla="*/ 10085033 w 10497466"/>
              <a:gd name="connsiteY8" fmla="*/ 1200051 h 1594398"/>
              <a:gd name="connsiteX9" fmla="*/ 10173810 w 10497466"/>
              <a:gd name="connsiteY9" fmla="*/ 1173418 h 1594398"/>
              <a:gd name="connsiteX10" fmla="*/ 10218198 w 10497466"/>
              <a:gd name="connsiteY10" fmla="*/ 1137907 h 1594398"/>
              <a:gd name="connsiteX11" fmla="*/ 10244831 w 10497466"/>
              <a:gd name="connsiteY11" fmla="*/ 1120152 h 1594398"/>
              <a:gd name="connsiteX12" fmla="*/ 10298097 w 10497466"/>
              <a:gd name="connsiteY12" fmla="*/ 1058008 h 1594398"/>
              <a:gd name="connsiteX13" fmla="*/ 10351363 w 10497466"/>
              <a:gd name="connsiteY13" fmla="*/ 1040253 h 1594398"/>
              <a:gd name="connsiteX14" fmla="*/ 10386874 w 10497466"/>
              <a:gd name="connsiteY14" fmla="*/ 1013620 h 1594398"/>
              <a:gd name="connsiteX15" fmla="*/ 10422384 w 10497466"/>
              <a:gd name="connsiteY15" fmla="*/ 1004742 h 1594398"/>
              <a:gd name="connsiteX16" fmla="*/ 10466773 w 10497466"/>
              <a:gd name="connsiteY16" fmla="*/ 969232 h 1594398"/>
              <a:gd name="connsiteX17" fmla="*/ 10475650 w 10497466"/>
              <a:gd name="connsiteY17" fmla="*/ 614125 h 1594398"/>
              <a:gd name="connsiteX18" fmla="*/ 10440140 w 10497466"/>
              <a:gd name="connsiteY18" fmla="*/ 569736 h 1594398"/>
              <a:gd name="connsiteX19" fmla="*/ 10422384 w 10497466"/>
              <a:gd name="connsiteY19" fmla="*/ 543103 h 1594398"/>
              <a:gd name="connsiteX20" fmla="*/ 10360241 w 10497466"/>
              <a:gd name="connsiteY20" fmla="*/ 516470 h 1594398"/>
              <a:gd name="connsiteX21" fmla="*/ 10324730 w 10497466"/>
              <a:gd name="connsiteY21" fmla="*/ 463204 h 1594398"/>
              <a:gd name="connsiteX22" fmla="*/ 10306975 w 10497466"/>
              <a:gd name="connsiteY22" fmla="*/ 436571 h 1594398"/>
              <a:gd name="connsiteX23" fmla="*/ 10280342 w 10497466"/>
              <a:gd name="connsiteY23" fmla="*/ 427694 h 1594398"/>
              <a:gd name="connsiteX24" fmla="*/ 10218198 w 10497466"/>
              <a:gd name="connsiteY24" fmla="*/ 356672 h 1594398"/>
              <a:gd name="connsiteX25" fmla="*/ 10182687 w 10497466"/>
              <a:gd name="connsiteY25" fmla="*/ 338917 h 1594398"/>
              <a:gd name="connsiteX26" fmla="*/ 10093910 w 10497466"/>
              <a:gd name="connsiteY26" fmla="*/ 294529 h 1594398"/>
              <a:gd name="connsiteX27" fmla="*/ 10014011 w 10497466"/>
              <a:gd name="connsiteY27" fmla="*/ 267896 h 1594398"/>
              <a:gd name="connsiteX28" fmla="*/ 9978501 w 10497466"/>
              <a:gd name="connsiteY28" fmla="*/ 259018 h 1594398"/>
              <a:gd name="connsiteX29" fmla="*/ 9934112 w 10497466"/>
              <a:gd name="connsiteY29" fmla="*/ 250140 h 1594398"/>
              <a:gd name="connsiteX30" fmla="*/ 9898602 w 10497466"/>
              <a:gd name="connsiteY30" fmla="*/ 241263 h 1594398"/>
              <a:gd name="connsiteX31" fmla="*/ 9836458 w 10497466"/>
              <a:gd name="connsiteY31" fmla="*/ 232385 h 1594398"/>
              <a:gd name="connsiteX32" fmla="*/ 9783192 w 10497466"/>
              <a:gd name="connsiteY32" fmla="*/ 214630 h 1594398"/>
              <a:gd name="connsiteX33" fmla="*/ 9729926 w 10497466"/>
              <a:gd name="connsiteY33" fmla="*/ 187997 h 1594398"/>
              <a:gd name="connsiteX34" fmla="*/ 9676660 w 10497466"/>
              <a:gd name="connsiteY34" fmla="*/ 161364 h 1594398"/>
              <a:gd name="connsiteX35" fmla="*/ 9614516 w 10497466"/>
              <a:gd name="connsiteY35" fmla="*/ 125853 h 1594398"/>
              <a:gd name="connsiteX36" fmla="*/ 9570128 w 10497466"/>
              <a:gd name="connsiteY36" fmla="*/ 116975 h 1594398"/>
              <a:gd name="connsiteX37" fmla="*/ 9454718 w 10497466"/>
              <a:gd name="connsiteY37" fmla="*/ 90342 h 1594398"/>
              <a:gd name="connsiteX38" fmla="*/ 9419208 w 10497466"/>
              <a:gd name="connsiteY38" fmla="*/ 81465 h 1594398"/>
              <a:gd name="connsiteX39" fmla="*/ 9348186 w 10497466"/>
              <a:gd name="connsiteY39" fmla="*/ 72587 h 1594398"/>
              <a:gd name="connsiteX40" fmla="*/ 9286043 w 10497466"/>
              <a:gd name="connsiteY40" fmla="*/ 63709 h 1594398"/>
              <a:gd name="connsiteX41" fmla="*/ 9179510 w 10497466"/>
              <a:gd name="connsiteY41" fmla="*/ 45954 h 1594398"/>
              <a:gd name="connsiteX42" fmla="*/ 9081856 w 10497466"/>
              <a:gd name="connsiteY42" fmla="*/ 28199 h 1594398"/>
              <a:gd name="connsiteX43" fmla="*/ 9001957 w 10497466"/>
              <a:gd name="connsiteY43" fmla="*/ 19321 h 1594398"/>
              <a:gd name="connsiteX44" fmla="*/ 8629095 w 10497466"/>
              <a:gd name="connsiteY44" fmla="*/ 19321 h 1594398"/>
              <a:gd name="connsiteX45" fmla="*/ 8416031 w 10497466"/>
              <a:gd name="connsiteY45" fmla="*/ 45954 h 1594398"/>
              <a:gd name="connsiteX46" fmla="*/ 6347534 w 10497466"/>
              <a:gd name="connsiteY46" fmla="*/ 37076 h 1594398"/>
              <a:gd name="connsiteX47" fmla="*/ 6196613 w 10497466"/>
              <a:gd name="connsiteY47" fmla="*/ 19321 h 1594398"/>
              <a:gd name="connsiteX48" fmla="*/ 6107837 w 10497466"/>
              <a:gd name="connsiteY48" fmla="*/ 10443 h 1594398"/>
              <a:gd name="connsiteX49" fmla="*/ 5149048 w 10497466"/>
              <a:gd name="connsiteY49" fmla="*/ 28199 h 1594398"/>
              <a:gd name="connsiteX50" fmla="*/ 4891596 w 10497466"/>
              <a:gd name="connsiteY50" fmla="*/ 81465 h 1594398"/>
              <a:gd name="connsiteX51" fmla="*/ 4811697 w 10497466"/>
              <a:gd name="connsiteY51" fmla="*/ 90342 h 1594398"/>
              <a:gd name="connsiteX52" fmla="*/ 4705165 w 10497466"/>
              <a:gd name="connsiteY52" fmla="*/ 99220 h 1594398"/>
              <a:gd name="connsiteX53" fmla="*/ 4669654 w 10497466"/>
              <a:gd name="connsiteY53" fmla="*/ 72587 h 1594398"/>
              <a:gd name="connsiteX54" fmla="*/ 4554244 w 10497466"/>
              <a:gd name="connsiteY54" fmla="*/ 54832 h 1594398"/>
              <a:gd name="connsiteX55" fmla="*/ 4447712 w 10497466"/>
              <a:gd name="connsiteY55" fmla="*/ 37076 h 1594398"/>
              <a:gd name="connsiteX56" fmla="*/ 3453413 w 10497466"/>
              <a:gd name="connsiteY56" fmla="*/ 45954 h 1594398"/>
              <a:gd name="connsiteX57" fmla="*/ 2805343 w 10497466"/>
              <a:gd name="connsiteY57" fmla="*/ 54832 h 1594398"/>
              <a:gd name="connsiteX58" fmla="*/ 1793289 w 10497466"/>
              <a:gd name="connsiteY58" fmla="*/ 63709 h 1594398"/>
              <a:gd name="connsiteX59" fmla="*/ 1296140 w 10497466"/>
              <a:gd name="connsiteY59" fmla="*/ 170241 h 1594398"/>
              <a:gd name="connsiteX60" fmla="*/ 1180730 w 10497466"/>
              <a:gd name="connsiteY60" fmla="*/ 214630 h 1594398"/>
              <a:gd name="connsiteX61" fmla="*/ 1127464 w 10497466"/>
              <a:gd name="connsiteY61" fmla="*/ 232385 h 1594398"/>
              <a:gd name="connsiteX62" fmla="*/ 674703 w 10497466"/>
              <a:gd name="connsiteY62" fmla="*/ 241263 h 1594398"/>
              <a:gd name="connsiteX63" fmla="*/ 621437 w 10497466"/>
              <a:gd name="connsiteY63" fmla="*/ 250140 h 1594398"/>
              <a:gd name="connsiteX64" fmla="*/ 497149 w 10497466"/>
              <a:gd name="connsiteY64" fmla="*/ 259018 h 1594398"/>
              <a:gd name="connsiteX65" fmla="*/ 435006 w 10497466"/>
              <a:gd name="connsiteY65" fmla="*/ 276773 h 1594398"/>
              <a:gd name="connsiteX66" fmla="*/ 399495 w 10497466"/>
              <a:gd name="connsiteY66" fmla="*/ 285651 h 1594398"/>
              <a:gd name="connsiteX67" fmla="*/ 346229 w 10497466"/>
              <a:gd name="connsiteY67" fmla="*/ 294529 h 1594398"/>
              <a:gd name="connsiteX68" fmla="*/ 266330 w 10497466"/>
              <a:gd name="connsiteY68" fmla="*/ 312284 h 1594398"/>
              <a:gd name="connsiteX69" fmla="*/ 186431 w 10497466"/>
              <a:gd name="connsiteY69" fmla="*/ 365550 h 1594398"/>
              <a:gd name="connsiteX70" fmla="*/ 159798 w 10497466"/>
              <a:gd name="connsiteY70" fmla="*/ 392183 h 1594398"/>
              <a:gd name="connsiteX71" fmla="*/ 124287 w 10497466"/>
              <a:gd name="connsiteY71" fmla="*/ 472082 h 1594398"/>
              <a:gd name="connsiteX72" fmla="*/ 115410 w 10497466"/>
              <a:gd name="connsiteY72" fmla="*/ 498715 h 1594398"/>
              <a:gd name="connsiteX73" fmla="*/ 79899 w 10497466"/>
              <a:gd name="connsiteY73" fmla="*/ 551981 h 1594398"/>
              <a:gd name="connsiteX74" fmla="*/ 35510 w 10497466"/>
              <a:gd name="connsiteY74" fmla="*/ 605247 h 1594398"/>
              <a:gd name="connsiteX75" fmla="*/ 8877 w 10497466"/>
              <a:gd name="connsiteY75" fmla="*/ 694024 h 1594398"/>
              <a:gd name="connsiteX76" fmla="*/ 0 w 10497466"/>
              <a:gd name="connsiteY76" fmla="*/ 747290 h 1594398"/>
              <a:gd name="connsiteX77" fmla="*/ 17755 w 10497466"/>
              <a:gd name="connsiteY77" fmla="*/ 889333 h 1594398"/>
              <a:gd name="connsiteX78" fmla="*/ 26633 w 10497466"/>
              <a:gd name="connsiteY78" fmla="*/ 942599 h 1594398"/>
              <a:gd name="connsiteX79" fmla="*/ 44388 w 10497466"/>
              <a:gd name="connsiteY79" fmla="*/ 1004742 h 1594398"/>
              <a:gd name="connsiteX80" fmla="*/ 62143 w 10497466"/>
              <a:gd name="connsiteY80" fmla="*/ 1049131 h 1594398"/>
              <a:gd name="connsiteX81" fmla="*/ 71021 w 10497466"/>
              <a:gd name="connsiteY81" fmla="*/ 1075764 h 1594398"/>
              <a:gd name="connsiteX82" fmla="*/ 88777 w 10497466"/>
              <a:gd name="connsiteY82" fmla="*/ 1093519 h 1594398"/>
              <a:gd name="connsiteX83" fmla="*/ 133165 w 10497466"/>
              <a:gd name="connsiteY83" fmla="*/ 1155663 h 1594398"/>
              <a:gd name="connsiteX84" fmla="*/ 168676 w 10497466"/>
              <a:gd name="connsiteY84" fmla="*/ 1182296 h 1594398"/>
              <a:gd name="connsiteX85" fmla="*/ 213064 w 10497466"/>
              <a:gd name="connsiteY85" fmla="*/ 1235562 h 1594398"/>
              <a:gd name="connsiteX86" fmla="*/ 230819 w 10497466"/>
              <a:gd name="connsiteY86" fmla="*/ 1262195 h 1594398"/>
              <a:gd name="connsiteX87" fmla="*/ 275208 w 10497466"/>
              <a:gd name="connsiteY87" fmla="*/ 1306583 h 1594398"/>
              <a:gd name="connsiteX88" fmla="*/ 346229 w 10497466"/>
              <a:gd name="connsiteY88" fmla="*/ 1395360 h 1594398"/>
              <a:gd name="connsiteX89" fmla="*/ 372862 w 10497466"/>
              <a:gd name="connsiteY89" fmla="*/ 1404237 h 1594398"/>
              <a:gd name="connsiteX90" fmla="*/ 417250 w 10497466"/>
              <a:gd name="connsiteY90" fmla="*/ 1430870 h 1594398"/>
              <a:gd name="connsiteX91" fmla="*/ 452761 w 10497466"/>
              <a:gd name="connsiteY91" fmla="*/ 1448626 h 1594398"/>
              <a:gd name="connsiteX92" fmla="*/ 497149 w 10497466"/>
              <a:gd name="connsiteY92" fmla="*/ 1466381 h 1594398"/>
              <a:gd name="connsiteX93" fmla="*/ 514905 w 10497466"/>
              <a:gd name="connsiteY93" fmla="*/ 1484136 h 1594398"/>
              <a:gd name="connsiteX94" fmla="*/ 550415 w 10497466"/>
              <a:gd name="connsiteY94" fmla="*/ 1493014 h 1594398"/>
              <a:gd name="connsiteX95" fmla="*/ 577048 w 10497466"/>
              <a:gd name="connsiteY95" fmla="*/ 1501892 h 1594398"/>
              <a:gd name="connsiteX96" fmla="*/ 612559 w 10497466"/>
              <a:gd name="connsiteY96" fmla="*/ 1510770 h 1594398"/>
              <a:gd name="connsiteX97" fmla="*/ 665825 w 10497466"/>
              <a:gd name="connsiteY97" fmla="*/ 1528525 h 1594398"/>
              <a:gd name="connsiteX98" fmla="*/ 719091 w 10497466"/>
              <a:gd name="connsiteY98" fmla="*/ 1546280 h 1594398"/>
              <a:gd name="connsiteX99" fmla="*/ 745724 w 10497466"/>
              <a:gd name="connsiteY99" fmla="*/ 1555158 h 1594398"/>
              <a:gd name="connsiteX100" fmla="*/ 790112 w 10497466"/>
              <a:gd name="connsiteY100" fmla="*/ 1564036 h 1594398"/>
              <a:gd name="connsiteX101" fmla="*/ 873204 w 10497466"/>
              <a:gd name="connsiteY101" fmla="*/ 1569533 h 1594398"/>
              <a:gd name="connsiteX102" fmla="*/ 988614 w 10497466"/>
              <a:gd name="connsiteY102" fmla="*/ 1571648 h 1594398"/>
              <a:gd name="connsiteX103" fmla="*/ 1060171 w 10497466"/>
              <a:gd name="connsiteY103" fmla="*/ 1572354 h 1594398"/>
              <a:gd name="connsiteX104" fmla="*/ 1142913 w 10497466"/>
              <a:gd name="connsiteY104" fmla="*/ 1561505 h 1594398"/>
              <a:gd name="connsiteX105" fmla="*/ 1294120 w 10497466"/>
              <a:gd name="connsiteY105" fmla="*/ 1552871 h 1594398"/>
              <a:gd name="connsiteX106" fmla="*/ 1439416 w 10497466"/>
              <a:gd name="connsiteY106" fmla="*/ 1582642 h 1594398"/>
              <a:gd name="connsiteX107" fmla="*/ 1576846 w 10497466"/>
              <a:gd name="connsiteY107" fmla="*/ 1593490 h 1594398"/>
              <a:gd name="connsiteX108" fmla="*/ 1680187 w 10497466"/>
              <a:gd name="connsiteY108" fmla="*/ 1592079 h 1594398"/>
              <a:gd name="connsiteX109" fmla="*/ 1703976 w 10497466"/>
              <a:gd name="connsiteY109" fmla="*/ 1578410 h 1594398"/>
              <a:gd name="connsiteX110" fmla="*/ 1775534 w 10497466"/>
              <a:gd name="connsiteY110" fmla="*/ 1581791 h 1594398"/>
              <a:gd name="connsiteX111" fmla="*/ 1828800 w 10497466"/>
              <a:gd name="connsiteY111" fmla="*/ 1564036 h 1594398"/>
              <a:gd name="connsiteX112" fmla="*/ 1855433 w 10497466"/>
              <a:gd name="connsiteY112" fmla="*/ 1555158 h 1594398"/>
              <a:gd name="connsiteX113" fmla="*/ 1953087 w 10497466"/>
              <a:gd name="connsiteY113" fmla="*/ 1537403 h 1594398"/>
              <a:gd name="connsiteX114" fmla="*/ 1988598 w 10497466"/>
              <a:gd name="connsiteY114" fmla="*/ 1528525 h 1594398"/>
              <a:gd name="connsiteX115" fmla="*/ 2059619 w 10497466"/>
              <a:gd name="connsiteY115" fmla="*/ 1510770 h 1594398"/>
              <a:gd name="connsiteX116" fmla="*/ 2627790 w 10497466"/>
              <a:gd name="connsiteY116" fmla="*/ 1501892 h 1594398"/>
              <a:gd name="connsiteX117" fmla="*/ 2734322 w 10497466"/>
              <a:gd name="connsiteY117" fmla="*/ 1484136 h 1594398"/>
              <a:gd name="connsiteX118" fmla="*/ 2902998 w 10497466"/>
              <a:gd name="connsiteY118" fmla="*/ 1448626 h 1594398"/>
              <a:gd name="connsiteX119" fmla="*/ 3027285 w 10497466"/>
              <a:gd name="connsiteY119" fmla="*/ 1430870 h 1594398"/>
              <a:gd name="connsiteX120" fmla="*/ 3222594 w 10497466"/>
              <a:gd name="connsiteY120" fmla="*/ 1395360 h 1594398"/>
              <a:gd name="connsiteX121" fmla="*/ 3577701 w 10497466"/>
              <a:gd name="connsiteY121" fmla="*/ 1359849 h 1594398"/>
              <a:gd name="connsiteX122" fmla="*/ 3986074 w 10497466"/>
              <a:gd name="connsiteY122" fmla="*/ 1377604 h 1594398"/>
              <a:gd name="connsiteX123" fmla="*/ 4074850 w 10497466"/>
              <a:gd name="connsiteY123" fmla="*/ 1421993 h 1594398"/>
              <a:gd name="connsiteX124" fmla="*/ 4128116 w 10497466"/>
              <a:gd name="connsiteY124" fmla="*/ 1413115 h 1594398"/>
              <a:gd name="connsiteX125" fmla="*/ 4163627 w 10497466"/>
              <a:gd name="connsiteY125" fmla="*/ 1404237 h 1594398"/>
              <a:gd name="connsiteX126" fmla="*/ 4225771 w 10497466"/>
              <a:gd name="connsiteY126" fmla="*/ 1395360 h 1594398"/>
              <a:gd name="connsiteX127" fmla="*/ 4634143 w 10497466"/>
              <a:gd name="connsiteY127" fmla="*/ 1404237 h 1594398"/>
              <a:gd name="connsiteX128" fmla="*/ 4696287 w 10497466"/>
              <a:gd name="connsiteY128" fmla="*/ 1421993 h 1594398"/>
              <a:gd name="connsiteX129" fmla="*/ 4838330 w 10497466"/>
              <a:gd name="connsiteY129" fmla="*/ 1448626 h 1594398"/>
              <a:gd name="connsiteX130" fmla="*/ 5007006 w 10497466"/>
              <a:gd name="connsiteY130" fmla="*/ 1484136 h 1594398"/>
              <a:gd name="connsiteX131" fmla="*/ 5166804 w 10497466"/>
              <a:gd name="connsiteY131" fmla="*/ 1501892 h 1594398"/>
              <a:gd name="connsiteX132" fmla="*/ 5495277 w 10497466"/>
              <a:gd name="connsiteY132" fmla="*/ 1519647 h 1594398"/>
              <a:gd name="connsiteX133" fmla="*/ 5575177 w 10497466"/>
              <a:gd name="connsiteY133" fmla="*/ 1528525 h 1594398"/>
              <a:gd name="connsiteX134" fmla="*/ 6152225 w 10497466"/>
              <a:gd name="connsiteY134" fmla="*/ 1510770 h 1594398"/>
              <a:gd name="connsiteX135" fmla="*/ 6205491 w 10497466"/>
              <a:gd name="connsiteY135" fmla="*/ 1501892 h 1594398"/>
              <a:gd name="connsiteX136" fmla="*/ 6365289 w 10497466"/>
              <a:gd name="connsiteY136" fmla="*/ 1555157 h 1594398"/>
              <a:gd name="connsiteX137" fmla="*/ 6498455 w 10497466"/>
              <a:gd name="connsiteY137" fmla="*/ 1555158 h 1594398"/>
              <a:gd name="connsiteX138" fmla="*/ 6578353 w 10497466"/>
              <a:gd name="connsiteY138" fmla="*/ 1546280 h 1594398"/>
              <a:gd name="connsiteX139" fmla="*/ 6747029 w 10497466"/>
              <a:gd name="connsiteY139" fmla="*/ 1528525 h 1594398"/>
              <a:gd name="connsiteX140" fmla="*/ 6773662 w 10497466"/>
              <a:gd name="connsiteY140" fmla="*/ 1564035 h 1594398"/>
              <a:gd name="connsiteX141" fmla="*/ 6862438 w 10497466"/>
              <a:gd name="connsiteY141" fmla="*/ 1519647 h 1594398"/>
              <a:gd name="connsiteX142" fmla="*/ 6924582 w 10497466"/>
              <a:gd name="connsiteY142" fmla="*/ 1528525 h 1594398"/>
              <a:gd name="connsiteX143" fmla="*/ 7013358 w 10497466"/>
              <a:gd name="connsiteY143" fmla="*/ 1510769 h 1594398"/>
              <a:gd name="connsiteX144" fmla="*/ 7102136 w 10497466"/>
              <a:gd name="connsiteY144" fmla="*/ 1501892 h 1594398"/>
              <a:gd name="connsiteX145" fmla="*/ 7155402 w 10497466"/>
              <a:gd name="connsiteY145" fmla="*/ 1519648 h 1594398"/>
              <a:gd name="connsiteX146" fmla="*/ 7164280 w 10497466"/>
              <a:gd name="connsiteY146" fmla="*/ 1484136 h 1594398"/>
              <a:gd name="connsiteX147" fmla="*/ 7279690 w 10497466"/>
              <a:gd name="connsiteY147" fmla="*/ 1475259 h 1594398"/>
              <a:gd name="connsiteX148" fmla="*/ 7386221 w 10497466"/>
              <a:gd name="connsiteY148" fmla="*/ 1439748 h 1594398"/>
              <a:gd name="connsiteX149" fmla="*/ 7439488 w 10497466"/>
              <a:gd name="connsiteY149" fmla="*/ 1404237 h 1594398"/>
              <a:gd name="connsiteX150" fmla="*/ 7572652 w 10497466"/>
              <a:gd name="connsiteY150" fmla="*/ 1413116 h 1594398"/>
              <a:gd name="connsiteX151" fmla="*/ 7696939 w 10497466"/>
              <a:gd name="connsiteY151" fmla="*/ 1430871 h 1594398"/>
              <a:gd name="connsiteX152" fmla="*/ 7767961 w 10497466"/>
              <a:gd name="connsiteY152" fmla="*/ 1404237 h 1594398"/>
              <a:gd name="connsiteX153" fmla="*/ 7945514 w 10497466"/>
              <a:gd name="connsiteY153" fmla="*/ 1413115 h 1594398"/>
              <a:gd name="connsiteX154" fmla="*/ 8007658 w 10497466"/>
              <a:gd name="connsiteY154" fmla="*/ 1457504 h 1594398"/>
              <a:gd name="connsiteX155" fmla="*/ 8123068 w 10497466"/>
              <a:gd name="connsiteY155" fmla="*/ 1395360 h 1594398"/>
              <a:gd name="connsiteX156" fmla="*/ 8238478 w 10497466"/>
              <a:gd name="connsiteY156" fmla="*/ 1377604 h 1594398"/>
              <a:gd name="connsiteX157" fmla="*/ 8265110 w 10497466"/>
              <a:gd name="connsiteY157" fmla="*/ 1395360 h 1594398"/>
              <a:gd name="connsiteX158" fmla="*/ 8211844 w 10497466"/>
              <a:gd name="connsiteY158" fmla="*/ 1421993 h 1594398"/>
              <a:gd name="connsiteX159" fmla="*/ 8371643 w 10497466"/>
              <a:gd name="connsiteY159" fmla="*/ 1413115 h 1594398"/>
              <a:gd name="connsiteX160" fmla="*/ 8451542 w 10497466"/>
              <a:gd name="connsiteY160" fmla="*/ 1395360 h 1594398"/>
              <a:gd name="connsiteX161" fmla="*/ 8957569 w 10497466"/>
              <a:gd name="connsiteY161" fmla="*/ 1315461 h 1594398"/>
              <a:gd name="connsiteX162" fmla="*/ 8948691 w 10497466"/>
              <a:gd name="connsiteY162" fmla="*/ 1324338 h 1594398"/>
              <a:gd name="connsiteX163" fmla="*/ 8877670 w 10497466"/>
              <a:gd name="connsiteY163" fmla="*/ 1350971 h 1594398"/>
              <a:gd name="connsiteX164" fmla="*/ 8859914 w 10497466"/>
              <a:gd name="connsiteY164" fmla="*/ 1368727 h 1594398"/>
              <a:gd name="connsiteX165" fmla="*/ 8833281 w 10497466"/>
              <a:gd name="connsiteY165" fmla="*/ 1377604 h 1594398"/>
              <a:gd name="connsiteX166" fmla="*/ 8815526 w 10497466"/>
              <a:gd name="connsiteY166" fmla="*/ 1395360 h 1594398"/>
              <a:gd name="connsiteX167" fmla="*/ 8788893 w 10497466"/>
              <a:gd name="connsiteY167" fmla="*/ 1413115 h 1594398"/>
              <a:gd name="connsiteX168" fmla="*/ 8788893 w 10497466"/>
              <a:gd name="connsiteY168" fmla="*/ 1297705 h 159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594398">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8865" y="1561640"/>
                  <a:pt x="790112" y="1564036"/>
                </a:cubicBezTo>
                <a:cubicBezTo>
                  <a:pt x="811359" y="1566432"/>
                  <a:pt x="840120" y="1568264"/>
                  <a:pt x="873204" y="1569533"/>
                </a:cubicBezTo>
                <a:cubicBezTo>
                  <a:pt x="906288" y="1570802"/>
                  <a:pt x="957453" y="1571178"/>
                  <a:pt x="988614" y="1571648"/>
                </a:cubicBezTo>
                <a:cubicBezTo>
                  <a:pt x="1019775" y="1572118"/>
                  <a:pt x="1034455" y="1574044"/>
                  <a:pt x="1060171" y="1572354"/>
                </a:cubicBezTo>
                <a:cubicBezTo>
                  <a:pt x="1085887" y="1570664"/>
                  <a:pt x="1103922" y="1564752"/>
                  <a:pt x="1142913" y="1561505"/>
                </a:cubicBezTo>
                <a:cubicBezTo>
                  <a:pt x="1181904" y="1558258"/>
                  <a:pt x="1270446" y="1549912"/>
                  <a:pt x="1294120" y="1552871"/>
                </a:cubicBezTo>
                <a:cubicBezTo>
                  <a:pt x="1414863" y="1593116"/>
                  <a:pt x="1392295" y="1575872"/>
                  <a:pt x="1439416" y="1582642"/>
                </a:cubicBezTo>
                <a:cubicBezTo>
                  <a:pt x="1486537" y="1589412"/>
                  <a:pt x="1536718" y="1591917"/>
                  <a:pt x="1576846" y="1593490"/>
                </a:cubicBezTo>
                <a:cubicBezTo>
                  <a:pt x="1616974" y="1595063"/>
                  <a:pt x="1658999" y="1594592"/>
                  <a:pt x="1680187" y="1592079"/>
                </a:cubicBezTo>
                <a:cubicBezTo>
                  <a:pt x="1701375" y="1589566"/>
                  <a:pt x="1688085" y="1580125"/>
                  <a:pt x="1703976" y="1578410"/>
                </a:cubicBezTo>
                <a:cubicBezTo>
                  <a:pt x="1719867" y="1576695"/>
                  <a:pt x="1754730" y="1584187"/>
                  <a:pt x="1775534" y="1581791"/>
                </a:cubicBezTo>
                <a:cubicBezTo>
                  <a:pt x="1796338" y="1579395"/>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106298" y="4539338"/>
            <a:ext cx="11948884" cy="1289450"/>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Taken out of context the beginning of Galatians 3:19 suggests that </a:t>
            </a:r>
            <a:br>
              <a:rPr lang="en-US" sz="2400" b="1" dirty="0">
                <a:solidFill>
                  <a:schemeClr val="bg1"/>
                </a:solidFill>
              </a:rPr>
            </a:br>
            <a:r>
              <a:rPr lang="en-US" sz="2400" b="1" dirty="0">
                <a:solidFill>
                  <a:schemeClr val="bg1"/>
                </a:solidFill>
              </a:rPr>
              <a:t>the Law was “Added” at some point in time …  but … we just saw that the laws of God have been around since the beginning of time in the earth.</a:t>
            </a:r>
          </a:p>
        </p:txBody>
      </p:sp>
      <p:sp>
        <p:nvSpPr>
          <p:cNvPr id="9" name="Title 1">
            <a:extLst>
              <a:ext uri="{FF2B5EF4-FFF2-40B4-BE49-F238E27FC236}">
                <a16:creationId xmlns:a16="http://schemas.microsoft.com/office/drawing/2014/main" id="{33F86DD8-907A-4A8B-AC93-7A7BF513F453}"/>
              </a:ext>
            </a:extLst>
          </p:cNvPr>
          <p:cNvSpPr txBox="1">
            <a:spLocks/>
          </p:cNvSpPr>
          <p:nvPr/>
        </p:nvSpPr>
        <p:spPr>
          <a:xfrm>
            <a:off x="1185334" y="5472357"/>
            <a:ext cx="9685866" cy="106299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3200" b="1" i="1" dirty="0">
                <a:solidFill>
                  <a:srgbClr val="FFFF00"/>
                </a:solidFill>
                <a:effectLst>
                  <a:outerShdw blurRad="38100" dist="38100" dir="2700000" algn="tl">
                    <a:srgbClr val="000000">
                      <a:alpha val="43137"/>
                    </a:srgbClr>
                  </a:outerShdw>
                </a:effectLst>
              </a:rPr>
              <a:t>How could the Law be “added” if it already existed?</a:t>
            </a:r>
          </a:p>
        </p:txBody>
      </p:sp>
    </p:spTree>
    <p:extLst>
      <p:ext uri="{BB962C8B-B14F-4D97-AF65-F5344CB8AC3E}">
        <p14:creationId xmlns:p14="http://schemas.microsoft.com/office/powerpoint/2010/main" val="75579441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C2E41F9-9251-433E-8868-9ADCFDCFD67D}"/>
              </a:ext>
            </a:extLst>
          </p:cNvPr>
          <p:cNvSpPr txBox="1">
            <a:spLocks/>
          </p:cNvSpPr>
          <p:nvPr/>
        </p:nvSpPr>
        <p:spPr>
          <a:xfrm>
            <a:off x="6410915" y="1120466"/>
            <a:ext cx="5340403" cy="4099604"/>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600" dirty="0"/>
              <a:t>Galatians 3:19</a:t>
            </a:r>
          </a:p>
          <a:p>
            <a:pPr marL="0" indent="0">
              <a:buFont typeface="Arial" panose="020B0604020202020204" pitchFamily="34" charset="0"/>
              <a:buNone/>
            </a:pPr>
            <a:r>
              <a:rPr lang="en-US" sz="2800" baseline="30000" dirty="0">
                <a:latin typeface="Arial" panose="020B0604020202020204" pitchFamily="34" charset="0"/>
              </a:rPr>
              <a:t>19</a:t>
            </a:r>
            <a:r>
              <a:rPr lang="en-US" sz="2800" dirty="0">
                <a:latin typeface="Arial" panose="020B0604020202020204" pitchFamily="34" charset="0"/>
              </a:rPr>
              <a:t> Wherefore then </a:t>
            </a:r>
            <a:r>
              <a:rPr lang="en-US" sz="2800" i="1" dirty="0" err="1">
                <a:latin typeface="Arial" panose="020B0604020202020204" pitchFamily="34" charset="0"/>
              </a:rPr>
              <a:t>serveth</a:t>
            </a:r>
            <a:r>
              <a:rPr lang="en-US" sz="2800" i="1" dirty="0">
                <a:latin typeface="Arial" panose="020B0604020202020204" pitchFamily="34" charset="0"/>
              </a:rPr>
              <a:t> </a:t>
            </a:r>
            <a:r>
              <a:rPr lang="en-US" sz="2800" dirty="0">
                <a:latin typeface="Arial" panose="020B0604020202020204" pitchFamily="34" charset="0"/>
              </a:rPr>
              <a:t>the law? It was added </a:t>
            </a:r>
            <a:r>
              <a:rPr lang="en-US" sz="2800" dirty="0">
                <a:highlight>
                  <a:srgbClr val="FFFF00"/>
                </a:highlight>
                <a:latin typeface="Arial" panose="020B0604020202020204" pitchFamily="34" charset="0"/>
              </a:rPr>
              <a:t>because of transgressions,</a:t>
            </a:r>
            <a:r>
              <a:rPr lang="en-US" sz="2800" dirty="0">
                <a:latin typeface="Arial" panose="020B0604020202020204" pitchFamily="34" charset="0"/>
              </a:rPr>
              <a:t> </a:t>
            </a:r>
            <a:endParaRPr lang="en-US" sz="3600" dirty="0">
              <a:highlight>
                <a:srgbClr val="FFFF00"/>
              </a:highlight>
            </a:endParaRPr>
          </a:p>
        </p:txBody>
      </p:sp>
      <p:sp>
        <p:nvSpPr>
          <p:cNvPr id="9" name="Freeform: Shape 8">
            <a:extLst>
              <a:ext uri="{FF2B5EF4-FFF2-40B4-BE49-F238E27FC236}">
                <a16:creationId xmlns:a16="http://schemas.microsoft.com/office/drawing/2014/main" id="{501ED647-7EED-48FF-BAC0-48FED51F1BB9}"/>
              </a:ext>
            </a:extLst>
          </p:cNvPr>
          <p:cNvSpPr/>
          <p:nvPr/>
        </p:nvSpPr>
        <p:spPr>
          <a:xfrm>
            <a:off x="39127" y="4506686"/>
            <a:ext cx="11948884" cy="2172803"/>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1029810 w 10497466"/>
              <a:gd name="connsiteY102" fmla="*/ 1608424 h 1647820"/>
              <a:gd name="connsiteX103" fmla="*/ 1065320 w 10497466"/>
              <a:gd name="connsiteY103" fmla="*/ 1617302 h 1647820"/>
              <a:gd name="connsiteX104" fmla="*/ 1127464 w 10497466"/>
              <a:gd name="connsiteY104" fmla="*/ 1635057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1029810 w 10497466"/>
              <a:gd name="connsiteY102" fmla="*/ 1608424 h 1647820"/>
              <a:gd name="connsiteX103" fmla="*/ 1065320 w 10497466"/>
              <a:gd name="connsiteY103" fmla="*/ 1617302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1029810 w 10497466"/>
              <a:gd name="connsiteY102" fmla="*/ 1608424 h 1647820"/>
              <a:gd name="connsiteX103" fmla="*/ 1008675 w 10497466"/>
              <a:gd name="connsiteY103" fmla="*/ 1576440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1029810 w 10497466"/>
              <a:gd name="connsiteY102" fmla="*/ 1608424 h 1647820"/>
              <a:gd name="connsiteX103" fmla="*/ 1060171 w 10497466"/>
              <a:gd name="connsiteY103" fmla="*/ 1572354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914400 w 10497466"/>
              <a:gd name="connsiteY101" fmla="*/ 1581791 h 1647820"/>
              <a:gd name="connsiteX102" fmla="*/ 988614 w 10497466"/>
              <a:gd name="connsiteY102" fmla="*/ 1571648 h 1647820"/>
              <a:gd name="connsiteX103" fmla="*/ 1060171 w 10497466"/>
              <a:gd name="connsiteY103" fmla="*/ 1572354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47820"/>
              <a:gd name="connsiteX1" fmla="*/ 8788893 w 10497466"/>
              <a:gd name="connsiteY1" fmla="*/ 1297705 h 1647820"/>
              <a:gd name="connsiteX2" fmla="*/ 9401452 w 10497466"/>
              <a:gd name="connsiteY2" fmla="*/ 1288828 h 1647820"/>
              <a:gd name="connsiteX3" fmla="*/ 9490229 w 10497466"/>
              <a:gd name="connsiteY3" fmla="*/ 1271072 h 1647820"/>
              <a:gd name="connsiteX4" fmla="*/ 9792070 w 10497466"/>
              <a:gd name="connsiteY4" fmla="*/ 1253317 h 1647820"/>
              <a:gd name="connsiteX5" fmla="*/ 9916357 w 10497466"/>
              <a:gd name="connsiteY5" fmla="*/ 1244439 h 1647820"/>
              <a:gd name="connsiteX6" fmla="*/ 9987378 w 10497466"/>
              <a:gd name="connsiteY6" fmla="*/ 1226684 h 1647820"/>
              <a:gd name="connsiteX7" fmla="*/ 10031767 w 10497466"/>
              <a:gd name="connsiteY7" fmla="*/ 1217806 h 1647820"/>
              <a:gd name="connsiteX8" fmla="*/ 10085033 w 10497466"/>
              <a:gd name="connsiteY8" fmla="*/ 1200051 h 1647820"/>
              <a:gd name="connsiteX9" fmla="*/ 10173810 w 10497466"/>
              <a:gd name="connsiteY9" fmla="*/ 1173418 h 1647820"/>
              <a:gd name="connsiteX10" fmla="*/ 10218198 w 10497466"/>
              <a:gd name="connsiteY10" fmla="*/ 1137907 h 1647820"/>
              <a:gd name="connsiteX11" fmla="*/ 10244831 w 10497466"/>
              <a:gd name="connsiteY11" fmla="*/ 1120152 h 1647820"/>
              <a:gd name="connsiteX12" fmla="*/ 10298097 w 10497466"/>
              <a:gd name="connsiteY12" fmla="*/ 1058008 h 1647820"/>
              <a:gd name="connsiteX13" fmla="*/ 10351363 w 10497466"/>
              <a:gd name="connsiteY13" fmla="*/ 1040253 h 1647820"/>
              <a:gd name="connsiteX14" fmla="*/ 10386874 w 10497466"/>
              <a:gd name="connsiteY14" fmla="*/ 1013620 h 1647820"/>
              <a:gd name="connsiteX15" fmla="*/ 10422384 w 10497466"/>
              <a:gd name="connsiteY15" fmla="*/ 1004742 h 1647820"/>
              <a:gd name="connsiteX16" fmla="*/ 10466773 w 10497466"/>
              <a:gd name="connsiteY16" fmla="*/ 969232 h 1647820"/>
              <a:gd name="connsiteX17" fmla="*/ 10475650 w 10497466"/>
              <a:gd name="connsiteY17" fmla="*/ 614125 h 1647820"/>
              <a:gd name="connsiteX18" fmla="*/ 10440140 w 10497466"/>
              <a:gd name="connsiteY18" fmla="*/ 569736 h 1647820"/>
              <a:gd name="connsiteX19" fmla="*/ 10422384 w 10497466"/>
              <a:gd name="connsiteY19" fmla="*/ 543103 h 1647820"/>
              <a:gd name="connsiteX20" fmla="*/ 10360241 w 10497466"/>
              <a:gd name="connsiteY20" fmla="*/ 516470 h 1647820"/>
              <a:gd name="connsiteX21" fmla="*/ 10324730 w 10497466"/>
              <a:gd name="connsiteY21" fmla="*/ 463204 h 1647820"/>
              <a:gd name="connsiteX22" fmla="*/ 10306975 w 10497466"/>
              <a:gd name="connsiteY22" fmla="*/ 436571 h 1647820"/>
              <a:gd name="connsiteX23" fmla="*/ 10280342 w 10497466"/>
              <a:gd name="connsiteY23" fmla="*/ 427694 h 1647820"/>
              <a:gd name="connsiteX24" fmla="*/ 10218198 w 10497466"/>
              <a:gd name="connsiteY24" fmla="*/ 356672 h 1647820"/>
              <a:gd name="connsiteX25" fmla="*/ 10182687 w 10497466"/>
              <a:gd name="connsiteY25" fmla="*/ 338917 h 1647820"/>
              <a:gd name="connsiteX26" fmla="*/ 10093910 w 10497466"/>
              <a:gd name="connsiteY26" fmla="*/ 294529 h 1647820"/>
              <a:gd name="connsiteX27" fmla="*/ 10014011 w 10497466"/>
              <a:gd name="connsiteY27" fmla="*/ 267896 h 1647820"/>
              <a:gd name="connsiteX28" fmla="*/ 9978501 w 10497466"/>
              <a:gd name="connsiteY28" fmla="*/ 259018 h 1647820"/>
              <a:gd name="connsiteX29" fmla="*/ 9934112 w 10497466"/>
              <a:gd name="connsiteY29" fmla="*/ 250140 h 1647820"/>
              <a:gd name="connsiteX30" fmla="*/ 9898602 w 10497466"/>
              <a:gd name="connsiteY30" fmla="*/ 241263 h 1647820"/>
              <a:gd name="connsiteX31" fmla="*/ 9836458 w 10497466"/>
              <a:gd name="connsiteY31" fmla="*/ 232385 h 1647820"/>
              <a:gd name="connsiteX32" fmla="*/ 9783192 w 10497466"/>
              <a:gd name="connsiteY32" fmla="*/ 214630 h 1647820"/>
              <a:gd name="connsiteX33" fmla="*/ 9729926 w 10497466"/>
              <a:gd name="connsiteY33" fmla="*/ 187997 h 1647820"/>
              <a:gd name="connsiteX34" fmla="*/ 9676660 w 10497466"/>
              <a:gd name="connsiteY34" fmla="*/ 161364 h 1647820"/>
              <a:gd name="connsiteX35" fmla="*/ 9614516 w 10497466"/>
              <a:gd name="connsiteY35" fmla="*/ 125853 h 1647820"/>
              <a:gd name="connsiteX36" fmla="*/ 9570128 w 10497466"/>
              <a:gd name="connsiteY36" fmla="*/ 116975 h 1647820"/>
              <a:gd name="connsiteX37" fmla="*/ 9454718 w 10497466"/>
              <a:gd name="connsiteY37" fmla="*/ 90342 h 1647820"/>
              <a:gd name="connsiteX38" fmla="*/ 9419208 w 10497466"/>
              <a:gd name="connsiteY38" fmla="*/ 81465 h 1647820"/>
              <a:gd name="connsiteX39" fmla="*/ 9348186 w 10497466"/>
              <a:gd name="connsiteY39" fmla="*/ 72587 h 1647820"/>
              <a:gd name="connsiteX40" fmla="*/ 9286043 w 10497466"/>
              <a:gd name="connsiteY40" fmla="*/ 63709 h 1647820"/>
              <a:gd name="connsiteX41" fmla="*/ 9179510 w 10497466"/>
              <a:gd name="connsiteY41" fmla="*/ 45954 h 1647820"/>
              <a:gd name="connsiteX42" fmla="*/ 9081856 w 10497466"/>
              <a:gd name="connsiteY42" fmla="*/ 28199 h 1647820"/>
              <a:gd name="connsiteX43" fmla="*/ 9001957 w 10497466"/>
              <a:gd name="connsiteY43" fmla="*/ 19321 h 1647820"/>
              <a:gd name="connsiteX44" fmla="*/ 8629095 w 10497466"/>
              <a:gd name="connsiteY44" fmla="*/ 19321 h 1647820"/>
              <a:gd name="connsiteX45" fmla="*/ 8416031 w 10497466"/>
              <a:gd name="connsiteY45" fmla="*/ 45954 h 1647820"/>
              <a:gd name="connsiteX46" fmla="*/ 6347534 w 10497466"/>
              <a:gd name="connsiteY46" fmla="*/ 37076 h 1647820"/>
              <a:gd name="connsiteX47" fmla="*/ 6196613 w 10497466"/>
              <a:gd name="connsiteY47" fmla="*/ 19321 h 1647820"/>
              <a:gd name="connsiteX48" fmla="*/ 6107837 w 10497466"/>
              <a:gd name="connsiteY48" fmla="*/ 10443 h 1647820"/>
              <a:gd name="connsiteX49" fmla="*/ 5149048 w 10497466"/>
              <a:gd name="connsiteY49" fmla="*/ 28199 h 1647820"/>
              <a:gd name="connsiteX50" fmla="*/ 4891596 w 10497466"/>
              <a:gd name="connsiteY50" fmla="*/ 81465 h 1647820"/>
              <a:gd name="connsiteX51" fmla="*/ 4811697 w 10497466"/>
              <a:gd name="connsiteY51" fmla="*/ 90342 h 1647820"/>
              <a:gd name="connsiteX52" fmla="*/ 4705165 w 10497466"/>
              <a:gd name="connsiteY52" fmla="*/ 99220 h 1647820"/>
              <a:gd name="connsiteX53" fmla="*/ 4669654 w 10497466"/>
              <a:gd name="connsiteY53" fmla="*/ 72587 h 1647820"/>
              <a:gd name="connsiteX54" fmla="*/ 4554244 w 10497466"/>
              <a:gd name="connsiteY54" fmla="*/ 54832 h 1647820"/>
              <a:gd name="connsiteX55" fmla="*/ 4447712 w 10497466"/>
              <a:gd name="connsiteY55" fmla="*/ 37076 h 1647820"/>
              <a:gd name="connsiteX56" fmla="*/ 3453413 w 10497466"/>
              <a:gd name="connsiteY56" fmla="*/ 45954 h 1647820"/>
              <a:gd name="connsiteX57" fmla="*/ 2805343 w 10497466"/>
              <a:gd name="connsiteY57" fmla="*/ 54832 h 1647820"/>
              <a:gd name="connsiteX58" fmla="*/ 1793289 w 10497466"/>
              <a:gd name="connsiteY58" fmla="*/ 63709 h 1647820"/>
              <a:gd name="connsiteX59" fmla="*/ 1296140 w 10497466"/>
              <a:gd name="connsiteY59" fmla="*/ 170241 h 1647820"/>
              <a:gd name="connsiteX60" fmla="*/ 1180730 w 10497466"/>
              <a:gd name="connsiteY60" fmla="*/ 214630 h 1647820"/>
              <a:gd name="connsiteX61" fmla="*/ 1127464 w 10497466"/>
              <a:gd name="connsiteY61" fmla="*/ 232385 h 1647820"/>
              <a:gd name="connsiteX62" fmla="*/ 674703 w 10497466"/>
              <a:gd name="connsiteY62" fmla="*/ 241263 h 1647820"/>
              <a:gd name="connsiteX63" fmla="*/ 621437 w 10497466"/>
              <a:gd name="connsiteY63" fmla="*/ 250140 h 1647820"/>
              <a:gd name="connsiteX64" fmla="*/ 497149 w 10497466"/>
              <a:gd name="connsiteY64" fmla="*/ 259018 h 1647820"/>
              <a:gd name="connsiteX65" fmla="*/ 435006 w 10497466"/>
              <a:gd name="connsiteY65" fmla="*/ 276773 h 1647820"/>
              <a:gd name="connsiteX66" fmla="*/ 399495 w 10497466"/>
              <a:gd name="connsiteY66" fmla="*/ 285651 h 1647820"/>
              <a:gd name="connsiteX67" fmla="*/ 346229 w 10497466"/>
              <a:gd name="connsiteY67" fmla="*/ 294529 h 1647820"/>
              <a:gd name="connsiteX68" fmla="*/ 266330 w 10497466"/>
              <a:gd name="connsiteY68" fmla="*/ 312284 h 1647820"/>
              <a:gd name="connsiteX69" fmla="*/ 186431 w 10497466"/>
              <a:gd name="connsiteY69" fmla="*/ 365550 h 1647820"/>
              <a:gd name="connsiteX70" fmla="*/ 159798 w 10497466"/>
              <a:gd name="connsiteY70" fmla="*/ 392183 h 1647820"/>
              <a:gd name="connsiteX71" fmla="*/ 124287 w 10497466"/>
              <a:gd name="connsiteY71" fmla="*/ 472082 h 1647820"/>
              <a:gd name="connsiteX72" fmla="*/ 115410 w 10497466"/>
              <a:gd name="connsiteY72" fmla="*/ 498715 h 1647820"/>
              <a:gd name="connsiteX73" fmla="*/ 79899 w 10497466"/>
              <a:gd name="connsiteY73" fmla="*/ 551981 h 1647820"/>
              <a:gd name="connsiteX74" fmla="*/ 35510 w 10497466"/>
              <a:gd name="connsiteY74" fmla="*/ 605247 h 1647820"/>
              <a:gd name="connsiteX75" fmla="*/ 8877 w 10497466"/>
              <a:gd name="connsiteY75" fmla="*/ 694024 h 1647820"/>
              <a:gd name="connsiteX76" fmla="*/ 0 w 10497466"/>
              <a:gd name="connsiteY76" fmla="*/ 747290 h 1647820"/>
              <a:gd name="connsiteX77" fmla="*/ 17755 w 10497466"/>
              <a:gd name="connsiteY77" fmla="*/ 889333 h 1647820"/>
              <a:gd name="connsiteX78" fmla="*/ 26633 w 10497466"/>
              <a:gd name="connsiteY78" fmla="*/ 942599 h 1647820"/>
              <a:gd name="connsiteX79" fmla="*/ 44388 w 10497466"/>
              <a:gd name="connsiteY79" fmla="*/ 1004742 h 1647820"/>
              <a:gd name="connsiteX80" fmla="*/ 62143 w 10497466"/>
              <a:gd name="connsiteY80" fmla="*/ 1049131 h 1647820"/>
              <a:gd name="connsiteX81" fmla="*/ 71021 w 10497466"/>
              <a:gd name="connsiteY81" fmla="*/ 1075764 h 1647820"/>
              <a:gd name="connsiteX82" fmla="*/ 88777 w 10497466"/>
              <a:gd name="connsiteY82" fmla="*/ 1093519 h 1647820"/>
              <a:gd name="connsiteX83" fmla="*/ 133165 w 10497466"/>
              <a:gd name="connsiteY83" fmla="*/ 1155663 h 1647820"/>
              <a:gd name="connsiteX84" fmla="*/ 168676 w 10497466"/>
              <a:gd name="connsiteY84" fmla="*/ 1182296 h 1647820"/>
              <a:gd name="connsiteX85" fmla="*/ 213064 w 10497466"/>
              <a:gd name="connsiteY85" fmla="*/ 1235562 h 1647820"/>
              <a:gd name="connsiteX86" fmla="*/ 230819 w 10497466"/>
              <a:gd name="connsiteY86" fmla="*/ 1262195 h 1647820"/>
              <a:gd name="connsiteX87" fmla="*/ 275208 w 10497466"/>
              <a:gd name="connsiteY87" fmla="*/ 1306583 h 1647820"/>
              <a:gd name="connsiteX88" fmla="*/ 346229 w 10497466"/>
              <a:gd name="connsiteY88" fmla="*/ 1395360 h 1647820"/>
              <a:gd name="connsiteX89" fmla="*/ 372862 w 10497466"/>
              <a:gd name="connsiteY89" fmla="*/ 1404237 h 1647820"/>
              <a:gd name="connsiteX90" fmla="*/ 417250 w 10497466"/>
              <a:gd name="connsiteY90" fmla="*/ 1430870 h 1647820"/>
              <a:gd name="connsiteX91" fmla="*/ 452761 w 10497466"/>
              <a:gd name="connsiteY91" fmla="*/ 1448626 h 1647820"/>
              <a:gd name="connsiteX92" fmla="*/ 497149 w 10497466"/>
              <a:gd name="connsiteY92" fmla="*/ 1466381 h 1647820"/>
              <a:gd name="connsiteX93" fmla="*/ 514905 w 10497466"/>
              <a:gd name="connsiteY93" fmla="*/ 1484136 h 1647820"/>
              <a:gd name="connsiteX94" fmla="*/ 550415 w 10497466"/>
              <a:gd name="connsiteY94" fmla="*/ 1493014 h 1647820"/>
              <a:gd name="connsiteX95" fmla="*/ 577048 w 10497466"/>
              <a:gd name="connsiteY95" fmla="*/ 1501892 h 1647820"/>
              <a:gd name="connsiteX96" fmla="*/ 612559 w 10497466"/>
              <a:gd name="connsiteY96" fmla="*/ 1510770 h 1647820"/>
              <a:gd name="connsiteX97" fmla="*/ 665825 w 10497466"/>
              <a:gd name="connsiteY97" fmla="*/ 1528525 h 1647820"/>
              <a:gd name="connsiteX98" fmla="*/ 719091 w 10497466"/>
              <a:gd name="connsiteY98" fmla="*/ 1546280 h 1647820"/>
              <a:gd name="connsiteX99" fmla="*/ 745724 w 10497466"/>
              <a:gd name="connsiteY99" fmla="*/ 1555158 h 1647820"/>
              <a:gd name="connsiteX100" fmla="*/ 790112 w 10497466"/>
              <a:gd name="connsiteY100" fmla="*/ 1564036 h 1647820"/>
              <a:gd name="connsiteX101" fmla="*/ 873204 w 10497466"/>
              <a:gd name="connsiteY101" fmla="*/ 1569533 h 1647820"/>
              <a:gd name="connsiteX102" fmla="*/ 988614 w 10497466"/>
              <a:gd name="connsiteY102" fmla="*/ 1571648 h 1647820"/>
              <a:gd name="connsiteX103" fmla="*/ 1060171 w 10497466"/>
              <a:gd name="connsiteY103" fmla="*/ 1572354 h 1647820"/>
              <a:gd name="connsiteX104" fmla="*/ 1142913 w 10497466"/>
              <a:gd name="connsiteY104" fmla="*/ 1561505 h 1647820"/>
              <a:gd name="connsiteX105" fmla="*/ 1294120 w 10497466"/>
              <a:gd name="connsiteY105" fmla="*/ 1552871 h 1647820"/>
              <a:gd name="connsiteX106" fmla="*/ 1526959 w 10497466"/>
              <a:gd name="connsiteY106" fmla="*/ 1643935 h 1647820"/>
              <a:gd name="connsiteX107" fmla="*/ 1633491 w 10497466"/>
              <a:gd name="connsiteY107" fmla="*/ 1626179 h 1647820"/>
              <a:gd name="connsiteX108" fmla="*/ 1695635 w 10497466"/>
              <a:gd name="connsiteY108" fmla="*/ 1608424 h 1647820"/>
              <a:gd name="connsiteX109" fmla="*/ 1740023 w 10497466"/>
              <a:gd name="connsiteY109" fmla="*/ 1590669 h 1647820"/>
              <a:gd name="connsiteX110" fmla="*/ 1775534 w 10497466"/>
              <a:gd name="connsiteY110" fmla="*/ 1581791 h 1647820"/>
              <a:gd name="connsiteX111" fmla="*/ 1828800 w 10497466"/>
              <a:gd name="connsiteY111" fmla="*/ 1564036 h 1647820"/>
              <a:gd name="connsiteX112" fmla="*/ 1855433 w 10497466"/>
              <a:gd name="connsiteY112" fmla="*/ 1555158 h 1647820"/>
              <a:gd name="connsiteX113" fmla="*/ 1953087 w 10497466"/>
              <a:gd name="connsiteY113" fmla="*/ 1537403 h 1647820"/>
              <a:gd name="connsiteX114" fmla="*/ 1988598 w 10497466"/>
              <a:gd name="connsiteY114" fmla="*/ 1528525 h 1647820"/>
              <a:gd name="connsiteX115" fmla="*/ 2059619 w 10497466"/>
              <a:gd name="connsiteY115" fmla="*/ 1510770 h 1647820"/>
              <a:gd name="connsiteX116" fmla="*/ 2627790 w 10497466"/>
              <a:gd name="connsiteY116" fmla="*/ 1501892 h 1647820"/>
              <a:gd name="connsiteX117" fmla="*/ 2734322 w 10497466"/>
              <a:gd name="connsiteY117" fmla="*/ 1484136 h 1647820"/>
              <a:gd name="connsiteX118" fmla="*/ 2902998 w 10497466"/>
              <a:gd name="connsiteY118" fmla="*/ 1448626 h 1647820"/>
              <a:gd name="connsiteX119" fmla="*/ 3027285 w 10497466"/>
              <a:gd name="connsiteY119" fmla="*/ 1430870 h 1647820"/>
              <a:gd name="connsiteX120" fmla="*/ 3222594 w 10497466"/>
              <a:gd name="connsiteY120" fmla="*/ 1395360 h 1647820"/>
              <a:gd name="connsiteX121" fmla="*/ 3577701 w 10497466"/>
              <a:gd name="connsiteY121" fmla="*/ 1359849 h 1647820"/>
              <a:gd name="connsiteX122" fmla="*/ 3986074 w 10497466"/>
              <a:gd name="connsiteY122" fmla="*/ 1377604 h 1647820"/>
              <a:gd name="connsiteX123" fmla="*/ 4074850 w 10497466"/>
              <a:gd name="connsiteY123" fmla="*/ 1421993 h 1647820"/>
              <a:gd name="connsiteX124" fmla="*/ 4128116 w 10497466"/>
              <a:gd name="connsiteY124" fmla="*/ 1413115 h 1647820"/>
              <a:gd name="connsiteX125" fmla="*/ 4163627 w 10497466"/>
              <a:gd name="connsiteY125" fmla="*/ 1404237 h 1647820"/>
              <a:gd name="connsiteX126" fmla="*/ 4225771 w 10497466"/>
              <a:gd name="connsiteY126" fmla="*/ 1395360 h 1647820"/>
              <a:gd name="connsiteX127" fmla="*/ 4634143 w 10497466"/>
              <a:gd name="connsiteY127" fmla="*/ 1404237 h 1647820"/>
              <a:gd name="connsiteX128" fmla="*/ 4696287 w 10497466"/>
              <a:gd name="connsiteY128" fmla="*/ 1421993 h 1647820"/>
              <a:gd name="connsiteX129" fmla="*/ 4838330 w 10497466"/>
              <a:gd name="connsiteY129" fmla="*/ 1448626 h 1647820"/>
              <a:gd name="connsiteX130" fmla="*/ 5007006 w 10497466"/>
              <a:gd name="connsiteY130" fmla="*/ 1484136 h 1647820"/>
              <a:gd name="connsiteX131" fmla="*/ 5166804 w 10497466"/>
              <a:gd name="connsiteY131" fmla="*/ 1501892 h 1647820"/>
              <a:gd name="connsiteX132" fmla="*/ 5495277 w 10497466"/>
              <a:gd name="connsiteY132" fmla="*/ 1519647 h 1647820"/>
              <a:gd name="connsiteX133" fmla="*/ 5575177 w 10497466"/>
              <a:gd name="connsiteY133" fmla="*/ 1528525 h 1647820"/>
              <a:gd name="connsiteX134" fmla="*/ 6152225 w 10497466"/>
              <a:gd name="connsiteY134" fmla="*/ 1510770 h 1647820"/>
              <a:gd name="connsiteX135" fmla="*/ 6205491 w 10497466"/>
              <a:gd name="connsiteY135" fmla="*/ 1501892 h 1647820"/>
              <a:gd name="connsiteX136" fmla="*/ 6365289 w 10497466"/>
              <a:gd name="connsiteY136" fmla="*/ 1555157 h 1647820"/>
              <a:gd name="connsiteX137" fmla="*/ 6498455 w 10497466"/>
              <a:gd name="connsiteY137" fmla="*/ 1555158 h 1647820"/>
              <a:gd name="connsiteX138" fmla="*/ 6578353 w 10497466"/>
              <a:gd name="connsiteY138" fmla="*/ 1546280 h 1647820"/>
              <a:gd name="connsiteX139" fmla="*/ 6747029 w 10497466"/>
              <a:gd name="connsiteY139" fmla="*/ 1528525 h 1647820"/>
              <a:gd name="connsiteX140" fmla="*/ 6773662 w 10497466"/>
              <a:gd name="connsiteY140" fmla="*/ 1564035 h 1647820"/>
              <a:gd name="connsiteX141" fmla="*/ 6862438 w 10497466"/>
              <a:gd name="connsiteY141" fmla="*/ 1519647 h 1647820"/>
              <a:gd name="connsiteX142" fmla="*/ 6924582 w 10497466"/>
              <a:gd name="connsiteY142" fmla="*/ 1528525 h 1647820"/>
              <a:gd name="connsiteX143" fmla="*/ 7013358 w 10497466"/>
              <a:gd name="connsiteY143" fmla="*/ 1510769 h 1647820"/>
              <a:gd name="connsiteX144" fmla="*/ 7102136 w 10497466"/>
              <a:gd name="connsiteY144" fmla="*/ 1501892 h 1647820"/>
              <a:gd name="connsiteX145" fmla="*/ 7155402 w 10497466"/>
              <a:gd name="connsiteY145" fmla="*/ 1519648 h 1647820"/>
              <a:gd name="connsiteX146" fmla="*/ 7164280 w 10497466"/>
              <a:gd name="connsiteY146" fmla="*/ 1484136 h 1647820"/>
              <a:gd name="connsiteX147" fmla="*/ 7279690 w 10497466"/>
              <a:gd name="connsiteY147" fmla="*/ 1475259 h 1647820"/>
              <a:gd name="connsiteX148" fmla="*/ 7386221 w 10497466"/>
              <a:gd name="connsiteY148" fmla="*/ 1439748 h 1647820"/>
              <a:gd name="connsiteX149" fmla="*/ 7439488 w 10497466"/>
              <a:gd name="connsiteY149" fmla="*/ 1404237 h 1647820"/>
              <a:gd name="connsiteX150" fmla="*/ 7572652 w 10497466"/>
              <a:gd name="connsiteY150" fmla="*/ 1413116 h 1647820"/>
              <a:gd name="connsiteX151" fmla="*/ 7696939 w 10497466"/>
              <a:gd name="connsiteY151" fmla="*/ 1430871 h 1647820"/>
              <a:gd name="connsiteX152" fmla="*/ 7767961 w 10497466"/>
              <a:gd name="connsiteY152" fmla="*/ 1404237 h 1647820"/>
              <a:gd name="connsiteX153" fmla="*/ 7945514 w 10497466"/>
              <a:gd name="connsiteY153" fmla="*/ 1413115 h 1647820"/>
              <a:gd name="connsiteX154" fmla="*/ 8007658 w 10497466"/>
              <a:gd name="connsiteY154" fmla="*/ 1457504 h 1647820"/>
              <a:gd name="connsiteX155" fmla="*/ 8123068 w 10497466"/>
              <a:gd name="connsiteY155" fmla="*/ 1395360 h 1647820"/>
              <a:gd name="connsiteX156" fmla="*/ 8238478 w 10497466"/>
              <a:gd name="connsiteY156" fmla="*/ 1377604 h 1647820"/>
              <a:gd name="connsiteX157" fmla="*/ 8265110 w 10497466"/>
              <a:gd name="connsiteY157" fmla="*/ 1395360 h 1647820"/>
              <a:gd name="connsiteX158" fmla="*/ 8211844 w 10497466"/>
              <a:gd name="connsiteY158" fmla="*/ 1421993 h 1647820"/>
              <a:gd name="connsiteX159" fmla="*/ 8371643 w 10497466"/>
              <a:gd name="connsiteY159" fmla="*/ 1413115 h 1647820"/>
              <a:gd name="connsiteX160" fmla="*/ 8451542 w 10497466"/>
              <a:gd name="connsiteY160" fmla="*/ 1395360 h 1647820"/>
              <a:gd name="connsiteX161" fmla="*/ 8957569 w 10497466"/>
              <a:gd name="connsiteY161" fmla="*/ 1315461 h 1647820"/>
              <a:gd name="connsiteX162" fmla="*/ 8948691 w 10497466"/>
              <a:gd name="connsiteY162" fmla="*/ 1324338 h 1647820"/>
              <a:gd name="connsiteX163" fmla="*/ 8877670 w 10497466"/>
              <a:gd name="connsiteY163" fmla="*/ 1350971 h 1647820"/>
              <a:gd name="connsiteX164" fmla="*/ 8859914 w 10497466"/>
              <a:gd name="connsiteY164" fmla="*/ 1368727 h 1647820"/>
              <a:gd name="connsiteX165" fmla="*/ 8833281 w 10497466"/>
              <a:gd name="connsiteY165" fmla="*/ 1377604 h 1647820"/>
              <a:gd name="connsiteX166" fmla="*/ 8815526 w 10497466"/>
              <a:gd name="connsiteY166" fmla="*/ 1395360 h 1647820"/>
              <a:gd name="connsiteX167" fmla="*/ 8788893 w 10497466"/>
              <a:gd name="connsiteY167" fmla="*/ 1413115 h 1647820"/>
              <a:gd name="connsiteX168" fmla="*/ 8788893 w 10497466"/>
              <a:gd name="connsiteY168" fmla="*/ 1297705 h 1647820"/>
              <a:gd name="connsiteX0" fmla="*/ 8788893 w 10497466"/>
              <a:gd name="connsiteY0" fmla="*/ 1297705 h 1626930"/>
              <a:gd name="connsiteX1" fmla="*/ 8788893 w 10497466"/>
              <a:gd name="connsiteY1" fmla="*/ 1297705 h 1626930"/>
              <a:gd name="connsiteX2" fmla="*/ 9401452 w 10497466"/>
              <a:gd name="connsiteY2" fmla="*/ 1288828 h 1626930"/>
              <a:gd name="connsiteX3" fmla="*/ 9490229 w 10497466"/>
              <a:gd name="connsiteY3" fmla="*/ 1271072 h 1626930"/>
              <a:gd name="connsiteX4" fmla="*/ 9792070 w 10497466"/>
              <a:gd name="connsiteY4" fmla="*/ 1253317 h 1626930"/>
              <a:gd name="connsiteX5" fmla="*/ 9916357 w 10497466"/>
              <a:gd name="connsiteY5" fmla="*/ 1244439 h 1626930"/>
              <a:gd name="connsiteX6" fmla="*/ 9987378 w 10497466"/>
              <a:gd name="connsiteY6" fmla="*/ 1226684 h 1626930"/>
              <a:gd name="connsiteX7" fmla="*/ 10031767 w 10497466"/>
              <a:gd name="connsiteY7" fmla="*/ 1217806 h 1626930"/>
              <a:gd name="connsiteX8" fmla="*/ 10085033 w 10497466"/>
              <a:gd name="connsiteY8" fmla="*/ 1200051 h 1626930"/>
              <a:gd name="connsiteX9" fmla="*/ 10173810 w 10497466"/>
              <a:gd name="connsiteY9" fmla="*/ 1173418 h 1626930"/>
              <a:gd name="connsiteX10" fmla="*/ 10218198 w 10497466"/>
              <a:gd name="connsiteY10" fmla="*/ 1137907 h 1626930"/>
              <a:gd name="connsiteX11" fmla="*/ 10244831 w 10497466"/>
              <a:gd name="connsiteY11" fmla="*/ 1120152 h 1626930"/>
              <a:gd name="connsiteX12" fmla="*/ 10298097 w 10497466"/>
              <a:gd name="connsiteY12" fmla="*/ 1058008 h 1626930"/>
              <a:gd name="connsiteX13" fmla="*/ 10351363 w 10497466"/>
              <a:gd name="connsiteY13" fmla="*/ 1040253 h 1626930"/>
              <a:gd name="connsiteX14" fmla="*/ 10386874 w 10497466"/>
              <a:gd name="connsiteY14" fmla="*/ 1013620 h 1626930"/>
              <a:gd name="connsiteX15" fmla="*/ 10422384 w 10497466"/>
              <a:gd name="connsiteY15" fmla="*/ 1004742 h 1626930"/>
              <a:gd name="connsiteX16" fmla="*/ 10466773 w 10497466"/>
              <a:gd name="connsiteY16" fmla="*/ 969232 h 1626930"/>
              <a:gd name="connsiteX17" fmla="*/ 10475650 w 10497466"/>
              <a:gd name="connsiteY17" fmla="*/ 614125 h 1626930"/>
              <a:gd name="connsiteX18" fmla="*/ 10440140 w 10497466"/>
              <a:gd name="connsiteY18" fmla="*/ 569736 h 1626930"/>
              <a:gd name="connsiteX19" fmla="*/ 10422384 w 10497466"/>
              <a:gd name="connsiteY19" fmla="*/ 543103 h 1626930"/>
              <a:gd name="connsiteX20" fmla="*/ 10360241 w 10497466"/>
              <a:gd name="connsiteY20" fmla="*/ 516470 h 1626930"/>
              <a:gd name="connsiteX21" fmla="*/ 10324730 w 10497466"/>
              <a:gd name="connsiteY21" fmla="*/ 463204 h 1626930"/>
              <a:gd name="connsiteX22" fmla="*/ 10306975 w 10497466"/>
              <a:gd name="connsiteY22" fmla="*/ 436571 h 1626930"/>
              <a:gd name="connsiteX23" fmla="*/ 10280342 w 10497466"/>
              <a:gd name="connsiteY23" fmla="*/ 427694 h 1626930"/>
              <a:gd name="connsiteX24" fmla="*/ 10218198 w 10497466"/>
              <a:gd name="connsiteY24" fmla="*/ 356672 h 1626930"/>
              <a:gd name="connsiteX25" fmla="*/ 10182687 w 10497466"/>
              <a:gd name="connsiteY25" fmla="*/ 338917 h 1626930"/>
              <a:gd name="connsiteX26" fmla="*/ 10093910 w 10497466"/>
              <a:gd name="connsiteY26" fmla="*/ 294529 h 1626930"/>
              <a:gd name="connsiteX27" fmla="*/ 10014011 w 10497466"/>
              <a:gd name="connsiteY27" fmla="*/ 267896 h 1626930"/>
              <a:gd name="connsiteX28" fmla="*/ 9978501 w 10497466"/>
              <a:gd name="connsiteY28" fmla="*/ 259018 h 1626930"/>
              <a:gd name="connsiteX29" fmla="*/ 9934112 w 10497466"/>
              <a:gd name="connsiteY29" fmla="*/ 250140 h 1626930"/>
              <a:gd name="connsiteX30" fmla="*/ 9898602 w 10497466"/>
              <a:gd name="connsiteY30" fmla="*/ 241263 h 1626930"/>
              <a:gd name="connsiteX31" fmla="*/ 9836458 w 10497466"/>
              <a:gd name="connsiteY31" fmla="*/ 232385 h 1626930"/>
              <a:gd name="connsiteX32" fmla="*/ 9783192 w 10497466"/>
              <a:gd name="connsiteY32" fmla="*/ 214630 h 1626930"/>
              <a:gd name="connsiteX33" fmla="*/ 9729926 w 10497466"/>
              <a:gd name="connsiteY33" fmla="*/ 187997 h 1626930"/>
              <a:gd name="connsiteX34" fmla="*/ 9676660 w 10497466"/>
              <a:gd name="connsiteY34" fmla="*/ 161364 h 1626930"/>
              <a:gd name="connsiteX35" fmla="*/ 9614516 w 10497466"/>
              <a:gd name="connsiteY35" fmla="*/ 125853 h 1626930"/>
              <a:gd name="connsiteX36" fmla="*/ 9570128 w 10497466"/>
              <a:gd name="connsiteY36" fmla="*/ 116975 h 1626930"/>
              <a:gd name="connsiteX37" fmla="*/ 9454718 w 10497466"/>
              <a:gd name="connsiteY37" fmla="*/ 90342 h 1626930"/>
              <a:gd name="connsiteX38" fmla="*/ 9419208 w 10497466"/>
              <a:gd name="connsiteY38" fmla="*/ 81465 h 1626930"/>
              <a:gd name="connsiteX39" fmla="*/ 9348186 w 10497466"/>
              <a:gd name="connsiteY39" fmla="*/ 72587 h 1626930"/>
              <a:gd name="connsiteX40" fmla="*/ 9286043 w 10497466"/>
              <a:gd name="connsiteY40" fmla="*/ 63709 h 1626930"/>
              <a:gd name="connsiteX41" fmla="*/ 9179510 w 10497466"/>
              <a:gd name="connsiteY41" fmla="*/ 45954 h 1626930"/>
              <a:gd name="connsiteX42" fmla="*/ 9081856 w 10497466"/>
              <a:gd name="connsiteY42" fmla="*/ 28199 h 1626930"/>
              <a:gd name="connsiteX43" fmla="*/ 9001957 w 10497466"/>
              <a:gd name="connsiteY43" fmla="*/ 19321 h 1626930"/>
              <a:gd name="connsiteX44" fmla="*/ 8629095 w 10497466"/>
              <a:gd name="connsiteY44" fmla="*/ 19321 h 1626930"/>
              <a:gd name="connsiteX45" fmla="*/ 8416031 w 10497466"/>
              <a:gd name="connsiteY45" fmla="*/ 45954 h 1626930"/>
              <a:gd name="connsiteX46" fmla="*/ 6347534 w 10497466"/>
              <a:gd name="connsiteY46" fmla="*/ 37076 h 1626930"/>
              <a:gd name="connsiteX47" fmla="*/ 6196613 w 10497466"/>
              <a:gd name="connsiteY47" fmla="*/ 19321 h 1626930"/>
              <a:gd name="connsiteX48" fmla="*/ 6107837 w 10497466"/>
              <a:gd name="connsiteY48" fmla="*/ 10443 h 1626930"/>
              <a:gd name="connsiteX49" fmla="*/ 5149048 w 10497466"/>
              <a:gd name="connsiteY49" fmla="*/ 28199 h 1626930"/>
              <a:gd name="connsiteX50" fmla="*/ 4891596 w 10497466"/>
              <a:gd name="connsiteY50" fmla="*/ 81465 h 1626930"/>
              <a:gd name="connsiteX51" fmla="*/ 4811697 w 10497466"/>
              <a:gd name="connsiteY51" fmla="*/ 90342 h 1626930"/>
              <a:gd name="connsiteX52" fmla="*/ 4705165 w 10497466"/>
              <a:gd name="connsiteY52" fmla="*/ 99220 h 1626930"/>
              <a:gd name="connsiteX53" fmla="*/ 4669654 w 10497466"/>
              <a:gd name="connsiteY53" fmla="*/ 72587 h 1626930"/>
              <a:gd name="connsiteX54" fmla="*/ 4554244 w 10497466"/>
              <a:gd name="connsiteY54" fmla="*/ 54832 h 1626930"/>
              <a:gd name="connsiteX55" fmla="*/ 4447712 w 10497466"/>
              <a:gd name="connsiteY55" fmla="*/ 37076 h 1626930"/>
              <a:gd name="connsiteX56" fmla="*/ 3453413 w 10497466"/>
              <a:gd name="connsiteY56" fmla="*/ 45954 h 1626930"/>
              <a:gd name="connsiteX57" fmla="*/ 2805343 w 10497466"/>
              <a:gd name="connsiteY57" fmla="*/ 54832 h 1626930"/>
              <a:gd name="connsiteX58" fmla="*/ 1793289 w 10497466"/>
              <a:gd name="connsiteY58" fmla="*/ 63709 h 1626930"/>
              <a:gd name="connsiteX59" fmla="*/ 1296140 w 10497466"/>
              <a:gd name="connsiteY59" fmla="*/ 170241 h 1626930"/>
              <a:gd name="connsiteX60" fmla="*/ 1180730 w 10497466"/>
              <a:gd name="connsiteY60" fmla="*/ 214630 h 1626930"/>
              <a:gd name="connsiteX61" fmla="*/ 1127464 w 10497466"/>
              <a:gd name="connsiteY61" fmla="*/ 232385 h 1626930"/>
              <a:gd name="connsiteX62" fmla="*/ 674703 w 10497466"/>
              <a:gd name="connsiteY62" fmla="*/ 241263 h 1626930"/>
              <a:gd name="connsiteX63" fmla="*/ 621437 w 10497466"/>
              <a:gd name="connsiteY63" fmla="*/ 250140 h 1626930"/>
              <a:gd name="connsiteX64" fmla="*/ 497149 w 10497466"/>
              <a:gd name="connsiteY64" fmla="*/ 259018 h 1626930"/>
              <a:gd name="connsiteX65" fmla="*/ 435006 w 10497466"/>
              <a:gd name="connsiteY65" fmla="*/ 276773 h 1626930"/>
              <a:gd name="connsiteX66" fmla="*/ 399495 w 10497466"/>
              <a:gd name="connsiteY66" fmla="*/ 285651 h 1626930"/>
              <a:gd name="connsiteX67" fmla="*/ 346229 w 10497466"/>
              <a:gd name="connsiteY67" fmla="*/ 294529 h 1626930"/>
              <a:gd name="connsiteX68" fmla="*/ 266330 w 10497466"/>
              <a:gd name="connsiteY68" fmla="*/ 312284 h 1626930"/>
              <a:gd name="connsiteX69" fmla="*/ 186431 w 10497466"/>
              <a:gd name="connsiteY69" fmla="*/ 365550 h 1626930"/>
              <a:gd name="connsiteX70" fmla="*/ 159798 w 10497466"/>
              <a:gd name="connsiteY70" fmla="*/ 392183 h 1626930"/>
              <a:gd name="connsiteX71" fmla="*/ 124287 w 10497466"/>
              <a:gd name="connsiteY71" fmla="*/ 472082 h 1626930"/>
              <a:gd name="connsiteX72" fmla="*/ 115410 w 10497466"/>
              <a:gd name="connsiteY72" fmla="*/ 498715 h 1626930"/>
              <a:gd name="connsiteX73" fmla="*/ 79899 w 10497466"/>
              <a:gd name="connsiteY73" fmla="*/ 551981 h 1626930"/>
              <a:gd name="connsiteX74" fmla="*/ 35510 w 10497466"/>
              <a:gd name="connsiteY74" fmla="*/ 605247 h 1626930"/>
              <a:gd name="connsiteX75" fmla="*/ 8877 w 10497466"/>
              <a:gd name="connsiteY75" fmla="*/ 694024 h 1626930"/>
              <a:gd name="connsiteX76" fmla="*/ 0 w 10497466"/>
              <a:gd name="connsiteY76" fmla="*/ 747290 h 1626930"/>
              <a:gd name="connsiteX77" fmla="*/ 17755 w 10497466"/>
              <a:gd name="connsiteY77" fmla="*/ 889333 h 1626930"/>
              <a:gd name="connsiteX78" fmla="*/ 26633 w 10497466"/>
              <a:gd name="connsiteY78" fmla="*/ 942599 h 1626930"/>
              <a:gd name="connsiteX79" fmla="*/ 44388 w 10497466"/>
              <a:gd name="connsiteY79" fmla="*/ 1004742 h 1626930"/>
              <a:gd name="connsiteX80" fmla="*/ 62143 w 10497466"/>
              <a:gd name="connsiteY80" fmla="*/ 1049131 h 1626930"/>
              <a:gd name="connsiteX81" fmla="*/ 71021 w 10497466"/>
              <a:gd name="connsiteY81" fmla="*/ 1075764 h 1626930"/>
              <a:gd name="connsiteX82" fmla="*/ 88777 w 10497466"/>
              <a:gd name="connsiteY82" fmla="*/ 1093519 h 1626930"/>
              <a:gd name="connsiteX83" fmla="*/ 133165 w 10497466"/>
              <a:gd name="connsiteY83" fmla="*/ 1155663 h 1626930"/>
              <a:gd name="connsiteX84" fmla="*/ 168676 w 10497466"/>
              <a:gd name="connsiteY84" fmla="*/ 1182296 h 1626930"/>
              <a:gd name="connsiteX85" fmla="*/ 213064 w 10497466"/>
              <a:gd name="connsiteY85" fmla="*/ 1235562 h 1626930"/>
              <a:gd name="connsiteX86" fmla="*/ 230819 w 10497466"/>
              <a:gd name="connsiteY86" fmla="*/ 1262195 h 1626930"/>
              <a:gd name="connsiteX87" fmla="*/ 275208 w 10497466"/>
              <a:gd name="connsiteY87" fmla="*/ 1306583 h 1626930"/>
              <a:gd name="connsiteX88" fmla="*/ 346229 w 10497466"/>
              <a:gd name="connsiteY88" fmla="*/ 1395360 h 1626930"/>
              <a:gd name="connsiteX89" fmla="*/ 372862 w 10497466"/>
              <a:gd name="connsiteY89" fmla="*/ 1404237 h 1626930"/>
              <a:gd name="connsiteX90" fmla="*/ 417250 w 10497466"/>
              <a:gd name="connsiteY90" fmla="*/ 1430870 h 1626930"/>
              <a:gd name="connsiteX91" fmla="*/ 452761 w 10497466"/>
              <a:gd name="connsiteY91" fmla="*/ 1448626 h 1626930"/>
              <a:gd name="connsiteX92" fmla="*/ 497149 w 10497466"/>
              <a:gd name="connsiteY92" fmla="*/ 1466381 h 1626930"/>
              <a:gd name="connsiteX93" fmla="*/ 514905 w 10497466"/>
              <a:gd name="connsiteY93" fmla="*/ 1484136 h 1626930"/>
              <a:gd name="connsiteX94" fmla="*/ 550415 w 10497466"/>
              <a:gd name="connsiteY94" fmla="*/ 1493014 h 1626930"/>
              <a:gd name="connsiteX95" fmla="*/ 577048 w 10497466"/>
              <a:gd name="connsiteY95" fmla="*/ 1501892 h 1626930"/>
              <a:gd name="connsiteX96" fmla="*/ 612559 w 10497466"/>
              <a:gd name="connsiteY96" fmla="*/ 1510770 h 1626930"/>
              <a:gd name="connsiteX97" fmla="*/ 665825 w 10497466"/>
              <a:gd name="connsiteY97" fmla="*/ 1528525 h 1626930"/>
              <a:gd name="connsiteX98" fmla="*/ 719091 w 10497466"/>
              <a:gd name="connsiteY98" fmla="*/ 1546280 h 1626930"/>
              <a:gd name="connsiteX99" fmla="*/ 745724 w 10497466"/>
              <a:gd name="connsiteY99" fmla="*/ 1555158 h 1626930"/>
              <a:gd name="connsiteX100" fmla="*/ 790112 w 10497466"/>
              <a:gd name="connsiteY100" fmla="*/ 1564036 h 1626930"/>
              <a:gd name="connsiteX101" fmla="*/ 873204 w 10497466"/>
              <a:gd name="connsiteY101" fmla="*/ 1569533 h 1626930"/>
              <a:gd name="connsiteX102" fmla="*/ 988614 w 10497466"/>
              <a:gd name="connsiteY102" fmla="*/ 1571648 h 1626930"/>
              <a:gd name="connsiteX103" fmla="*/ 1060171 w 10497466"/>
              <a:gd name="connsiteY103" fmla="*/ 1572354 h 1626930"/>
              <a:gd name="connsiteX104" fmla="*/ 1142913 w 10497466"/>
              <a:gd name="connsiteY104" fmla="*/ 1561505 h 1626930"/>
              <a:gd name="connsiteX105" fmla="*/ 1294120 w 10497466"/>
              <a:gd name="connsiteY105" fmla="*/ 1552871 h 1626930"/>
              <a:gd name="connsiteX106" fmla="*/ 1439416 w 10497466"/>
              <a:gd name="connsiteY106" fmla="*/ 1582642 h 1626930"/>
              <a:gd name="connsiteX107" fmla="*/ 1633491 w 10497466"/>
              <a:gd name="connsiteY107" fmla="*/ 1626179 h 1626930"/>
              <a:gd name="connsiteX108" fmla="*/ 1695635 w 10497466"/>
              <a:gd name="connsiteY108" fmla="*/ 1608424 h 1626930"/>
              <a:gd name="connsiteX109" fmla="*/ 1740023 w 10497466"/>
              <a:gd name="connsiteY109" fmla="*/ 1590669 h 1626930"/>
              <a:gd name="connsiteX110" fmla="*/ 1775534 w 10497466"/>
              <a:gd name="connsiteY110" fmla="*/ 1581791 h 1626930"/>
              <a:gd name="connsiteX111" fmla="*/ 1828800 w 10497466"/>
              <a:gd name="connsiteY111" fmla="*/ 1564036 h 1626930"/>
              <a:gd name="connsiteX112" fmla="*/ 1855433 w 10497466"/>
              <a:gd name="connsiteY112" fmla="*/ 1555158 h 1626930"/>
              <a:gd name="connsiteX113" fmla="*/ 1953087 w 10497466"/>
              <a:gd name="connsiteY113" fmla="*/ 1537403 h 1626930"/>
              <a:gd name="connsiteX114" fmla="*/ 1988598 w 10497466"/>
              <a:gd name="connsiteY114" fmla="*/ 1528525 h 1626930"/>
              <a:gd name="connsiteX115" fmla="*/ 2059619 w 10497466"/>
              <a:gd name="connsiteY115" fmla="*/ 1510770 h 1626930"/>
              <a:gd name="connsiteX116" fmla="*/ 2627790 w 10497466"/>
              <a:gd name="connsiteY116" fmla="*/ 1501892 h 1626930"/>
              <a:gd name="connsiteX117" fmla="*/ 2734322 w 10497466"/>
              <a:gd name="connsiteY117" fmla="*/ 1484136 h 1626930"/>
              <a:gd name="connsiteX118" fmla="*/ 2902998 w 10497466"/>
              <a:gd name="connsiteY118" fmla="*/ 1448626 h 1626930"/>
              <a:gd name="connsiteX119" fmla="*/ 3027285 w 10497466"/>
              <a:gd name="connsiteY119" fmla="*/ 1430870 h 1626930"/>
              <a:gd name="connsiteX120" fmla="*/ 3222594 w 10497466"/>
              <a:gd name="connsiteY120" fmla="*/ 1395360 h 1626930"/>
              <a:gd name="connsiteX121" fmla="*/ 3577701 w 10497466"/>
              <a:gd name="connsiteY121" fmla="*/ 1359849 h 1626930"/>
              <a:gd name="connsiteX122" fmla="*/ 3986074 w 10497466"/>
              <a:gd name="connsiteY122" fmla="*/ 1377604 h 1626930"/>
              <a:gd name="connsiteX123" fmla="*/ 4074850 w 10497466"/>
              <a:gd name="connsiteY123" fmla="*/ 1421993 h 1626930"/>
              <a:gd name="connsiteX124" fmla="*/ 4128116 w 10497466"/>
              <a:gd name="connsiteY124" fmla="*/ 1413115 h 1626930"/>
              <a:gd name="connsiteX125" fmla="*/ 4163627 w 10497466"/>
              <a:gd name="connsiteY125" fmla="*/ 1404237 h 1626930"/>
              <a:gd name="connsiteX126" fmla="*/ 4225771 w 10497466"/>
              <a:gd name="connsiteY126" fmla="*/ 1395360 h 1626930"/>
              <a:gd name="connsiteX127" fmla="*/ 4634143 w 10497466"/>
              <a:gd name="connsiteY127" fmla="*/ 1404237 h 1626930"/>
              <a:gd name="connsiteX128" fmla="*/ 4696287 w 10497466"/>
              <a:gd name="connsiteY128" fmla="*/ 1421993 h 1626930"/>
              <a:gd name="connsiteX129" fmla="*/ 4838330 w 10497466"/>
              <a:gd name="connsiteY129" fmla="*/ 1448626 h 1626930"/>
              <a:gd name="connsiteX130" fmla="*/ 5007006 w 10497466"/>
              <a:gd name="connsiteY130" fmla="*/ 1484136 h 1626930"/>
              <a:gd name="connsiteX131" fmla="*/ 5166804 w 10497466"/>
              <a:gd name="connsiteY131" fmla="*/ 1501892 h 1626930"/>
              <a:gd name="connsiteX132" fmla="*/ 5495277 w 10497466"/>
              <a:gd name="connsiteY132" fmla="*/ 1519647 h 1626930"/>
              <a:gd name="connsiteX133" fmla="*/ 5575177 w 10497466"/>
              <a:gd name="connsiteY133" fmla="*/ 1528525 h 1626930"/>
              <a:gd name="connsiteX134" fmla="*/ 6152225 w 10497466"/>
              <a:gd name="connsiteY134" fmla="*/ 1510770 h 1626930"/>
              <a:gd name="connsiteX135" fmla="*/ 6205491 w 10497466"/>
              <a:gd name="connsiteY135" fmla="*/ 1501892 h 1626930"/>
              <a:gd name="connsiteX136" fmla="*/ 6365289 w 10497466"/>
              <a:gd name="connsiteY136" fmla="*/ 1555157 h 1626930"/>
              <a:gd name="connsiteX137" fmla="*/ 6498455 w 10497466"/>
              <a:gd name="connsiteY137" fmla="*/ 1555158 h 1626930"/>
              <a:gd name="connsiteX138" fmla="*/ 6578353 w 10497466"/>
              <a:gd name="connsiteY138" fmla="*/ 1546280 h 1626930"/>
              <a:gd name="connsiteX139" fmla="*/ 6747029 w 10497466"/>
              <a:gd name="connsiteY139" fmla="*/ 1528525 h 1626930"/>
              <a:gd name="connsiteX140" fmla="*/ 6773662 w 10497466"/>
              <a:gd name="connsiteY140" fmla="*/ 1564035 h 1626930"/>
              <a:gd name="connsiteX141" fmla="*/ 6862438 w 10497466"/>
              <a:gd name="connsiteY141" fmla="*/ 1519647 h 1626930"/>
              <a:gd name="connsiteX142" fmla="*/ 6924582 w 10497466"/>
              <a:gd name="connsiteY142" fmla="*/ 1528525 h 1626930"/>
              <a:gd name="connsiteX143" fmla="*/ 7013358 w 10497466"/>
              <a:gd name="connsiteY143" fmla="*/ 1510769 h 1626930"/>
              <a:gd name="connsiteX144" fmla="*/ 7102136 w 10497466"/>
              <a:gd name="connsiteY144" fmla="*/ 1501892 h 1626930"/>
              <a:gd name="connsiteX145" fmla="*/ 7155402 w 10497466"/>
              <a:gd name="connsiteY145" fmla="*/ 1519648 h 1626930"/>
              <a:gd name="connsiteX146" fmla="*/ 7164280 w 10497466"/>
              <a:gd name="connsiteY146" fmla="*/ 1484136 h 1626930"/>
              <a:gd name="connsiteX147" fmla="*/ 7279690 w 10497466"/>
              <a:gd name="connsiteY147" fmla="*/ 1475259 h 1626930"/>
              <a:gd name="connsiteX148" fmla="*/ 7386221 w 10497466"/>
              <a:gd name="connsiteY148" fmla="*/ 1439748 h 1626930"/>
              <a:gd name="connsiteX149" fmla="*/ 7439488 w 10497466"/>
              <a:gd name="connsiteY149" fmla="*/ 1404237 h 1626930"/>
              <a:gd name="connsiteX150" fmla="*/ 7572652 w 10497466"/>
              <a:gd name="connsiteY150" fmla="*/ 1413116 h 1626930"/>
              <a:gd name="connsiteX151" fmla="*/ 7696939 w 10497466"/>
              <a:gd name="connsiteY151" fmla="*/ 1430871 h 1626930"/>
              <a:gd name="connsiteX152" fmla="*/ 7767961 w 10497466"/>
              <a:gd name="connsiteY152" fmla="*/ 1404237 h 1626930"/>
              <a:gd name="connsiteX153" fmla="*/ 7945514 w 10497466"/>
              <a:gd name="connsiteY153" fmla="*/ 1413115 h 1626930"/>
              <a:gd name="connsiteX154" fmla="*/ 8007658 w 10497466"/>
              <a:gd name="connsiteY154" fmla="*/ 1457504 h 1626930"/>
              <a:gd name="connsiteX155" fmla="*/ 8123068 w 10497466"/>
              <a:gd name="connsiteY155" fmla="*/ 1395360 h 1626930"/>
              <a:gd name="connsiteX156" fmla="*/ 8238478 w 10497466"/>
              <a:gd name="connsiteY156" fmla="*/ 1377604 h 1626930"/>
              <a:gd name="connsiteX157" fmla="*/ 8265110 w 10497466"/>
              <a:gd name="connsiteY157" fmla="*/ 1395360 h 1626930"/>
              <a:gd name="connsiteX158" fmla="*/ 8211844 w 10497466"/>
              <a:gd name="connsiteY158" fmla="*/ 1421993 h 1626930"/>
              <a:gd name="connsiteX159" fmla="*/ 8371643 w 10497466"/>
              <a:gd name="connsiteY159" fmla="*/ 1413115 h 1626930"/>
              <a:gd name="connsiteX160" fmla="*/ 8451542 w 10497466"/>
              <a:gd name="connsiteY160" fmla="*/ 1395360 h 1626930"/>
              <a:gd name="connsiteX161" fmla="*/ 8957569 w 10497466"/>
              <a:gd name="connsiteY161" fmla="*/ 1315461 h 1626930"/>
              <a:gd name="connsiteX162" fmla="*/ 8948691 w 10497466"/>
              <a:gd name="connsiteY162" fmla="*/ 1324338 h 1626930"/>
              <a:gd name="connsiteX163" fmla="*/ 8877670 w 10497466"/>
              <a:gd name="connsiteY163" fmla="*/ 1350971 h 1626930"/>
              <a:gd name="connsiteX164" fmla="*/ 8859914 w 10497466"/>
              <a:gd name="connsiteY164" fmla="*/ 1368727 h 1626930"/>
              <a:gd name="connsiteX165" fmla="*/ 8833281 w 10497466"/>
              <a:gd name="connsiteY165" fmla="*/ 1377604 h 1626930"/>
              <a:gd name="connsiteX166" fmla="*/ 8815526 w 10497466"/>
              <a:gd name="connsiteY166" fmla="*/ 1395360 h 1626930"/>
              <a:gd name="connsiteX167" fmla="*/ 8788893 w 10497466"/>
              <a:gd name="connsiteY167" fmla="*/ 1413115 h 1626930"/>
              <a:gd name="connsiteX168" fmla="*/ 8788893 w 10497466"/>
              <a:gd name="connsiteY168" fmla="*/ 1297705 h 1626930"/>
              <a:gd name="connsiteX0" fmla="*/ 8788893 w 10497466"/>
              <a:gd name="connsiteY0" fmla="*/ 1297705 h 1608438"/>
              <a:gd name="connsiteX1" fmla="*/ 8788893 w 10497466"/>
              <a:gd name="connsiteY1" fmla="*/ 1297705 h 1608438"/>
              <a:gd name="connsiteX2" fmla="*/ 9401452 w 10497466"/>
              <a:gd name="connsiteY2" fmla="*/ 1288828 h 1608438"/>
              <a:gd name="connsiteX3" fmla="*/ 9490229 w 10497466"/>
              <a:gd name="connsiteY3" fmla="*/ 1271072 h 1608438"/>
              <a:gd name="connsiteX4" fmla="*/ 9792070 w 10497466"/>
              <a:gd name="connsiteY4" fmla="*/ 1253317 h 1608438"/>
              <a:gd name="connsiteX5" fmla="*/ 9916357 w 10497466"/>
              <a:gd name="connsiteY5" fmla="*/ 1244439 h 1608438"/>
              <a:gd name="connsiteX6" fmla="*/ 9987378 w 10497466"/>
              <a:gd name="connsiteY6" fmla="*/ 1226684 h 1608438"/>
              <a:gd name="connsiteX7" fmla="*/ 10031767 w 10497466"/>
              <a:gd name="connsiteY7" fmla="*/ 1217806 h 1608438"/>
              <a:gd name="connsiteX8" fmla="*/ 10085033 w 10497466"/>
              <a:gd name="connsiteY8" fmla="*/ 1200051 h 1608438"/>
              <a:gd name="connsiteX9" fmla="*/ 10173810 w 10497466"/>
              <a:gd name="connsiteY9" fmla="*/ 1173418 h 1608438"/>
              <a:gd name="connsiteX10" fmla="*/ 10218198 w 10497466"/>
              <a:gd name="connsiteY10" fmla="*/ 1137907 h 1608438"/>
              <a:gd name="connsiteX11" fmla="*/ 10244831 w 10497466"/>
              <a:gd name="connsiteY11" fmla="*/ 1120152 h 1608438"/>
              <a:gd name="connsiteX12" fmla="*/ 10298097 w 10497466"/>
              <a:gd name="connsiteY12" fmla="*/ 1058008 h 1608438"/>
              <a:gd name="connsiteX13" fmla="*/ 10351363 w 10497466"/>
              <a:gd name="connsiteY13" fmla="*/ 1040253 h 1608438"/>
              <a:gd name="connsiteX14" fmla="*/ 10386874 w 10497466"/>
              <a:gd name="connsiteY14" fmla="*/ 1013620 h 1608438"/>
              <a:gd name="connsiteX15" fmla="*/ 10422384 w 10497466"/>
              <a:gd name="connsiteY15" fmla="*/ 1004742 h 1608438"/>
              <a:gd name="connsiteX16" fmla="*/ 10466773 w 10497466"/>
              <a:gd name="connsiteY16" fmla="*/ 969232 h 1608438"/>
              <a:gd name="connsiteX17" fmla="*/ 10475650 w 10497466"/>
              <a:gd name="connsiteY17" fmla="*/ 614125 h 1608438"/>
              <a:gd name="connsiteX18" fmla="*/ 10440140 w 10497466"/>
              <a:gd name="connsiteY18" fmla="*/ 569736 h 1608438"/>
              <a:gd name="connsiteX19" fmla="*/ 10422384 w 10497466"/>
              <a:gd name="connsiteY19" fmla="*/ 543103 h 1608438"/>
              <a:gd name="connsiteX20" fmla="*/ 10360241 w 10497466"/>
              <a:gd name="connsiteY20" fmla="*/ 516470 h 1608438"/>
              <a:gd name="connsiteX21" fmla="*/ 10324730 w 10497466"/>
              <a:gd name="connsiteY21" fmla="*/ 463204 h 1608438"/>
              <a:gd name="connsiteX22" fmla="*/ 10306975 w 10497466"/>
              <a:gd name="connsiteY22" fmla="*/ 436571 h 1608438"/>
              <a:gd name="connsiteX23" fmla="*/ 10280342 w 10497466"/>
              <a:gd name="connsiteY23" fmla="*/ 427694 h 1608438"/>
              <a:gd name="connsiteX24" fmla="*/ 10218198 w 10497466"/>
              <a:gd name="connsiteY24" fmla="*/ 356672 h 1608438"/>
              <a:gd name="connsiteX25" fmla="*/ 10182687 w 10497466"/>
              <a:gd name="connsiteY25" fmla="*/ 338917 h 1608438"/>
              <a:gd name="connsiteX26" fmla="*/ 10093910 w 10497466"/>
              <a:gd name="connsiteY26" fmla="*/ 294529 h 1608438"/>
              <a:gd name="connsiteX27" fmla="*/ 10014011 w 10497466"/>
              <a:gd name="connsiteY27" fmla="*/ 267896 h 1608438"/>
              <a:gd name="connsiteX28" fmla="*/ 9978501 w 10497466"/>
              <a:gd name="connsiteY28" fmla="*/ 259018 h 1608438"/>
              <a:gd name="connsiteX29" fmla="*/ 9934112 w 10497466"/>
              <a:gd name="connsiteY29" fmla="*/ 250140 h 1608438"/>
              <a:gd name="connsiteX30" fmla="*/ 9898602 w 10497466"/>
              <a:gd name="connsiteY30" fmla="*/ 241263 h 1608438"/>
              <a:gd name="connsiteX31" fmla="*/ 9836458 w 10497466"/>
              <a:gd name="connsiteY31" fmla="*/ 232385 h 1608438"/>
              <a:gd name="connsiteX32" fmla="*/ 9783192 w 10497466"/>
              <a:gd name="connsiteY32" fmla="*/ 214630 h 1608438"/>
              <a:gd name="connsiteX33" fmla="*/ 9729926 w 10497466"/>
              <a:gd name="connsiteY33" fmla="*/ 187997 h 1608438"/>
              <a:gd name="connsiteX34" fmla="*/ 9676660 w 10497466"/>
              <a:gd name="connsiteY34" fmla="*/ 161364 h 1608438"/>
              <a:gd name="connsiteX35" fmla="*/ 9614516 w 10497466"/>
              <a:gd name="connsiteY35" fmla="*/ 125853 h 1608438"/>
              <a:gd name="connsiteX36" fmla="*/ 9570128 w 10497466"/>
              <a:gd name="connsiteY36" fmla="*/ 116975 h 1608438"/>
              <a:gd name="connsiteX37" fmla="*/ 9454718 w 10497466"/>
              <a:gd name="connsiteY37" fmla="*/ 90342 h 1608438"/>
              <a:gd name="connsiteX38" fmla="*/ 9419208 w 10497466"/>
              <a:gd name="connsiteY38" fmla="*/ 81465 h 1608438"/>
              <a:gd name="connsiteX39" fmla="*/ 9348186 w 10497466"/>
              <a:gd name="connsiteY39" fmla="*/ 72587 h 1608438"/>
              <a:gd name="connsiteX40" fmla="*/ 9286043 w 10497466"/>
              <a:gd name="connsiteY40" fmla="*/ 63709 h 1608438"/>
              <a:gd name="connsiteX41" fmla="*/ 9179510 w 10497466"/>
              <a:gd name="connsiteY41" fmla="*/ 45954 h 1608438"/>
              <a:gd name="connsiteX42" fmla="*/ 9081856 w 10497466"/>
              <a:gd name="connsiteY42" fmla="*/ 28199 h 1608438"/>
              <a:gd name="connsiteX43" fmla="*/ 9001957 w 10497466"/>
              <a:gd name="connsiteY43" fmla="*/ 19321 h 1608438"/>
              <a:gd name="connsiteX44" fmla="*/ 8629095 w 10497466"/>
              <a:gd name="connsiteY44" fmla="*/ 19321 h 1608438"/>
              <a:gd name="connsiteX45" fmla="*/ 8416031 w 10497466"/>
              <a:gd name="connsiteY45" fmla="*/ 45954 h 1608438"/>
              <a:gd name="connsiteX46" fmla="*/ 6347534 w 10497466"/>
              <a:gd name="connsiteY46" fmla="*/ 37076 h 1608438"/>
              <a:gd name="connsiteX47" fmla="*/ 6196613 w 10497466"/>
              <a:gd name="connsiteY47" fmla="*/ 19321 h 1608438"/>
              <a:gd name="connsiteX48" fmla="*/ 6107837 w 10497466"/>
              <a:gd name="connsiteY48" fmla="*/ 10443 h 1608438"/>
              <a:gd name="connsiteX49" fmla="*/ 5149048 w 10497466"/>
              <a:gd name="connsiteY49" fmla="*/ 28199 h 1608438"/>
              <a:gd name="connsiteX50" fmla="*/ 4891596 w 10497466"/>
              <a:gd name="connsiteY50" fmla="*/ 81465 h 1608438"/>
              <a:gd name="connsiteX51" fmla="*/ 4811697 w 10497466"/>
              <a:gd name="connsiteY51" fmla="*/ 90342 h 1608438"/>
              <a:gd name="connsiteX52" fmla="*/ 4705165 w 10497466"/>
              <a:gd name="connsiteY52" fmla="*/ 99220 h 1608438"/>
              <a:gd name="connsiteX53" fmla="*/ 4669654 w 10497466"/>
              <a:gd name="connsiteY53" fmla="*/ 72587 h 1608438"/>
              <a:gd name="connsiteX54" fmla="*/ 4554244 w 10497466"/>
              <a:gd name="connsiteY54" fmla="*/ 54832 h 1608438"/>
              <a:gd name="connsiteX55" fmla="*/ 4447712 w 10497466"/>
              <a:gd name="connsiteY55" fmla="*/ 37076 h 1608438"/>
              <a:gd name="connsiteX56" fmla="*/ 3453413 w 10497466"/>
              <a:gd name="connsiteY56" fmla="*/ 45954 h 1608438"/>
              <a:gd name="connsiteX57" fmla="*/ 2805343 w 10497466"/>
              <a:gd name="connsiteY57" fmla="*/ 54832 h 1608438"/>
              <a:gd name="connsiteX58" fmla="*/ 1793289 w 10497466"/>
              <a:gd name="connsiteY58" fmla="*/ 63709 h 1608438"/>
              <a:gd name="connsiteX59" fmla="*/ 1296140 w 10497466"/>
              <a:gd name="connsiteY59" fmla="*/ 170241 h 1608438"/>
              <a:gd name="connsiteX60" fmla="*/ 1180730 w 10497466"/>
              <a:gd name="connsiteY60" fmla="*/ 214630 h 1608438"/>
              <a:gd name="connsiteX61" fmla="*/ 1127464 w 10497466"/>
              <a:gd name="connsiteY61" fmla="*/ 232385 h 1608438"/>
              <a:gd name="connsiteX62" fmla="*/ 674703 w 10497466"/>
              <a:gd name="connsiteY62" fmla="*/ 241263 h 1608438"/>
              <a:gd name="connsiteX63" fmla="*/ 621437 w 10497466"/>
              <a:gd name="connsiteY63" fmla="*/ 250140 h 1608438"/>
              <a:gd name="connsiteX64" fmla="*/ 497149 w 10497466"/>
              <a:gd name="connsiteY64" fmla="*/ 259018 h 1608438"/>
              <a:gd name="connsiteX65" fmla="*/ 435006 w 10497466"/>
              <a:gd name="connsiteY65" fmla="*/ 276773 h 1608438"/>
              <a:gd name="connsiteX66" fmla="*/ 399495 w 10497466"/>
              <a:gd name="connsiteY66" fmla="*/ 285651 h 1608438"/>
              <a:gd name="connsiteX67" fmla="*/ 346229 w 10497466"/>
              <a:gd name="connsiteY67" fmla="*/ 294529 h 1608438"/>
              <a:gd name="connsiteX68" fmla="*/ 266330 w 10497466"/>
              <a:gd name="connsiteY68" fmla="*/ 312284 h 1608438"/>
              <a:gd name="connsiteX69" fmla="*/ 186431 w 10497466"/>
              <a:gd name="connsiteY69" fmla="*/ 365550 h 1608438"/>
              <a:gd name="connsiteX70" fmla="*/ 159798 w 10497466"/>
              <a:gd name="connsiteY70" fmla="*/ 392183 h 1608438"/>
              <a:gd name="connsiteX71" fmla="*/ 124287 w 10497466"/>
              <a:gd name="connsiteY71" fmla="*/ 472082 h 1608438"/>
              <a:gd name="connsiteX72" fmla="*/ 115410 w 10497466"/>
              <a:gd name="connsiteY72" fmla="*/ 498715 h 1608438"/>
              <a:gd name="connsiteX73" fmla="*/ 79899 w 10497466"/>
              <a:gd name="connsiteY73" fmla="*/ 551981 h 1608438"/>
              <a:gd name="connsiteX74" fmla="*/ 35510 w 10497466"/>
              <a:gd name="connsiteY74" fmla="*/ 605247 h 1608438"/>
              <a:gd name="connsiteX75" fmla="*/ 8877 w 10497466"/>
              <a:gd name="connsiteY75" fmla="*/ 694024 h 1608438"/>
              <a:gd name="connsiteX76" fmla="*/ 0 w 10497466"/>
              <a:gd name="connsiteY76" fmla="*/ 747290 h 1608438"/>
              <a:gd name="connsiteX77" fmla="*/ 17755 w 10497466"/>
              <a:gd name="connsiteY77" fmla="*/ 889333 h 1608438"/>
              <a:gd name="connsiteX78" fmla="*/ 26633 w 10497466"/>
              <a:gd name="connsiteY78" fmla="*/ 942599 h 1608438"/>
              <a:gd name="connsiteX79" fmla="*/ 44388 w 10497466"/>
              <a:gd name="connsiteY79" fmla="*/ 1004742 h 1608438"/>
              <a:gd name="connsiteX80" fmla="*/ 62143 w 10497466"/>
              <a:gd name="connsiteY80" fmla="*/ 1049131 h 1608438"/>
              <a:gd name="connsiteX81" fmla="*/ 71021 w 10497466"/>
              <a:gd name="connsiteY81" fmla="*/ 1075764 h 1608438"/>
              <a:gd name="connsiteX82" fmla="*/ 88777 w 10497466"/>
              <a:gd name="connsiteY82" fmla="*/ 1093519 h 1608438"/>
              <a:gd name="connsiteX83" fmla="*/ 133165 w 10497466"/>
              <a:gd name="connsiteY83" fmla="*/ 1155663 h 1608438"/>
              <a:gd name="connsiteX84" fmla="*/ 168676 w 10497466"/>
              <a:gd name="connsiteY84" fmla="*/ 1182296 h 1608438"/>
              <a:gd name="connsiteX85" fmla="*/ 213064 w 10497466"/>
              <a:gd name="connsiteY85" fmla="*/ 1235562 h 1608438"/>
              <a:gd name="connsiteX86" fmla="*/ 230819 w 10497466"/>
              <a:gd name="connsiteY86" fmla="*/ 1262195 h 1608438"/>
              <a:gd name="connsiteX87" fmla="*/ 275208 w 10497466"/>
              <a:gd name="connsiteY87" fmla="*/ 1306583 h 1608438"/>
              <a:gd name="connsiteX88" fmla="*/ 346229 w 10497466"/>
              <a:gd name="connsiteY88" fmla="*/ 1395360 h 1608438"/>
              <a:gd name="connsiteX89" fmla="*/ 372862 w 10497466"/>
              <a:gd name="connsiteY89" fmla="*/ 1404237 h 1608438"/>
              <a:gd name="connsiteX90" fmla="*/ 417250 w 10497466"/>
              <a:gd name="connsiteY90" fmla="*/ 1430870 h 1608438"/>
              <a:gd name="connsiteX91" fmla="*/ 452761 w 10497466"/>
              <a:gd name="connsiteY91" fmla="*/ 1448626 h 1608438"/>
              <a:gd name="connsiteX92" fmla="*/ 497149 w 10497466"/>
              <a:gd name="connsiteY92" fmla="*/ 1466381 h 1608438"/>
              <a:gd name="connsiteX93" fmla="*/ 514905 w 10497466"/>
              <a:gd name="connsiteY93" fmla="*/ 1484136 h 1608438"/>
              <a:gd name="connsiteX94" fmla="*/ 550415 w 10497466"/>
              <a:gd name="connsiteY94" fmla="*/ 1493014 h 1608438"/>
              <a:gd name="connsiteX95" fmla="*/ 577048 w 10497466"/>
              <a:gd name="connsiteY95" fmla="*/ 1501892 h 1608438"/>
              <a:gd name="connsiteX96" fmla="*/ 612559 w 10497466"/>
              <a:gd name="connsiteY96" fmla="*/ 1510770 h 1608438"/>
              <a:gd name="connsiteX97" fmla="*/ 665825 w 10497466"/>
              <a:gd name="connsiteY97" fmla="*/ 1528525 h 1608438"/>
              <a:gd name="connsiteX98" fmla="*/ 719091 w 10497466"/>
              <a:gd name="connsiteY98" fmla="*/ 1546280 h 1608438"/>
              <a:gd name="connsiteX99" fmla="*/ 745724 w 10497466"/>
              <a:gd name="connsiteY99" fmla="*/ 1555158 h 1608438"/>
              <a:gd name="connsiteX100" fmla="*/ 790112 w 10497466"/>
              <a:gd name="connsiteY100" fmla="*/ 1564036 h 1608438"/>
              <a:gd name="connsiteX101" fmla="*/ 873204 w 10497466"/>
              <a:gd name="connsiteY101" fmla="*/ 1569533 h 1608438"/>
              <a:gd name="connsiteX102" fmla="*/ 988614 w 10497466"/>
              <a:gd name="connsiteY102" fmla="*/ 1571648 h 1608438"/>
              <a:gd name="connsiteX103" fmla="*/ 1060171 w 10497466"/>
              <a:gd name="connsiteY103" fmla="*/ 1572354 h 1608438"/>
              <a:gd name="connsiteX104" fmla="*/ 1142913 w 10497466"/>
              <a:gd name="connsiteY104" fmla="*/ 1561505 h 1608438"/>
              <a:gd name="connsiteX105" fmla="*/ 1294120 w 10497466"/>
              <a:gd name="connsiteY105" fmla="*/ 1552871 h 1608438"/>
              <a:gd name="connsiteX106" fmla="*/ 1439416 w 10497466"/>
              <a:gd name="connsiteY106" fmla="*/ 1582642 h 1608438"/>
              <a:gd name="connsiteX107" fmla="*/ 1576846 w 10497466"/>
              <a:gd name="connsiteY107" fmla="*/ 1593490 h 1608438"/>
              <a:gd name="connsiteX108" fmla="*/ 1695635 w 10497466"/>
              <a:gd name="connsiteY108" fmla="*/ 1608424 h 1608438"/>
              <a:gd name="connsiteX109" fmla="*/ 1740023 w 10497466"/>
              <a:gd name="connsiteY109" fmla="*/ 1590669 h 1608438"/>
              <a:gd name="connsiteX110" fmla="*/ 1775534 w 10497466"/>
              <a:gd name="connsiteY110" fmla="*/ 1581791 h 1608438"/>
              <a:gd name="connsiteX111" fmla="*/ 1828800 w 10497466"/>
              <a:gd name="connsiteY111" fmla="*/ 1564036 h 1608438"/>
              <a:gd name="connsiteX112" fmla="*/ 1855433 w 10497466"/>
              <a:gd name="connsiteY112" fmla="*/ 1555158 h 1608438"/>
              <a:gd name="connsiteX113" fmla="*/ 1953087 w 10497466"/>
              <a:gd name="connsiteY113" fmla="*/ 1537403 h 1608438"/>
              <a:gd name="connsiteX114" fmla="*/ 1988598 w 10497466"/>
              <a:gd name="connsiteY114" fmla="*/ 1528525 h 1608438"/>
              <a:gd name="connsiteX115" fmla="*/ 2059619 w 10497466"/>
              <a:gd name="connsiteY115" fmla="*/ 1510770 h 1608438"/>
              <a:gd name="connsiteX116" fmla="*/ 2627790 w 10497466"/>
              <a:gd name="connsiteY116" fmla="*/ 1501892 h 1608438"/>
              <a:gd name="connsiteX117" fmla="*/ 2734322 w 10497466"/>
              <a:gd name="connsiteY117" fmla="*/ 1484136 h 1608438"/>
              <a:gd name="connsiteX118" fmla="*/ 2902998 w 10497466"/>
              <a:gd name="connsiteY118" fmla="*/ 1448626 h 1608438"/>
              <a:gd name="connsiteX119" fmla="*/ 3027285 w 10497466"/>
              <a:gd name="connsiteY119" fmla="*/ 1430870 h 1608438"/>
              <a:gd name="connsiteX120" fmla="*/ 3222594 w 10497466"/>
              <a:gd name="connsiteY120" fmla="*/ 1395360 h 1608438"/>
              <a:gd name="connsiteX121" fmla="*/ 3577701 w 10497466"/>
              <a:gd name="connsiteY121" fmla="*/ 1359849 h 1608438"/>
              <a:gd name="connsiteX122" fmla="*/ 3986074 w 10497466"/>
              <a:gd name="connsiteY122" fmla="*/ 1377604 h 1608438"/>
              <a:gd name="connsiteX123" fmla="*/ 4074850 w 10497466"/>
              <a:gd name="connsiteY123" fmla="*/ 1421993 h 1608438"/>
              <a:gd name="connsiteX124" fmla="*/ 4128116 w 10497466"/>
              <a:gd name="connsiteY124" fmla="*/ 1413115 h 1608438"/>
              <a:gd name="connsiteX125" fmla="*/ 4163627 w 10497466"/>
              <a:gd name="connsiteY125" fmla="*/ 1404237 h 1608438"/>
              <a:gd name="connsiteX126" fmla="*/ 4225771 w 10497466"/>
              <a:gd name="connsiteY126" fmla="*/ 1395360 h 1608438"/>
              <a:gd name="connsiteX127" fmla="*/ 4634143 w 10497466"/>
              <a:gd name="connsiteY127" fmla="*/ 1404237 h 1608438"/>
              <a:gd name="connsiteX128" fmla="*/ 4696287 w 10497466"/>
              <a:gd name="connsiteY128" fmla="*/ 1421993 h 1608438"/>
              <a:gd name="connsiteX129" fmla="*/ 4838330 w 10497466"/>
              <a:gd name="connsiteY129" fmla="*/ 1448626 h 1608438"/>
              <a:gd name="connsiteX130" fmla="*/ 5007006 w 10497466"/>
              <a:gd name="connsiteY130" fmla="*/ 1484136 h 1608438"/>
              <a:gd name="connsiteX131" fmla="*/ 5166804 w 10497466"/>
              <a:gd name="connsiteY131" fmla="*/ 1501892 h 1608438"/>
              <a:gd name="connsiteX132" fmla="*/ 5495277 w 10497466"/>
              <a:gd name="connsiteY132" fmla="*/ 1519647 h 1608438"/>
              <a:gd name="connsiteX133" fmla="*/ 5575177 w 10497466"/>
              <a:gd name="connsiteY133" fmla="*/ 1528525 h 1608438"/>
              <a:gd name="connsiteX134" fmla="*/ 6152225 w 10497466"/>
              <a:gd name="connsiteY134" fmla="*/ 1510770 h 1608438"/>
              <a:gd name="connsiteX135" fmla="*/ 6205491 w 10497466"/>
              <a:gd name="connsiteY135" fmla="*/ 1501892 h 1608438"/>
              <a:gd name="connsiteX136" fmla="*/ 6365289 w 10497466"/>
              <a:gd name="connsiteY136" fmla="*/ 1555157 h 1608438"/>
              <a:gd name="connsiteX137" fmla="*/ 6498455 w 10497466"/>
              <a:gd name="connsiteY137" fmla="*/ 1555158 h 1608438"/>
              <a:gd name="connsiteX138" fmla="*/ 6578353 w 10497466"/>
              <a:gd name="connsiteY138" fmla="*/ 1546280 h 1608438"/>
              <a:gd name="connsiteX139" fmla="*/ 6747029 w 10497466"/>
              <a:gd name="connsiteY139" fmla="*/ 1528525 h 1608438"/>
              <a:gd name="connsiteX140" fmla="*/ 6773662 w 10497466"/>
              <a:gd name="connsiteY140" fmla="*/ 1564035 h 1608438"/>
              <a:gd name="connsiteX141" fmla="*/ 6862438 w 10497466"/>
              <a:gd name="connsiteY141" fmla="*/ 1519647 h 1608438"/>
              <a:gd name="connsiteX142" fmla="*/ 6924582 w 10497466"/>
              <a:gd name="connsiteY142" fmla="*/ 1528525 h 1608438"/>
              <a:gd name="connsiteX143" fmla="*/ 7013358 w 10497466"/>
              <a:gd name="connsiteY143" fmla="*/ 1510769 h 1608438"/>
              <a:gd name="connsiteX144" fmla="*/ 7102136 w 10497466"/>
              <a:gd name="connsiteY144" fmla="*/ 1501892 h 1608438"/>
              <a:gd name="connsiteX145" fmla="*/ 7155402 w 10497466"/>
              <a:gd name="connsiteY145" fmla="*/ 1519648 h 1608438"/>
              <a:gd name="connsiteX146" fmla="*/ 7164280 w 10497466"/>
              <a:gd name="connsiteY146" fmla="*/ 1484136 h 1608438"/>
              <a:gd name="connsiteX147" fmla="*/ 7279690 w 10497466"/>
              <a:gd name="connsiteY147" fmla="*/ 1475259 h 1608438"/>
              <a:gd name="connsiteX148" fmla="*/ 7386221 w 10497466"/>
              <a:gd name="connsiteY148" fmla="*/ 1439748 h 1608438"/>
              <a:gd name="connsiteX149" fmla="*/ 7439488 w 10497466"/>
              <a:gd name="connsiteY149" fmla="*/ 1404237 h 1608438"/>
              <a:gd name="connsiteX150" fmla="*/ 7572652 w 10497466"/>
              <a:gd name="connsiteY150" fmla="*/ 1413116 h 1608438"/>
              <a:gd name="connsiteX151" fmla="*/ 7696939 w 10497466"/>
              <a:gd name="connsiteY151" fmla="*/ 1430871 h 1608438"/>
              <a:gd name="connsiteX152" fmla="*/ 7767961 w 10497466"/>
              <a:gd name="connsiteY152" fmla="*/ 1404237 h 1608438"/>
              <a:gd name="connsiteX153" fmla="*/ 7945514 w 10497466"/>
              <a:gd name="connsiteY153" fmla="*/ 1413115 h 1608438"/>
              <a:gd name="connsiteX154" fmla="*/ 8007658 w 10497466"/>
              <a:gd name="connsiteY154" fmla="*/ 1457504 h 1608438"/>
              <a:gd name="connsiteX155" fmla="*/ 8123068 w 10497466"/>
              <a:gd name="connsiteY155" fmla="*/ 1395360 h 1608438"/>
              <a:gd name="connsiteX156" fmla="*/ 8238478 w 10497466"/>
              <a:gd name="connsiteY156" fmla="*/ 1377604 h 1608438"/>
              <a:gd name="connsiteX157" fmla="*/ 8265110 w 10497466"/>
              <a:gd name="connsiteY157" fmla="*/ 1395360 h 1608438"/>
              <a:gd name="connsiteX158" fmla="*/ 8211844 w 10497466"/>
              <a:gd name="connsiteY158" fmla="*/ 1421993 h 1608438"/>
              <a:gd name="connsiteX159" fmla="*/ 8371643 w 10497466"/>
              <a:gd name="connsiteY159" fmla="*/ 1413115 h 1608438"/>
              <a:gd name="connsiteX160" fmla="*/ 8451542 w 10497466"/>
              <a:gd name="connsiteY160" fmla="*/ 1395360 h 1608438"/>
              <a:gd name="connsiteX161" fmla="*/ 8957569 w 10497466"/>
              <a:gd name="connsiteY161" fmla="*/ 1315461 h 1608438"/>
              <a:gd name="connsiteX162" fmla="*/ 8948691 w 10497466"/>
              <a:gd name="connsiteY162" fmla="*/ 1324338 h 1608438"/>
              <a:gd name="connsiteX163" fmla="*/ 8877670 w 10497466"/>
              <a:gd name="connsiteY163" fmla="*/ 1350971 h 1608438"/>
              <a:gd name="connsiteX164" fmla="*/ 8859914 w 10497466"/>
              <a:gd name="connsiteY164" fmla="*/ 1368727 h 1608438"/>
              <a:gd name="connsiteX165" fmla="*/ 8833281 w 10497466"/>
              <a:gd name="connsiteY165" fmla="*/ 1377604 h 1608438"/>
              <a:gd name="connsiteX166" fmla="*/ 8815526 w 10497466"/>
              <a:gd name="connsiteY166" fmla="*/ 1395360 h 1608438"/>
              <a:gd name="connsiteX167" fmla="*/ 8788893 w 10497466"/>
              <a:gd name="connsiteY167" fmla="*/ 1413115 h 1608438"/>
              <a:gd name="connsiteX168" fmla="*/ 8788893 w 10497466"/>
              <a:gd name="connsiteY168" fmla="*/ 1297705 h 1608438"/>
              <a:gd name="connsiteX0" fmla="*/ 8788893 w 10497466"/>
              <a:gd name="connsiteY0" fmla="*/ 1297705 h 1608740"/>
              <a:gd name="connsiteX1" fmla="*/ 8788893 w 10497466"/>
              <a:gd name="connsiteY1" fmla="*/ 1297705 h 1608740"/>
              <a:gd name="connsiteX2" fmla="*/ 9401452 w 10497466"/>
              <a:gd name="connsiteY2" fmla="*/ 1288828 h 1608740"/>
              <a:gd name="connsiteX3" fmla="*/ 9490229 w 10497466"/>
              <a:gd name="connsiteY3" fmla="*/ 1271072 h 1608740"/>
              <a:gd name="connsiteX4" fmla="*/ 9792070 w 10497466"/>
              <a:gd name="connsiteY4" fmla="*/ 1253317 h 1608740"/>
              <a:gd name="connsiteX5" fmla="*/ 9916357 w 10497466"/>
              <a:gd name="connsiteY5" fmla="*/ 1244439 h 1608740"/>
              <a:gd name="connsiteX6" fmla="*/ 9987378 w 10497466"/>
              <a:gd name="connsiteY6" fmla="*/ 1226684 h 1608740"/>
              <a:gd name="connsiteX7" fmla="*/ 10031767 w 10497466"/>
              <a:gd name="connsiteY7" fmla="*/ 1217806 h 1608740"/>
              <a:gd name="connsiteX8" fmla="*/ 10085033 w 10497466"/>
              <a:gd name="connsiteY8" fmla="*/ 1200051 h 1608740"/>
              <a:gd name="connsiteX9" fmla="*/ 10173810 w 10497466"/>
              <a:gd name="connsiteY9" fmla="*/ 1173418 h 1608740"/>
              <a:gd name="connsiteX10" fmla="*/ 10218198 w 10497466"/>
              <a:gd name="connsiteY10" fmla="*/ 1137907 h 1608740"/>
              <a:gd name="connsiteX11" fmla="*/ 10244831 w 10497466"/>
              <a:gd name="connsiteY11" fmla="*/ 1120152 h 1608740"/>
              <a:gd name="connsiteX12" fmla="*/ 10298097 w 10497466"/>
              <a:gd name="connsiteY12" fmla="*/ 1058008 h 1608740"/>
              <a:gd name="connsiteX13" fmla="*/ 10351363 w 10497466"/>
              <a:gd name="connsiteY13" fmla="*/ 1040253 h 1608740"/>
              <a:gd name="connsiteX14" fmla="*/ 10386874 w 10497466"/>
              <a:gd name="connsiteY14" fmla="*/ 1013620 h 1608740"/>
              <a:gd name="connsiteX15" fmla="*/ 10422384 w 10497466"/>
              <a:gd name="connsiteY15" fmla="*/ 1004742 h 1608740"/>
              <a:gd name="connsiteX16" fmla="*/ 10466773 w 10497466"/>
              <a:gd name="connsiteY16" fmla="*/ 969232 h 1608740"/>
              <a:gd name="connsiteX17" fmla="*/ 10475650 w 10497466"/>
              <a:gd name="connsiteY17" fmla="*/ 614125 h 1608740"/>
              <a:gd name="connsiteX18" fmla="*/ 10440140 w 10497466"/>
              <a:gd name="connsiteY18" fmla="*/ 569736 h 1608740"/>
              <a:gd name="connsiteX19" fmla="*/ 10422384 w 10497466"/>
              <a:gd name="connsiteY19" fmla="*/ 543103 h 1608740"/>
              <a:gd name="connsiteX20" fmla="*/ 10360241 w 10497466"/>
              <a:gd name="connsiteY20" fmla="*/ 516470 h 1608740"/>
              <a:gd name="connsiteX21" fmla="*/ 10324730 w 10497466"/>
              <a:gd name="connsiteY21" fmla="*/ 463204 h 1608740"/>
              <a:gd name="connsiteX22" fmla="*/ 10306975 w 10497466"/>
              <a:gd name="connsiteY22" fmla="*/ 436571 h 1608740"/>
              <a:gd name="connsiteX23" fmla="*/ 10280342 w 10497466"/>
              <a:gd name="connsiteY23" fmla="*/ 427694 h 1608740"/>
              <a:gd name="connsiteX24" fmla="*/ 10218198 w 10497466"/>
              <a:gd name="connsiteY24" fmla="*/ 356672 h 1608740"/>
              <a:gd name="connsiteX25" fmla="*/ 10182687 w 10497466"/>
              <a:gd name="connsiteY25" fmla="*/ 338917 h 1608740"/>
              <a:gd name="connsiteX26" fmla="*/ 10093910 w 10497466"/>
              <a:gd name="connsiteY26" fmla="*/ 294529 h 1608740"/>
              <a:gd name="connsiteX27" fmla="*/ 10014011 w 10497466"/>
              <a:gd name="connsiteY27" fmla="*/ 267896 h 1608740"/>
              <a:gd name="connsiteX28" fmla="*/ 9978501 w 10497466"/>
              <a:gd name="connsiteY28" fmla="*/ 259018 h 1608740"/>
              <a:gd name="connsiteX29" fmla="*/ 9934112 w 10497466"/>
              <a:gd name="connsiteY29" fmla="*/ 250140 h 1608740"/>
              <a:gd name="connsiteX30" fmla="*/ 9898602 w 10497466"/>
              <a:gd name="connsiteY30" fmla="*/ 241263 h 1608740"/>
              <a:gd name="connsiteX31" fmla="*/ 9836458 w 10497466"/>
              <a:gd name="connsiteY31" fmla="*/ 232385 h 1608740"/>
              <a:gd name="connsiteX32" fmla="*/ 9783192 w 10497466"/>
              <a:gd name="connsiteY32" fmla="*/ 214630 h 1608740"/>
              <a:gd name="connsiteX33" fmla="*/ 9729926 w 10497466"/>
              <a:gd name="connsiteY33" fmla="*/ 187997 h 1608740"/>
              <a:gd name="connsiteX34" fmla="*/ 9676660 w 10497466"/>
              <a:gd name="connsiteY34" fmla="*/ 161364 h 1608740"/>
              <a:gd name="connsiteX35" fmla="*/ 9614516 w 10497466"/>
              <a:gd name="connsiteY35" fmla="*/ 125853 h 1608740"/>
              <a:gd name="connsiteX36" fmla="*/ 9570128 w 10497466"/>
              <a:gd name="connsiteY36" fmla="*/ 116975 h 1608740"/>
              <a:gd name="connsiteX37" fmla="*/ 9454718 w 10497466"/>
              <a:gd name="connsiteY37" fmla="*/ 90342 h 1608740"/>
              <a:gd name="connsiteX38" fmla="*/ 9419208 w 10497466"/>
              <a:gd name="connsiteY38" fmla="*/ 81465 h 1608740"/>
              <a:gd name="connsiteX39" fmla="*/ 9348186 w 10497466"/>
              <a:gd name="connsiteY39" fmla="*/ 72587 h 1608740"/>
              <a:gd name="connsiteX40" fmla="*/ 9286043 w 10497466"/>
              <a:gd name="connsiteY40" fmla="*/ 63709 h 1608740"/>
              <a:gd name="connsiteX41" fmla="*/ 9179510 w 10497466"/>
              <a:gd name="connsiteY41" fmla="*/ 45954 h 1608740"/>
              <a:gd name="connsiteX42" fmla="*/ 9081856 w 10497466"/>
              <a:gd name="connsiteY42" fmla="*/ 28199 h 1608740"/>
              <a:gd name="connsiteX43" fmla="*/ 9001957 w 10497466"/>
              <a:gd name="connsiteY43" fmla="*/ 19321 h 1608740"/>
              <a:gd name="connsiteX44" fmla="*/ 8629095 w 10497466"/>
              <a:gd name="connsiteY44" fmla="*/ 19321 h 1608740"/>
              <a:gd name="connsiteX45" fmla="*/ 8416031 w 10497466"/>
              <a:gd name="connsiteY45" fmla="*/ 45954 h 1608740"/>
              <a:gd name="connsiteX46" fmla="*/ 6347534 w 10497466"/>
              <a:gd name="connsiteY46" fmla="*/ 37076 h 1608740"/>
              <a:gd name="connsiteX47" fmla="*/ 6196613 w 10497466"/>
              <a:gd name="connsiteY47" fmla="*/ 19321 h 1608740"/>
              <a:gd name="connsiteX48" fmla="*/ 6107837 w 10497466"/>
              <a:gd name="connsiteY48" fmla="*/ 10443 h 1608740"/>
              <a:gd name="connsiteX49" fmla="*/ 5149048 w 10497466"/>
              <a:gd name="connsiteY49" fmla="*/ 28199 h 1608740"/>
              <a:gd name="connsiteX50" fmla="*/ 4891596 w 10497466"/>
              <a:gd name="connsiteY50" fmla="*/ 81465 h 1608740"/>
              <a:gd name="connsiteX51" fmla="*/ 4811697 w 10497466"/>
              <a:gd name="connsiteY51" fmla="*/ 90342 h 1608740"/>
              <a:gd name="connsiteX52" fmla="*/ 4705165 w 10497466"/>
              <a:gd name="connsiteY52" fmla="*/ 99220 h 1608740"/>
              <a:gd name="connsiteX53" fmla="*/ 4669654 w 10497466"/>
              <a:gd name="connsiteY53" fmla="*/ 72587 h 1608740"/>
              <a:gd name="connsiteX54" fmla="*/ 4554244 w 10497466"/>
              <a:gd name="connsiteY54" fmla="*/ 54832 h 1608740"/>
              <a:gd name="connsiteX55" fmla="*/ 4447712 w 10497466"/>
              <a:gd name="connsiteY55" fmla="*/ 37076 h 1608740"/>
              <a:gd name="connsiteX56" fmla="*/ 3453413 w 10497466"/>
              <a:gd name="connsiteY56" fmla="*/ 45954 h 1608740"/>
              <a:gd name="connsiteX57" fmla="*/ 2805343 w 10497466"/>
              <a:gd name="connsiteY57" fmla="*/ 54832 h 1608740"/>
              <a:gd name="connsiteX58" fmla="*/ 1793289 w 10497466"/>
              <a:gd name="connsiteY58" fmla="*/ 63709 h 1608740"/>
              <a:gd name="connsiteX59" fmla="*/ 1296140 w 10497466"/>
              <a:gd name="connsiteY59" fmla="*/ 170241 h 1608740"/>
              <a:gd name="connsiteX60" fmla="*/ 1180730 w 10497466"/>
              <a:gd name="connsiteY60" fmla="*/ 214630 h 1608740"/>
              <a:gd name="connsiteX61" fmla="*/ 1127464 w 10497466"/>
              <a:gd name="connsiteY61" fmla="*/ 232385 h 1608740"/>
              <a:gd name="connsiteX62" fmla="*/ 674703 w 10497466"/>
              <a:gd name="connsiteY62" fmla="*/ 241263 h 1608740"/>
              <a:gd name="connsiteX63" fmla="*/ 621437 w 10497466"/>
              <a:gd name="connsiteY63" fmla="*/ 250140 h 1608740"/>
              <a:gd name="connsiteX64" fmla="*/ 497149 w 10497466"/>
              <a:gd name="connsiteY64" fmla="*/ 259018 h 1608740"/>
              <a:gd name="connsiteX65" fmla="*/ 435006 w 10497466"/>
              <a:gd name="connsiteY65" fmla="*/ 276773 h 1608740"/>
              <a:gd name="connsiteX66" fmla="*/ 399495 w 10497466"/>
              <a:gd name="connsiteY66" fmla="*/ 285651 h 1608740"/>
              <a:gd name="connsiteX67" fmla="*/ 346229 w 10497466"/>
              <a:gd name="connsiteY67" fmla="*/ 294529 h 1608740"/>
              <a:gd name="connsiteX68" fmla="*/ 266330 w 10497466"/>
              <a:gd name="connsiteY68" fmla="*/ 312284 h 1608740"/>
              <a:gd name="connsiteX69" fmla="*/ 186431 w 10497466"/>
              <a:gd name="connsiteY69" fmla="*/ 365550 h 1608740"/>
              <a:gd name="connsiteX70" fmla="*/ 159798 w 10497466"/>
              <a:gd name="connsiteY70" fmla="*/ 392183 h 1608740"/>
              <a:gd name="connsiteX71" fmla="*/ 124287 w 10497466"/>
              <a:gd name="connsiteY71" fmla="*/ 472082 h 1608740"/>
              <a:gd name="connsiteX72" fmla="*/ 115410 w 10497466"/>
              <a:gd name="connsiteY72" fmla="*/ 498715 h 1608740"/>
              <a:gd name="connsiteX73" fmla="*/ 79899 w 10497466"/>
              <a:gd name="connsiteY73" fmla="*/ 551981 h 1608740"/>
              <a:gd name="connsiteX74" fmla="*/ 35510 w 10497466"/>
              <a:gd name="connsiteY74" fmla="*/ 605247 h 1608740"/>
              <a:gd name="connsiteX75" fmla="*/ 8877 w 10497466"/>
              <a:gd name="connsiteY75" fmla="*/ 694024 h 1608740"/>
              <a:gd name="connsiteX76" fmla="*/ 0 w 10497466"/>
              <a:gd name="connsiteY76" fmla="*/ 747290 h 1608740"/>
              <a:gd name="connsiteX77" fmla="*/ 17755 w 10497466"/>
              <a:gd name="connsiteY77" fmla="*/ 889333 h 1608740"/>
              <a:gd name="connsiteX78" fmla="*/ 26633 w 10497466"/>
              <a:gd name="connsiteY78" fmla="*/ 942599 h 1608740"/>
              <a:gd name="connsiteX79" fmla="*/ 44388 w 10497466"/>
              <a:gd name="connsiteY79" fmla="*/ 1004742 h 1608740"/>
              <a:gd name="connsiteX80" fmla="*/ 62143 w 10497466"/>
              <a:gd name="connsiteY80" fmla="*/ 1049131 h 1608740"/>
              <a:gd name="connsiteX81" fmla="*/ 71021 w 10497466"/>
              <a:gd name="connsiteY81" fmla="*/ 1075764 h 1608740"/>
              <a:gd name="connsiteX82" fmla="*/ 88777 w 10497466"/>
              <a:gd name="connsiteY82" fmla="*/ 1093519 h 1608740"/>
              <a:gd name="connsiteX83" fmla="*/ 133165 w 10497466"/>
              <a:gd name="connsiteY83" fmla="*/ 1155663 h 1608740"/>
              <a:gd name="connsiteX84" fmla="*/ 168676 w 10497466"/>
              <a:gd name="connsiteY84" fmla="*/ 1182296 h 1608740"/>
              <a:gd name="connsiteX85" fmla="*/ 213064 w 10497466"/>
              <a:gd name="connsiteY85" fmla="*/ 1235562 h 1608740"/>
              <a:gd name="connsiteX86" fmla="*/ 230819 w 10497466"/>
              <a:gd name="connsiteY86" fmla="*/ 1262195 h 1608740"/>
              <a:gd name="connsiteX87" fmla="*/ 275208 w 10497466"/>
              <a:gd name="connsiteY87" fmla="*/ 1306583 h 1608740"/>
              <a:gd name="connsiteX88" fmla="*/ 346229 w 10497466"/>
              <a:gd name="connsiteY88" fmla="*/ 1395360 h 1608740"/>
              <a:gd name="connsiteX89" fmla="*/ 372862 w 10497466"/>
              <a:gd name="connsiteY89" fmla="*/ 1404237 h 1608740"/>
              <a:gd name="connsiteX90" fmla="*/ 417250 w 10497466"/>
              <a:gd name="connsiteY90" fmla="*/ 1430870 h 1608740"/>
              <a:gd name="connsiteX91" fmla="*/ 452761 w 10497466"/>
              <a:gd name="connsiteY91" fmla="*/ 1448626 h 1608740"/>
              <a:gd name="connsiteX92" fmla="*/ 497149 w 10497466"/>
              <a:gd name="connsiteY92" fmla="*/ 1466381 h 1608740"/>
              <a:gd name="connsiteX93" fmla="*/ 514905 w 10497466"/>
              <a:gd name="connsiteY93" fmla="*/ 1484136 h 1608740"/>
              <a:gd name="connsiteX94" fmla="*/ 550415 w 10497466"/>
              <a:gd name="connsiteY94" fmla="*/ 1493014 h 1608740"/>
              <a:gd name="connsiteX95" fmla="*/ 577048 w 10497466"/>
              <a:gd name="connsiteY95" fmla="*/ 1501892 h 1608740"/>
              <a:gd name="connsiteX96" fmla="*/ 612559 w 10497466"/>
              <a:gd name="connsiteY96" fmla="*/ 1510770 h 1608740"/>
              <a:gd name="connsiteX97" fmla="*/ 665825 w 10497466"/>
              <a:gd name="connsiteY97" fmla="*/ 1528525 h 1608740"/>
              <a:gd name="connsiteX98" fmla="*/ 719091 w 10497466"/>
              <a:gd name="connsiteY98" fmla="*/ 1546280 h 1608740"/>
              <a:gd name="connsiteX99" fmla="*/ 745724 w 10497466"/>
              <a:gd name="connsiteY99" fmla="*/ 1555158 h 1608740"/>
              <a:gd name="connsiteX100" fmla="*/ 790112 w 10497466"/>
              <a:gd name="connsiteY100" fmla="*/ 1564036 h 1608740"/>
              <a:gd name="connsiteX101" fmla="*/ 873204 w 10497466"/>
              <a:gd name="connsiteY101" fmla="*/ 1569533 h 1608740"/>
              <a:gd name="connsiteX102" fmla="*/ 988614 w 10497466"/>
              <a:gd name="connsiteY102" fmla="*/ 1571648 h 1608740"/>
              <a:gd name="connsiteX103" fmla="*/ 1060171 w 10497466"/>
              <a:gd name="connsiteY103" fmla="*/ 1572354 h 1608740"/>
              <a:gd name="connsiteX104" fmla="*/ 1142913 w 10497466"/>
              <a:gd name="connsiteY104" fmla="*/ 1561505 h 1608740"/>
              <a:gd name="connsiteX105" fmla="*/ 1294120 w 10497466"/>
              <a:gd name="connsiteY105" fmla="*/ 1552871 h 1608740"/>
              <a:gd name="connsiteX106" fmla="*/ 1439416 w 10497466"/>
              <a:gd name="connsiteY106" fmla="*/ 1582642 h 1608740"/>
              <a:gd name="connsiteX107" fmla="*/ 1576846 w 10497466"/>
              <a:gd name="connsiteY107" fmla="*/ 1593490 h 1608740"/>
              <a:gd name="connsiteX108" fmla="*/ 1695635 w 10497466"/>
              <a:gd name="connsiteY108" fmla="*/ 1608424 h 1608740"/>
              <a:gd name="connsiteX109" fmla="*/ 1703976 w 10497466"/>
              <a:gd name="connsiteY109" fmla="*/ 1578410 h 1608740"/>
              <a:gd name="connsiteX110" fmla="*/ 1775534 w 10497466"/>
              <a:gd name="connsiteY110" fmla="*/ 1581791 h 1608740"/>
              <a:gd name="connsiteX111" fmla="*/ 1828800 w 10497466"/>
              <a:gd name="connsiteY111" fmla="*/ 1564036 h 1608740"/>
              <a:gd name="connsiteX112" fmla="*/ 1855433 w 10497466"/>
              <a:gd name="connsiteY112" fmla="*/ 1555158 h 1608740"/>
              <a:gd name="connsiteX113" fmla="*/ 1953087 w 10497466"/>
              <a:gd name="connsiteY113" fmla="*/ 1537403 h 1608740"/>
              <a:gd name="connsiteX114" fmla="*/ 1988598 w 10497466"/>
              <a:gd name="connsiteY114" fmla="*/ 1528525 h 1608740"/>
              <a:gd name="connsiteX115" fmla="*/ 2059619 w 10497466"/>
              <a:gd name="connsiteY115" fmla="*/ 1510770 h 1608740"/>
              <a:gd name="connsiteX116" fmla="*/ 2627790 w 10497466"/>
              <a:gd name="connsiteY116" fmla="*/ 1501892 h 1608740"/>
              <a:gd name="connsiteX117" fmla="*/ 2734322 w 10497466"/>
              <a:gd name="connsiteY117" fmla="*/ 1484136 h 1608740"/>
              <a:gd name="connsiteX118" fmla="*/ 2902998 w 10497466"/>
              <a:gd name="connsiteY118" fmla="*/ 1448626 h 1608740"/>
              <a:gd name="connsiteX119" fmla="*/ 3027285 w 10497466"/>
              <a:gd name="connsiteY119" fmla="*/ 1430870 h 1608740"/>
              <a:gd name="connsiteX120" fmla="*/ 3222594 w 10497466"/>
              <a:gd name="connsiteY120" fmla="*/ 1395360 h 1608740"/>
              <a:gd name="connsiteX121" fmla="*/ 3577701 w 10497466"/>
              <a:gd name="connsiteY121" fmla="*/ 1359849 h 1608740"/>
              <a:gd name="connsiteX122" fmla="*/ 3986074 w 10497466"/>
              <a:gd name="connsiteY122" fmla="*/ 1377604 h 1608740"/>
              <a:gd name="connsiteX123" fmla="*/ 4074850 w 10497466"/>
              <a:gd name="connsiteY123" fmla="*/ 1421993 h 1608740"/>
              <a:gd name="connsiteX124" fmla="*/ 4128116 w 10497466"/>
              <a:gd name="connsiteY124" fmla="*/ 1413115 h 1608740"/>
              <a:gd name="connsiteX125" fmla="*/ 4163627 w 10497466"/>
              <a:gd name="connsiteY125" fmla="*/ 1404237 h 1608740"/>
              <a:gd name="connsiteX126" fmla="*/ 4225771 w 10497466"/>
              <a:gd name="connsiteY126" fmla="*/ 1395360 h 1608740"/>
              <a:gd name="connsiteX127" fmla="*/ 4634143 w 10497466"/>
              <a:gd name="connsiteY127" fmla="*/ 1404237 h 1608740"/>
              <a:gd name="connsiteX128" fmla="*/ 4696287 w 10497466"/>
              <a:gd name="connsiteY128" fmla="*/ 1421993 h 1608740"/>
              <a:gd name="connsiteX129" fmla="*/ 4838330 w 10497466"/>
              <a:gd name="connsiteY129" fmla="*/ 1448626 h 1608740"/>
              <a:gd name="connsiteX130" fmla="*/ 5007006 w 10497466"/>
              <a:gd name="connsiteY130" fmla="*/ 1484136 h 1608740"/>
              <a:gd name="connsiteX131" fmla="*/ 5166804 w 10497466"/>
              <a:gd name="connsiteY131" fmla="*/ 1501892 h 1608740"/>
              <a:gd name="connsiteX132" fmla="*/ 5495277 w 10497466"/>
              <a:gd name="connsiteY132" fmla="*/ 1519647 h 1608740"/>
              <a:gd name="connsiteX133" fmla="*/ 5575177 w 10497466"/>
              <a:gd name="connsiteY133" fmla="*/ 1528525 h 1608740"/>
              <a:gd name="connsiteX134" fmla="*/ 6152225 w 10497466"/>
              <a:gd name="connsiteY134" fmla="*/ 1510770 h 1608740"/>
              <a:gd name="connsiteX135" fmla="*/ 6205491 w 10497466"/>
              <a:gd name="connsiteY135" fmla="*/ 1501892 h 1608740"/>
              <a:gd name="connsiteX136" fmla="*/ 6365289 w 10497466"/>
              <a:gd name="connsiteY136" fmla="*/ 1555157 h 1608740"/>
              <a:gd name="connsiteX137" fmla="*/ 6498455 w 10497466"/>
              <a:gd name="connsiteY137" fmla="*/ 1555158 h 1608740"/>
              <a:gd name="connsiteX138" fmla="*/ 6578353 w 10497466"/>
              <a:gd name="connsiteY138" fmla="*/ 1546280 h 1608740"/>
              <a:gd name="connsiteX139" fmla="*/ 6747029 w 10497466"/>
              <a:gd name="connsiteY139" fmla="*/ 1528525 h 1608740"/>
              <a:gd name="connsiteX140" fmla="*/ 6773662 w 10497466"/>
              <a:gd name="connsiteY140" fmla="*/ 1564035 h 1608740"/>
              <a:gd name="connsiteX141" fmla="*/ 6862438 w 10497466"/>
              <a:gd name="connsiteY141" fmla="*/ 1519647 h 1608740"/>
              <a:gd name="connsiteX142" fmla="*/ 6924582 w 10497466"/>
              <a:gd name="connsiteY142" fmla="*/ 1528525 h 1608740"/>
              <a:gd name="connsiteX143" fmla="*/ 7013358 w 10497466"/>
              <a:gd name="connsiteY143" fmla="*/ 1510769 h 1608740"/>
              <a:gd name="connsiteX144" fmla="*/ 7102136 w 10497466"/>
              <a:gd name="connsiteY144" fmla="*/ 1501892 h 1608740"/>
              <a:gd name="connsiteX145" fmla="*/ 7155402 w 10497466"/>
              <a:gd name="connsiteY145" fmla="*/ 1519648 h 1608740"/>
              <a:gd name="connsiteX146" fmla="*/ 7164280 w 10497466"/>
              <a:gd name="connsiteY146" fmla="*/ 1484136 h 1608740"/>
              <a:gd name="connsiteX147" fmla="*/ 7279690 w 10497466"/>
              <a:gd name="connsiteY147" fmla="*/ 1475259 h 1608740"/>
              <a:gd name="connsiteX148" fmla="*/ 7386221 w 10497466"/>
              <a:gd name="connsiteY148" fmla="*/ 1439748 h 1608740"/>
              <a:gd name="connsiteX149" fmla="*/ 7439488 w 10497466"/>
              <a:gd name="connsiteY149" fmla="*/ 1404237 h 1608740"/>
              <a:gd name="connsiteX150" fmla="*/ 7572652 w 10497466"/>
              <a:gd name="connsiteY150" fmla="*/ 1413116 h 1608740"/>
              <a:gd name="connsiteX151" fmla="*/ 7696939 w 10497466"/>
              <a:gd name="connsiteY151" fmla="*/ 1430871 h 1608740"/>
              <a:gd name="connsiteX152" fmla="*/ 7767961 w 10497466"/>
              <a:gd name="connsiteY152" fmla="*/ 1404237 h 1608740"/>
              <a:gd name="connsiteX153" fmla="*/ 7945514 w 10497466"/>
              <a:gd name="connsiteY153" fmla="*/ 1413115 h 1608740"/>
              <a:gd name="connsiteX154" fmla="*/ 8007658 w 10497466"/>
              <a:gd name="connsiteY154" fmla="*/ 1457504 h 1608740"/>
              <a:gd name="connsiteX155" fmla="*/ 8123068 w 10497466"/>
              <a:gd name="connsiteY155" fmla="*/ 1395360 h 1608740"/>
              <a:gd name="connsiteX156" fmla="*/ 8238478 w 10497466"/>
              <a:gd name="connsiteY156" fmla="*/ 1377604 h 1608740"/>
              <a:gd name="connsiteX157" fmla="*/ 8265110 w 10497466"/>
              <a:gd name="connsiteY157" fmla="*/ 1395360 h 1608740"/>
              <a:gd name="connsiteX158" fmla="*/ 8211844 w 10497466"/>
              <a:gd name="connsiteY158" fmla="*/ 1421993 h 1608740"/>
              <a:gd name="connsiteX159" fmla="*/ 8371643 w 10497466"/>
              <a:gd name="connsiteY159" fmla="*/ 1413115 h 1608740"/>
              <a:gd name="connsiteX160" fmla="*/ 8451542 w 10497466"/>
              <a:gd name="connsiteY160" fmla="*/ 1395360 h 1608740"/>
              <a:gd name="connsiteX161" fmla="*/ 8957569 w 10497466"/>
              <a:gd name="connsiteY161" fmla="*/ 1315461 h 1608740"/>
              <a:gd name="connsiteX162" fmla="*/ 8948691 w 10497466"/>
              <a:gd name="connsiteY162" fmla="*/ 1324338 h 1608740"/>
              <a:gd name="connsiteX163" fmla="*/ 8877670 w 10497466"/>
              <a:gd name="connsiteY163" fmla="*/ 1350971 h 1608740"/>
              <a:gd name="connsiteX164" fmla="*/ 8859914 w 10497466"/>
              <a:gd name="connsiteY164" fmla="*/ 1368727 h 1608740"/>
              <a:gd name="connsiteX165" fmla="*/ 8833281 w 10497466"/>
              <a:gd name="connsiteY165" fmla="*/ 1377604 h 1608740"/>
              <a:gd name="connsiteX166" fmla="*/ 8815526 w 10497466"/>
              <a:gd name="connsiteY166" fmla="*/ 1395360 h 1608740"/>
              <a:gd name="connsiteX167" fmla="*/ 8788893 w 10497466"/>
              <a:gd name="connsiteY167" fmla="*/ 1413115 h 1608740"/>
              <a:gd name="connsiteX168" fmla="*/ 8788893 w 10497466"/>
              <a:gd name="connsiteY168" fmla="*/ 1297705 h 1608740"/>
              <a:gd name="connsiteX0" fmla="*/ 8788893 w 10497466"/>
              <a:gd name="connsiteY0" fmla="*/ 1297705 h 1594398"/>
              <a:gd name="connsiteX1" fmla="*/ 8788893 w 10497466"/>
              <a:gd name="connsiteY1" fmla="*/ 1297705 h 1594398"/>
              <a:gd name="connsiteX2" fmla="*/ 9401452 w 10497466"/>
              <a:gd name="connsiteY2" fmla="*/ 1288828 h 1594398"/>
              <a:gd name="connsiteX3" fmla="*/ 9490229 w 10497466"/>
              <a:gd name="connsiteY3" fmla="*/ 1271072 h 1594398"/>
              <a:gd name="connsiteX4" fmla="*/ 9792070 w 10497466"/>
              <a:gd name="connsiteY4" fmla="*/ 1253317 h 1594398"/>
              <a:gd name="connsiteX5" fmla="*/ 9916357 w 10497466"/>
              <a:gd name="connsiteY5" fmla="*/ 1244439 h 1594398"/>
              <a:gd name="connsiteX6" fmla="*/ 9987378 w 10497466"/>
              <a:gd name="connsiteY6" fmla="*/ 1226684 h 1594398"/>
              <a:gd name="connsiteX7" fmla="*/ 10031767 w 10497466"/>
              <a:gd name="connsiteY7" fmla="*/ 1217806 h 1594398"/>
              <a:gd name="connsiteX8" fmla="*/ 10085033 w 10497466"/>
              <a:gd name="connsiteY8" fmla="*/ 1200051 h 1594398"/>
              <a:gd name="connsiteX9" fmla="*/ 10173810 w 10497466"/>
              <a:gd name="connsiteY9" fmla="*/ 1173418 h 1594398"/>
              <a:gd name="connsiteX10" fmla="*/ 10218198 w 10497466"/>
              <a:gd name="connsiteY10" fmla="*/ 1137907 h 1594398"/>
              <a:gd name="connsiteX11" fmla="*/ 10244831 w 10497466"/>
              <a:gd name="connsiteY11" fmla="*/ 1120152 h 1594398"/>
              <a:gd name="connsiteX12" fmla="*/ 10298097 w 10497466"/>
              <a:gd name="connsiteY12" fmla="*/ 1058008 h 1594398"/>
              <a:gd name="connsiteX13" fmla="*/ 10351363 w 10497466"/>
              <a:gd name="connsiteY13" fmla="*/ 1040253 h 1594398"/>
              <a:gd name="connsiteX14" fmla="*/ 10386874 w 10497466"/>
              <a:gd name="connsiteY14" fmla="*/ 1013620 h 1594398"/>
              <a:gd name="connsiteX15" fmla="*/ 10422384 w 10497466"/>
              <a:gd name="connsiteY15" fmla="*/ 1004742 h 1594398"/>
              <a:gd name="connsiteX16" fmla="*/ 10466773 w 10497466"/>
              <a:gd name="connsiteY16" fmla="*/ 969232 h 1594398"/>
              <a:gd name="connsiteX17" fmla="*/ 10475650 w 10497466"/>
              <a:gd name="connsiteY17" fmla="*/ 614125 h 1594398"/>
              <a:gd name="connsiteX18" fmla="*/ 10440140 w 10497466"/>
              <a:gd name="connsiteY18" fmla="*/ 569736 h 1594398"/>
              <a:gd name="connsiteX19" fmla="*/ 10422384 w 10497466"/>
              <a:gd name="connsiteY19" fmla="*/ 543103 h 1594398"/>
              <a:gd name="connsiteX20" fmla="*/ 10360241 w 10497466"/>
              <a:gd name="connsiteY20" fmla="*/ 516470 h 1594398"/>
              <a:gd name="connsiteX21" fmla="*/ 10324730 w 10497466"/>
              <a:gd name="connsiteY21" fmla="*/ 463204 h 1594398"/>
              <a:gd name="connsiteX22" fmla="*/ 10306975 w 10497466"/>
              <a:gd name="connsiteY22" fmla="*/ 436571 h 1594398"/>
              <a:gd name="connsiteX23" fmla="*/ 10280342 w 10497466"/>
              <a:gd name="connsiteY23" fmla="*/ 427694 h 1594398"/>
              <a:gd name="connsiteX24" fmla="*/ 10218198 w 10497466"/>
              <a:gd name="connsiteY24" fmla="*/ 356672 h 1594398"/>
              <a:gd name="connsiteX25" fmla="*/ 10182687 w 10497466"/>
              <a:gd name="connsiteY25" fmla="*/ 338917 h 1594398"/>
              <a:gd name="connsiteX26" fmla="*/ 10093910 w 10497466"/>
              <a:gd name="connsiteY26" fmla="*/ 294529 h 1594398"/>
              <a:gd name="connsiteX27" fmla="*/ 10014011 w 10497466"/>
              <a:gd name="connsiteY27" fmla="*/ 267896 h 1594398"/>
              <a:gd name="connsiteX28" fmla="*/ 9978501 w 10497466"/>
              <a:gd name="connsiteY28" fmla="*/ 259018 h 1594398"/>
              <a:gd name="connsiteX29" fmla="*/ 9934112 w 10497466"/>
              <a:gd name="connsiteY29" fmla="*/ 250140 h 1594398"/>
              <a:gd name="connsiteX30" fmla="*/ 9898602 w 10497466"/>
              <a:gd name="connsiteY30" fmla="*/ 241263 h 1594398"/>
              <a:gd name="connsiteX31" fmla="*/ 9836458 w 10497466"/>
              <a:gd name="connsiteY31" fmla="*/ 232385 h 1594398"/>
              <a:gd name="connsiteX32" fmla="*/ 9783192 w 10497466"/>
              <a:gd name="connsiteY32" fmla="*/ 214630 h 1594398"/>
              <a:gd name="connsiteX33" fmla="*/ 9729926 w 10497466"/>
              <a:gd name="connsiteY33" fmla="*/ 187997 h 1594398"/>
              <a:gd name="connsiteX34" fmla="*/ 9676660 w 10497466"/>
              <a:gd name="connsiteY34" fmla="*/ 161364 h 1594398"/>
              <a:gd name="connsiteX35" fmla="*/ 9614516 w 10497466"/>
              <a:gd name="connsiteY35" fmla="*/ 125853 h 1594398"/>
              <a:gd name="connsiteX36" fmla="*/ 9570128 w 10497466"/>
              <a:gd name="connsiteY36" fmla="*/ 116975 h 1594398"/>
              <a:gd name="connsiteX37" fmla="*/ 9454718 w 10497466"/>
              <a:gd name="connsiteY37" fmla="*/ 90342 h 1594398"/>
              <a:gd name="connsiteX38" fmla="*/ 9419208 w 10497466"/>
              <a:gd name="connsiteY38" fmla="*/ 81465 h 1594398"/>
              <a:gd name="connsiteX39" fmla="*/ 9348186 w 10497466"/>
              <a:gd name="connsiteY39" fmla="*/ 72587 h 1594398"/>
              <a:gd name="connsiteX40" fmla="*/ 9286043 w 10497466"/>
              <a:gd name="connsiteY40" fmla="*/ 63709 h 1594398"/>
              <a:gd name="connsiteX41" fmla="*/ 9179510 w 10497466"/>
              <a:gd name="connsiteY41" fmla="*/ 45954 h 1594398"/>
              <a:gd name="connsiteX42" fmla="*/ 9081856 w 10497466"/>
              <a:gd name="connsiteY42" fmla="*/ 28199 h 1594398"/>
              <a:gd name="connsiteX43" fmla="*/ 9001957 w 10497466"/>
              <a:gd name="connsiteY43" fmla="*/ 19321 h 1594398"/>
              <a:gd name="connsiteX44" fmla="*/ 8629095 w 10497466"/>
              <a:gd name="connsiteY44" fmla="*/ 19321 h 1594398"/>
              <a:gd name="connsiteX45" fmla="*/ 8416031 w 10497466"/>
              <a:gd name="connsiteY45" fmla="*/ 45954 h 1594398"/>
              <a:gd name="connsiteX46" fmla="*/ 6347534 w 10497466"/>
              <a:gd name="connsiteY46" fmla="*/ 37076 h 1594398"/>
              <a:gd name="connsiteX47" fmla="*/ 6196613 w 10497466"/>
              <a:gd name="connsiteY47" fmla="*/ 19321 h 1594398"/>
              <a:gd name="connsiteX48" fmla="*/ 6107837 w 10497466"/>
              <a:gd name="connsiteY48" fmla="*/ 10443 h 1594398"/>
              <a:gd name="connsiteX49" fmla="*/ 5149048 w 10497466"/>
              <a:gd name="connsiteY49" fmla="*/ 28199 h 1594398"/>
              <a:gd name="connsiteX50" fmla="*/ 4891596 w 10497466"/>
              <a:gd name="connsiteY50" fmla="*/ 81465 h 1594398"/>
              <a:gd name="connsiteX51" fmla="*/ 4811697 w 10497466"/>
              <a:gd name="connsiteY51" fmla="*/ 90342 h 1594398"/>
              <a:gd name="connsiteX52" fmla="*/ 4705165 w 10497466"/>
              <a:gd name="connsiteY52" fmla="*/ 99220 h 1594398"/>
              <a:gd name="connsiteX53" fmla="*/ 4669654 w 10497466"/>
              <a:gd name="connsiteY53" fmla="*/ 72587 h 1594398"/>
              <a:gd name="connsiteX54" fmla="*/ 4554244 w 10497466"/>
              <a:gd name="connsiteY54" fmla="*/ 54832 h 1594398"/>
              <a:gd name="connsiteX55" fmla="*/ 4447712 w 10497466"/>
              <a:gd name="connsiteY55" fmla="*/ 37076 h 1594398"/>
              <a:gd name="connsiteX56" fmla="*/ 3453413 w 10497466"/>
              <a:gd name="connsiteY56" fmla="*/ 45954 h 1594398"/>
              <a:gd name="connsiteX57" fmla="*/ 2805343 w 10497466"/>
              <a:gd name="connsiteY57" fmla="*/ 54832 h 1594398"/>
              <a:gd name="connsiteX58" fmla="*/ 1793289 w 10497466"/>
              <a:gd name="connsiteY58" fmla="*/ 63709 h 1594398"/>
              <a:gd name="connsiteX59" fmla="*/ 1296140 w 10497466"/>
              <a:gd name="connsiteY59" fmla="*/ 170241 h 1594398"/>
              <a:gd name="connsiteX60" fmla="*/ 1180730 w 10497466"/>
              <a:gd name="connsiteY60" fmla="*/ 214630 h 1594398"/>
              <a:gd name="connsiteX61" fmla="*/ 1127464 w 10497466"/>
              <a:gd name="connsiteY61" fmla="*/ 232385 h 1594398"/>
              <a:gd name="connsiteX62" fmla="*/ 674703 w 10497466"/>
              <a:gd name="connsiteY62" fmla="*/ 241263 h 1594398"/>
              <a:gd name="connsiteX63" fmla="*/ 621437 w 10497466"/>
              <a:gd name="connsiteY63" fmla="*/ 250140 h 1594398"/>
              <a:gd name="connsiteX64" fmla="*/ 497149 w 10497466"/>
              <a:gd name="connsiteY64" fmla="*/ 259018 h 1594398"/>
              <a:gd name="connsiteX65" fmla="*/ 435006 w 10497466"/>
              <a:gd name="connsiteY65" fmla="*/ 276773 h 1594398"/>
              <a:gd name="connsiteX66" fmla="*/ 399495 w 10497466"/>
              <a:gd name="connsiteY66" fmla="*/ 285651 h 1594398"/>
              <a:gd name="connsiteX67" fmla="*/ 346229 w 10497466"/>
              <a:gd name="connsiteY67" fmla="*/ 294529 h 1594398"/>
              <a:gd name="connsiteX68" fmla="*/ 266330 w 10497466"/>
              <a:gd name="connsiteY68" fmla="*/ 312284 h 1594398"/>
              <a:gd name="connsiteX69" fmla="*/ 186431 w 10497466"/>
              <a:gd name="connsiteY69" fmla="*/ 365550 h 1594398"/>
              <a:gd name="connsiteX70" fmla="*/ 159798 w 10497466"/>
              <a:gd name="connsiteY70" fmla="*/ 392183 h 1594398"/>
              <a:gd name="connsiteX71" fmla="*/ 124287 w 10497466"/>
              <a:gd name="connsiteY71" fmla="*/ 472082 h 1594398"/>
              <a:gd name="connsiteX72" fmla="*/ 115410 w 10497466"/>
              <a:gd name="connsiteY72" fmla="*/ 498715 h 1594398"/>
              <a:gd name="connsiteX73" fmla="*/ 79899 w 10497466"/>
              <a:gd name="connsiteY73" fmla="*/ 551981 h 1594398"/>
              <a:gd name="connsiteX74" fmla="*/ 35510 w 10497466"/>
              <a:gd name="connsiteY74" fmla="*/ 605247 h 1594398"/>
              <a:gd name="connsiteX75" fmla="*/ 8877 w 10497466"/>
              <a:gd name="connsiteY75" fmla="*/ 694024 h 1594398"/>
              <a:gd name="connsiteX76" fmla="*/ 0 w 10497466"/>
              <a:gd name="connsiteY76" fmla="*/ 747290 h 1594398"/>
              <a:gd name="connsiteX77" fmla="*/ 17755 w 10497466"/>
              <a:gd name="connsiteY77" fmla="*/ 889333 h 1594398"/>
              <a:gd name="connsiteX78" fmla="*/ 26633 w 10497466"/>
              <a:gd name="connsiteY78" fmla="*/ 942599 h 1594398"/>
              <a:gd name="connsiteX79" fmla="*/ 44388 w 10497466"/>
              <a:gd name="connsiteY79" fmla="*/ 1004742 h 1594398"/>
              <a:gd name="connsiteX80" fmla="*/ 62143 w 10497466"/>
              <a:gd name="connsiteY80" fmla="*/ 1049131 h 1594398"/>
              <a:gd name="connsiteX81" fmla="*/ 71021 w 10497466"/>
              <a:gd name="connsiteY81" fmla="*/ 1075764 h 1594398"/>
              <a:gd name="connsiteX82" fmla="*/ 88777 w 10497466"/>
              <a:gd name="connsiteY82" fmla="*/ 1093519 h 1594398"/>
              <a:gd name="connsiteX83" fmla="*/ 133165 w 10497466"/>
              <a:gd name="connsiteY83" fmla="*/ 1155663 h 1594398"/>
              <a:gd name="connsiteX84" fmla="*/ 168676 w 10497466"/>
              <a:gd name="connsiteY84" fmla="*/ 1182296 h 1594398"/>
              <a:gd name="connsiteX85" fmla="*/ 213064 w 10497466"/>
              <a:gd name="connsiteY85" fmla="*/ 1235562 h 1594398"/>
              <a:gd name="connsiteX86" fmla="*/ 230819 w 10497466"/>
              <a:gd name="connsiteY86" fmla="*/ 1262195 h 1594398"/>
              <a:gd name="connsiteX87" fmla="*/ 275208 w 10497466"/>
              <a:gd name="connsiteY87" fmla="*/ 1306583 h 1594398"/>
              <a:gd name="connsiteX88" fmla="*/ 346229 w 10497466"/>
              <a:gd name="connsiteY88" fmla="*/ 1395360 h 1594398"/>
              <a:gd name="connsiteX89" fmla="*/ 372862 w 10497466"/>
              <a:gd name="connsiteY89" fmla="*/ 1404237 h 1594398"/>
              <a:gd name="connsiteX90" fmla="*/ 417250 w 10497466"/>
              <a:gd name="connsiteY90" fmla="*/ 1430870 h 1594398"/>
              <a:gd name="connsiteX91" fmla="*/ 452761 w 10497466"/>
              <a:gd name="connsiteY91" fmla="*/ 1448626 h 1594398"/>
              <a:gd name="connsiteX92" fmla="*/ 497149 w 10497466"/>
              <a:gd name="connsiteY92" fmla="*/ 1466381 h 1594398"/>
              <a:gd name="connsiteX93" fmla="*/ 514905 w 10497466"/>
              <a:gd name="connsiteY93" fmla="*/ 1484136 h 1594398"/>
              <a:gd name="connsiteX94" fmla="*/ 550415 w 10497466"/>
              <a:gd name="connsiteY94" fmla="*/ 1493014 h 1594398"/>
              <a:gd name="connsiteX95" fmla="*/ 577048 w 10497466"/>
              <a:gd name="connsiteY95" fmla="*/ 1501892 h 1594398"/>
              <a:gd name="connsiteX96" fmla="*/ 612559 w 10497466"/>
              <a:gd name="connsiteY96" fmla="*/ 1510770 h 1594398"/>
              <a:gd name="connsiteX97" fmla="*/ 665825 w 10497466"/>
              <a:gd name="connsiteY97" fmla="*/ 1528525 h 1594398"/>
              <a:gd name="connsiteX98" fmla="*/ 719091 w 10497466"/>
              <a:gd name="connsiteY98" fmla="*/ 1546280 h 1594398"/>
              <a:gd name="connsiteX99" fmla="*/ 745724 w 10497466"/>
              <a:gd name="connsiteY99" fmla="*/ 1555158 h 1594398"/>
              <a:gd name="connsiteX100" fmla="*/ 790112 w 10497466"/>
              <a:gd name="connsiteY100" fmla="*/ 1564036 h 1594398"/>
              <a:gd name="connsiteX101" fmla="*/ 873204 w 10497466"/>
              <a:gd name="connsiteY101" fmla="*/ 1569533 h 1594398"/>
              <a:gd name="connsiteX102" fmla="*/ 988614 w 10497466"/>
              <a:gd name="connsiteY102" fmla="*/ 1571648 h 1594398"/>
              <a:gd name="connsiteX103" fmla="*/ 1060171 w 10497466"/>
              <a:gd name="connsiteY103" fmla="*/ 1572354 h 1594398"/>
              <a:gd name="connsiteX104" fmla="*/ 1142913 w 10497466"/>
              <a:gd name="connsiteY104" fmla="*/ 1561505 h 1594398"/>
              <a:gd name="connsiteX105" fmla="*/ 1294120 w 10497466"/>
              <a:gd name="connsiteY105" fmla="*/ 1552871 h 1594398"/>
              <a:gd name="connsiteX106" fmla="*/ 1439416 w 10497466"/>
              <a:gd name="connsiteY106" fmla="*/ 1582642 h 1594398"/>
              <a:gd name="connsiteX107" fmla="*/ 1576846 w 10497466"/>
              <a:gd name="connsiteY107" fmla="*/ 1593490 h 1594398"/>
              <a:gd name="connsiteX108" fmla="*/ 1680187 w 10497466"/>
              <a:gd name="connsiteY108" fmla="*/ 1592079 h 1594398"/>
              <a:gd name="connsiteX109" fmla="*/ 1703976 w 10497466"/>
              <a:gd name="connsiteY109" fmla="*/ 1578410 h 1594398"/>
              <a:gd name="connsiteX110" fmla="*/ 1775534 w 10497466"/>
              <a:gd name="connsiteY110" fmla="*/ 1581791 h 1594398"/>
              <a:gd name="connsiteX111" fmla="*/ 1828800 w 10497466"/>
              <a:gd name="connsiteY111" fmla="*/ 1564036 h 1594398"/>
              <a:gd name="connsiteX112" fmla="*/ 1855433 w 10497466"/>
              <a:gd name="connsiteY112" fmla="*/ 1555158 h 1594398"/>
              <a:gd name="connsiteX113" fmla="*/ 1953087 w 10497466"/>
              <a:gd name="connsiteY113" fmla="*/ 1537403 h 1594398"/>
              <a:gd name="connsiteX114" fmla="*/ 1988598 w 10497466"/>
              <a:gd name="connsiteY114" fmla="*/ 1528525 h 1594398"/>
              <a:gd name="connsiteX115" fmla="*/ 2059619 w 10497466"/>
              <a:gd name="connsiteY115" fmla="*/ 1510770 h 1594398"/>
              <a:gd name="connsiteX116" fmla="*/ 2627790 w 10497466"/>
              <a:gd name="connsiteY116" fmla="*/ 1501892 h 1594398"/>
              <a:gd name="connsiteX117" fmla="*/ 2734322 w 10497466"/>
              <a:gd name="connsiteY117" fmla="*/ 1484136 h 1594398"/>
              <a:gd name="connsiteX118" fmla="*/ 2902998 w 10497466"/>
              <a:gd name="connsiteY118" fmla="*/ 1448626 h 1594398"/>
              <a:gd name="connsiteX119" fmla="*/ 3027285 w 10497466"/>
              <a:gd name="connsiteY119" fmla="*/ 1430870 h 1594398"/>
              <a:gd name="connsiteX120" fmla="*/ 3222594 w 10497466"/>
              <a:gd name="connsiteY120" fmla="*/ 1395360 h 1594398"/>
              <a:gd name="connsiteX121" fmla="*/ 3577701 w 10497466"/>
              <a:gd name="connsiteY121" fmla="*/ 1359849 h 1594398"/>
              <a:gd name="connsiteX122" fmla="*/ 3986074 w 10497466"/>
              <a:gd name="connsiteY122" fmla="*/ 1377604 h 1594398"/>
              <a:gd name="connsiteX123" fmla="*/ 4074850 w 10497466"/>
              <a:gd name="connsiteY123" fmla="*/ 1421993 h 1594398"/>
              <a:gd name="connsiteX124" fmla="*/ 4128116 w 10497466"/>
              <a:gd name="connsiteY124" fmla="*/ 1413115 h 1594398"/>
              <a:gd name="connsiteX125" fmla="*/ 4163627 w 10497466"/>
              <a:gd name="connsiteY125" fmla="*/ 1404237 h 1594398"/>
              <a:gd name="connsiteX126" fmla="*/ 4225771 w 10497466"/>
              <a:gd name="connsiteY126" fmla="*/ 1395360 h 1594398"/>
              <a:gd name="connsiteX127" fmla="*/ 4634143 w 10497466"/>
              <a:gd name="connsiteY127" fmla="*/ 1404237 h 1594398"/>
              <a:gd name="connsiteX128" fmla="*/ 4696287 w 10497466"/>
              <a:gd name="connsiteY128" fmla="*/ 1421993 h 1594398"/>
              <a:gd name="connsiteX129" fmla="*/ 4838330 w 10497466"/>
              <a:gd name="connsiteY129" fmla="*/ 1448626 h 1594398"/>
              <a:gd name="connsiteX130" fmla="*/ 5007006 w 10497466"/>
              <a:gd name="connsiteY130" fmla="*/ 1484136 h 1594398"/>
              <a:gd name="connsiteX131" fmla="*/ 5166804 w 10497466"/>
              <a:gd name="connsiteY131" fmla="*/ 1501892 h 1594398"/>
              <a:gd name="connsiteX132" fmla="*/ 5495277 w 10497466"/>
              <a:gd name="connsiteY132" fmla="*/ 1519647 h 1594398"/>
              <a:gd name="connsiteX133" fmla="*/ 5575177 w 10497466"/>
              <a:gd name="connsiteY133" fmla="*/ 1528525 h 1594398"/>
              <a:gd name="connsiteX134" fmla="*/ 6152225 w 10497466"/>
              <a:gd name="connsiteY134" fmla="*/ 1510770 h 1594398"/>
              <a:gd name="connsiteX135" fmla="*/ 6205491 w 10497466"/>
              <a:gd name="connsiteY135" fmla="*/ 1501892 h 1594398"/>
              <a:gd name="connsiteX136" fmla="*/ 6365289 w 10497466"/>
              <a:gd name="connsiteY136" fmla="*/ 1555157 h 1594398"/>
              <a:gd name="connsiteX137" fmla="*/ 6498455 w 10497466"/>
              <a:gd name="connsiteY137" fmla="*/ 1555158 h 1594398"/>
              <a:gd name="connsiteX138" fmla="*/ 6578353 w 10497466"/>
              <a:gd name="connsiteY138" fmla="*/ 1546280 h 1594398"/>
              <a:gd name="connsiteX139" fmla="*/ 6747029 w 10497466"/>
              <a:gd name="connsiteY139" fmla="*/ 1528525 h 1594398"/>
              <a:gd name="connsiteX140" fmla="*/ 6773662 w 10497466"/>
              <a:gd name="connsiteY140" fmla="*/ 1564035 h 1594398"/>
              <a:gd name="connsiteX141" fmla="*/ 6862438 w 10497466"/>
              <a:gd name="connsiteY141" fmla="*/ 1519647 h 1594398"/>
              <a:gd name="connsiteX142" fmla="*/ 6924582 w 10497466"/>
              <a:gd name="connsiteY142" fmla="*/ 1528525 h 1594398"/>
              <a:gd name="connsiteX143" fmla="*/ 7013358 w 10497466"/>
              <a:gd name="connsiteY143" fmla="*/ 1510769 h 1594398"/>
              <a:gd name="connsiteX144" fmla="*/ 7102136 w 10497466"/>
              <a:gd name="connsiteY144" fmla="*/ 1501892 h 1594398"/>
              <a:gd name="connsiteX145" fmla="*/ 7155402 w 10497466"/>
              <a:gd name="connsiteY145" fmla="*/ 1519648 h 1594398"/>
              <a:gd name="connsiteX146" fmla="*/ 7164280 w 10497466"/>
              <a:gd name="connsiteY146" fmla="*/ 1484136 h 1594398"/>
              <a:gd name="connsiteX147" fmla="*/ 7279690 w 10497466"/>
              <a:gd name="connsiteY147" fmla="*/ 1475259 h 1594398"/>
              <a:gd name="connsiteX148" fmla="*/ 7386221 w 10497466"/>
              <a:gd name="connsiteY148" fmla="*/ 1439748 h 1594398"/>
              <a:gd name="connsiteX149" fmla="*/ 7439488 w 10497466"/>
              <a:gd name="connsiteY149" fmla="*/ 1404237 h 1594398"/>
              <a:gd name="connsiteX150" fmla="*/ 7572652 w 10497466"/>
              <a:gd name="connsiteY150" fmla="*/ 1413116 h 1594398"/>
              <a:gd name="connsiteX151" fmla="*/ 7696939 w 10497466"/>
              <a:gd name="connsiteY151" fmla="*/ 1430871 h 1594398"/>
              <a:gd name="connsiteX152" fmla="*/ 7767961 w 10497466"/>
              <a:gd name="connsiteY152" fmla="*/ 1404237 h 1594398"/>
              <a:gd name="connsiteX153" fmla="*/ 7945514 w 10497466"/>
              <a:gd name="connsiteY153" fmla="*/ 1413115 h 1594398"/>
              <a:gd name="connsiteX154" fmla="*/ 8007658 w 10497466"/>
              <a:gd name="connsiteY154" fmla="*/ 1457504 h 1594398"/>
              <a:gd name="connsiteX155" fmla="*/ 8123068 w 10497466"/>
              <a:gd name="connsiteY155" fmla="*/ 1395360 h 1594398"/>
              <a:gd name="connsiteX156" fmla="*/ 8238478 w 10497466"/>
              <a:gd name="connsiteY156" fmla="*/ 1377604 h 1594398"/>
              <a:gd name="connsiteX157" fmla="*/ 8265110 w 10497466"/>
              <a:gd name="connsiteY157" fmla="*/ 1395360 h 1594398"/>
              <a:gd name="connsiteX158" fmla="*/ 8211844 w 10497466"/>
              <a:gd name="connsiteY158" fmla="*/ 1421993 h 1594398"/>
              <a:gd name="connsiteX159" fmla="*/ 8371643 w 10497466"/>
              <a:gd name="connsiteY159" fmla="*/ 1413115 h 1594398"/>
              <a:gd name="connsiteX160" fmla="*/ 8451542 w 10497466"/>
              <a:gd name="connsiteY160" fmla="*/ 1395360 h 1594398"/>
              <a:gd name="connsiteX161" fmla="*/ 8957569 w 10497466"/>
              <a:gd name="connsiteY161" fmla="*/ 1315461 h 1594398"/>
              <a:gd name="connsiteX162" fmla="*/ 8948691 w 10497466"/>
              <a:gd name="connsiteY162" fmla="*/ 1324338 h 1594398"/>
              <a:gd name="connsiteX163" fmla="*/ 8877670 w 10497466"/>
              <a:gd name="connsiteY163" fmla="*/ 1350971 h 1594398"/>
              <a:gd name="connsiteX164" fmla="*/ 8859914 w 10497466"/>
              <a:gd name="connsiteY164" fmla="*/ 1368727 h 1594398"/>
              <a:gd name="connsiteX165" fmla="*/ 8833281 w 10497466"/>
              <a:gd name="connsiteY165" fmla="*/ 1377604 h 1594398"/>
              <a:gd name="connsiteX166" fmla="*/ 8815526 w 10497466"/>
              <a:gd name="connsiteY166" fmla="*/ 1395360 h 1594398"/>
              <a:gd name="connsiteX167" fmla="*/ 8788893 w 10497466"/>
              <a:gd name="connsiteY167" fmla="*/ 1413115 h 1594398"/>
              <a:gd name="connsiteX168" fmla="*/ 8788893 w 10497466"/>
              <a:gd name="connsiteY168" fmla="*/ 1297705 h 159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594398">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8865" y="1561640"/>
                  <a:pt x="790112" y="1564036"/>
                </a:cubicBezTo>
                <a:cubicBezTo>
                  <a:pt x="811359" y="1566432"/>
                  <a:pt x="840120" y="1568264"/>
                  <a:pt x="873204" y="1569533"/>
                </a:cubicBezTo>
                <a:cubicBezTo>
                  <a:pt x="906288" y="1570802"/>
                  <a:pt x="957453" y="1571178"/>
                  <a:pt x="988614" y="1571648"/>
                </a:cubicBezTo>
                <a:cubicBezTo>
                  <a:pt x="1019775" y="1572118"/>
                  <a:pt x="1034455" y="1574044"/>
                  <a:pt x="1060171" y="1572354"/>
                </a:cubicBezTo>
                <a:cubicBezTo>
                  <a:pt x="1085887" y="1570664"/>
                  <a:pt x="1103922" y="1564752"/>
                  <a:pt x="1142913" y="1561505"/>
                </a:cubicBezTo>
                <a:cubicBezTo>
                  <a:pt x="1181904" y="1558258"/>
                  <a:pt x="1270446" y="1549912"/>
                  <a:pt x="1294120" y="1552871"/>
                </a:cubicBezTo>
                <a:cubicBezTo>
                  <a:pt x="1414863" y="1593116"/>
                  <a:pt x="1392295" y="1575872"/>
                  <a:pt x="1439416" y="1582642"/>
                </a:cubicBezTo>
                <a:cubicBezTo>
                  <a:pt x="1486537" y="1589412"/>
                  <a:pt x="1536718" y="1591917"/>
                  <a:pt x="1576846" y="1593490"/>
                </a:cubicBezTo>
                <a:cubicBezTo>
                  <a:pt x="1616974" y="1595063"/>
                  <a:pt x="1658999" y="1594592"/>
                  <a:pt x="1680187" y="1592079"/>
                </a:cubicBezTo>
                <a:cubicBezTo>
                  <a:pt x="1701375" y="1589566"/>
                  <a:pt x="1688085" y="1580125"/>
                  <a:pt x="1703976" y="1578410"/>
                </a:cubicBezTo>
                <a:cubicBezTo>
                  <a:pt x="1719867" y="1576695"/>
                  <a:pt x="1754730" y="1584187"/>
                  <a:pt x="1775534" y="1581791"/>
                </a:cubicBezTo>
                <a:cubicBezTo>
                  <a:pt x="1796338" y="1579395"/>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p:txBody>
          <a:bodyPr>
            <a:noAutofit/>
          </a:bodyPr>
          <a:lstStyle/>
          <a:p>
            <a:pPr algn="ctr"/>
            <a:r>
              <a:rPr lang="en-US" sz="3200" dirty="0"/>
              <a:t>“The Laws of God” vs. “The Law Covenant of God” </a:t>
            </a:r>
            <a:r>
              <a:rPr lang="en-US" sz="2400" dirty="0"/>
              <a:t>(cont.)</a:t>
            </a:r>
            <a:endParaRPr lang="en-US" sz="3200" dirty="0"/>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32</a:t>
            </a:fld>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74505" y="4601423"/>
            <a:ext cx="11948884" cy="1712941"/>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 </a:t>
            </a:r>
            <a:r>
              <a:rPr lang="en-US" sz="3000" b="1" dirty="0">
                <a:solidFill>
                  <a:schemeClr val="bg1"/>
                </a:solidFill>
              </a:rPr>
              <a:t>If sin is “transgression of the Law” </a:t>
            </a:r>
            <a:r>
              <a:rPr lang="en-US" sz="2800" b="1" dirty="0">
                <a:solidFill>
                  <a:schemeClr val="bg1"/>
                </a:solidFill>
              </a:rPr>
              <a:t>(1 John 3:4)  </a:t>
            </a:r>
            <a:r>
              <a:rPr lang="en-US" sz="3000" b="1" dirty="0">
                <a:solidFill>
                  <a:schemeClr val="bg1"/>
                </a:solidFill>
              </a:rPr>
              <a:t>then :</a:t>
            </a:r>
            <a:br>
              <a:rPr lang="en-US" sz="3000" b="1" dirty="0">
                <a:solidFill>
                  <a:schemeClr val="bg1"/>
                </a:solidFill>
              </a:rPr>
            </a:br>
            <a:endParaRPr lang="en-US" sz="1050" b="1" dirty="0">
              <a:solidFill>
                <a:schemeClr val="bg1"/>
              </a:solidFill>
            </a:endParaRPr>
          </a:p>
          <a:p>
            <a:pPr algn="ctr"/>
            <a:r>
              <a:rPr lang="en-US" sz="2900" b="1" i="1" dirty="0">
                <a:solidFill>
                  <a:srgbClr val="FFFF00"/>
                </a:solidFill>
              </a:rPr>
              <a:t>How could the Laws of God be added because of …</a:t>
            </a:r>
            <a:br>
              <a:rPr lang="en-US" sz="2900" b="1" i="1" dirty="0">
                <a:solidFill>
                  <a:srgbClr val="FFFF00"/>
                </a:solidFill>
              </a:rPr>
            </a:br>
            <a:r>
              <a:rPr lang="en-US" sz="2900" b="1" i="1" dirty="0">
                <a:solidFill>
                  <a:srgbClr val="FFFF00"/>
                </a:solidFill>
              </a:rPr>
              <a:t>…“transgressions of the Laws of God“ …“before they were added” ?</a:t>
            </a:r>
          </a:p>
        </p:txBody>
      </p:sp>
      <p:pic>
        <p:nvPicPr>
          <p:cNvPr id="3" name="Picture 2">
            <a:extLst>
              <a:ext uri="{FF2B5EF4-FFF2-40B4-BE49-F238E27FC236}">
                <a16:creationId xmlns:a16="http://schemas.microsoft.com/office/drawing/2014/main" id="{F0A9AD8C-29B0-48B4-B047-12FADEBB0FC8}"/>
              </a:ext>
            </a:extLst>
          </p:cNvPr>
          <p:cNvPicPr>
            <a:picLocks noChangeAspect="1"/>
          </p:cNvPicPr>
          <p:nvPr/>
        </p:nvPicPr>
        <p:blipFill>
          <a:blip r:embed="rId2"/>
          <a:stretch>
            <a:fillRect/>
          </a:stretch>
        </p:blipFill>
        <p:spPr>
          <a:xfrm>
            <a:off x="355379" y="1235850"/>
            <a:ext cx="5205666" cy="272522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59962544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a:xfrm>
            <a:off x="17070" y="36647"/>
            <a:ext cx="12252681" cy="973809"/>
          </a:xfrm>
        </p:spPr>
        <p:txBody>
          <a:bodyPr>
            <a:noAutofit/>
          </a:bodyPr>
          <a:lstStyle/>
          <a:p>
            <a:pPr algn="ctr"/>
            <a:r>
              <a:rPr lang="en-US" sz="3200" dirty="0"/>
              <a:t>“The Laws of God” vs. “The Law Covenant of God” </a:t>
            </a:r>
            <a:r>
              <a:rPr lang="en-US" sz="2400" dirty="0"/>
              <a:t>(cont.)</a:t>
            </a:r>
            <a:endParaRPr lang="en-US" sz="3200" dirty="0"/>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33</a:t>
            </a:fld>
            <a:endParaRPr lang="en-US" dirty="0"/>
          </a:p>
        </p:txBody>
      </p:sp>
      <p:sp>
        <p:nvSpPr>
          <p:cNvPr id="6" name="Freeform: Shape 5">
            <a:extLst>
              <a:ext uri="{FF2B5EF4-FFF2-40B4-BE49-F238E27FC236}">
                <a16:creationId xmlns:a16="http://schemas.microsoft.com/office/drawing/2014/main" id="{8B6E4C11-6532-42B4-9F47-BF5AD7CE2CB7}"/>
              </a:ext>
            </a:extLst>
          </p:cNvPr>
          <p:cNvSpPr/>
          <p:nvPr/>
        </p:nvSpPr>
        <p:spPr>
          <a:xfrm>
            <a:off x="82388" y="5220070"/>
            <a:ext cx="11948884" cy="1400785"/>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0" y="5495579"/>
            <a:ext cx="11948884" cy="855351"/>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Mediators establish “Covenants”  …  as such, …  serving “the Law” </a:t>
            </a:r>
            <a:br>
              <a:rPr lang="en-US" sz="2400" b="1" dirty="0">
                <a:solidFill>
                  <a:schemeClr val="bg1"/>
                </a:solidFill>
              </a:rPr>
            </a:br>
            <a:r>
              <a:rPr lang="en-US" sz="2400" b="1" dirty="0">
                <a:solidFill>
                  <a:schemeClr val="bg1"/>
                </a:solidFill>
              </a:rPr>
              <a:t>is a reference to serving “the Law Covenant” …  not “the Laws of God”  </a:t>
            </a:r>
          </a:p>
        </p:txBody>
      </p:sp>
      <p:sp>
        <p:nvSpPr>
          <p:cNvPr id="8" name="Content Placeholder 2">
            <a:extLst>
              <a:ext uri="{FF2B5EF4-FFF2-40B4-BE49-F238E27FC236}">
                <a16:creationId xmlns:a16="http://schemas.microsoft.com/office/drawing/2014/main" id="{A95696EF-F44C-4B8B-B6DD-EAE88B7643F7}"/>
              </a:ext>
            </a:extLst>
          </p:cNvPr>
          <p:cNvSpPr txBox="1">
            <a:spLocks/>
          </p:cNvSpPr>
          <p:nvPr/>
        </p:nvSpPr>
        <p:spPr>
          <a:xfrm>
            <a:off x="6410915" y="1120466"/>
            <a:ext cx="5340403" cy="4099604"/>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600" dirty="0"/>
              <a:t>Galatians 3:19</a:t>
            </a:r>
          </a:p>
          <a:p>
            <a:pPr marL="0" indent="0">
              <a:buFont typeface="Arial" panose="020B0604020202020204" pitchFamily="34" charset="0"/>
              <a:buNone/>
            </a:pPr>
            <a:r>
              <a:rPr lang="en-US" sz="2800" baseline="30000" dirty="0">
                <a:latin typeface="Arial" panose="020B0604020202020204" pitchFamily="34" charset="0"/>
              </a:rPr>
              <a:t>19</a:t>
            </a:r>
            <a:r>
              <a:rPr lang="en-US" sz="2800" dirty="0">
                <a:latin typeface="Arial" panose="020B0604020202020204" pitchFamily="34" charset="0"/>
              </a:rPr>
              <a:t> Wherefore then </a:t>
            </a:r>
            <a:r>
              <a:rPr lang="en-US" sz="2800" i="1" dirty="0" err="1">
                <a:latin typeface="Arial" panose="020B0604020202020204" pitchFamily="34" charset="0"/>
              </a:rPr>
              <a:t>serveth</a:t>
            </a:r>
            <a:r>
              <a:rPr lang="en-US" sz="2800" i="1" dirty="0">
                <a:latin typeface="Arial" panose="020B0604020202020204" pitchFamily="34" charset="0"/>
              </a:rPr>
              <a:t> </a:t>
            </a:r>
            <a:r>
              <a:rPr lang="en-US" sz="2800" dirty="0">
                <a:latin typeface="Arial" panose="020B0604020202020204" pitchFamily="34" charset="0"/>
              </a:rPr>
              <a:t>the law? It was added because of transgressions, till the seed should come to whom the promise was made; </a:t>
            </a:r>
            <a:r>
              <a:rPr lang="en-US" sz="2800" dirty="0">
                <a:highlight>
                  <a:srgbClr val="FFFF00"/>
                </a:highlight>
                <a:latin typeface="Arial" panose="020B0604020202020204" pitchFamily="34" charset="0"/>
              </a:rPr>
              <a:t>and it was ordained by angels in the hand of a mediator. </a:t>
            </a:r>
            <a:endParaRPr lang="en-US" sz="3600" dirty="0">
              <a:highlight>
                <a:srgbClr val="FFFF00"/>
              </a:highlight>
            </a:endParaRPr>
          </a:p>
        </p:txBody>
      </p:sp>
      <p:pic>
        <p:nvPicPr>
          <p:cNvPr id="3" name="Picture 2">
            <a:extLst>
              <a:ext uri="{FF2B5EF4-FFF2-40B4-BE49-F238E27FC236}">
                <a16:creationId xmlns:a16="http://schemas.microsoft.com/office/drawing/2014/main" id="{F26C34F5-42C5-4153-92CF-D736A92DDF0B}"/>
              </a:ext>
            </a:extLst>
          </p:cNvPr>
          <p:cNvPicPr>
            <a:picLocks noChangeAspect="1"/>
          </p:cNvPicPr>
          <p:nvPr/>
        </p:nvPicPr>
        <p:blipFill>
          <a:blip r:embed="rId2"/>
          <a:stretch>
            <a:fillRect/>
          </a:stretch>
        </p:blipFill>
        <p:spPr>
          <a:xfrm>
            <a:off x="355379" y="1226519"/>
            <a:ext cx="5205666" cy="272522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8869706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FCA58F6-6C52-433D-B9D0-3548267D763D}"/>
              </a:ext>
            </a:extLst>
          </p:cNvPr>
          <p:cNvSpPr>
            <a:spLocks noGrp="1"/>
          </p:cNvSpPr>
          <p:nvPr>
            <p:ph idx="1"/>
          </p:nvPr>
        </p:nvSpPr>
        <p:spPr>
          <a:xfrm>
            <a:off x="160728" y="1132255"/>
            <a:ext cx="6578400" cy="3564502"/>
          </a:xfrm>
        </p:spPr>
        <p:txBody>
          <a:bodyPr>
            <a:normAutofit/>
          </a:bodyPr>
          <a:lstStyle/>
          <a:p>
            <a:r>
              <a:rPr lang="en-US" sz="3600" dirty="0"/>
              <a:t>Galatians 3:16-17</a:t>
            </a:r>
          </a:p>
          <a:p>
            <a:pPr algn="l" rtl="0"/>
            <a:r>
              <a:rPr lang="en-US" sz="1800" b="0" i="0" u="none" strike="noStrike" baseline="30000" dirty="0">
                <a:latin typeface="Arial" panose="020B0604020202020204" pitchFamily="34" charset="0"/>
              </a:rPr>
              <a:t>16</a:t>
            </a:r>
            <a:r>
              <a:rPr lang="en-US" sz="1800" b="0" i="0" u="none" strike="noStrike" baseline="0" dirty="0">
                <a:latin typeface="Arial" panose="020B0604020202020204" pitchFamily="34" charset="0"/>
              </a:rPr>
              <a:t> Now to Abraham and his seed were the promises made. He saith not, And to seeds, as of many; but as of one, </a:t>
            </a:r>
            <a:r>
              <a:rPr lang="en-US" sz="1800" dirty="0">
                <a:latin typeface="Arial" panose="020B0604020202020204" pitchFamily="34" charset="0"/>
              </a:rPr>
              <a:t>And to thy seed, which is Christ.</a:t>
            </a:r>
          </a:p>
          <a:p>
            <a:pPr algn="l" rtl="0"/>
            <a:r>
              <a:rPr lang="en-US" sz="1800" b="0" i="0" u="none" strike="noStrike" baseline="0" dirty="0">
                <a:latin typeface="Arial" panose="020B0604020202020204" pitchFamily="34" charset="0"/>
              </a:rPr>
              <a:t> </a:t>
            </a:r>
            <a:r>
              <a:rPr lang="en-US" sz="1800" i="0" u="none" strike="noStrike" baseline="30000" dirty="0">
                <a:latin typeface="Arial" panose="020B0604020202020204" pitchFamily="34" charset="0"/>
              </a:rPr>
              <a:t>17</a:t>
            </a:r>
            <a:r>
              <a:rPr lang="en-US" sz="1800" i="0" u="none" strike="noStrike" baseline="0" dirty="0">
                <a:latin typeface="Arial" panose="020B0604020202020204" pitchFamily="34" charset="0"/>
              </a:rPr>
              <a:t> And this I say, </a:t>
            </a:r>
            <a:r>
              <a:rPr lang="en-US" sz="1800" i="1" u="none" strike="noStrike" baseline="0" dirty="0">
                <a:latin typeface="Arial" panose="020B0604020202020204" pitchFamily="34" charset="0"/>
              </a:rPr>
              <a:t>that </a:t>
            </a:r>
            <a:r>
              <a:rPr lang="en-US" b="1" i="0" u="sng" strike="noStrike" baseline="0" dirty="0">
                <a:highlight>
                  <a:srgbClr val="FFFF00"/>
                </a:highlight>
                <a:latin typeface="Arial" panose="020B0604020202020204" pitchFamily="34" charset="0"/>
              </a:rPr>
              <a:t>the “covenant”</a:t>
            </a:r>
            <a:r>
              <a:rPr lang="en-US" sz="1800" b="1" i="0" u="none" strike="noStrike" baseline="0" dirty="0">
                <a:highlight>
                  <a:srgbClr val="FFFF00"/>
                </a:highlight>
                <a:latin typeface="Arial" panose="020B0604020202020204" pitchFamily="34" charset="0"/>
              </a:rPr>
              <a:t>, that was confirmed before of God in Christ, the law, which was four hundred and thirty years after, cannot disannul, that it should make the promise of none effect.</a:t>
            </a:r>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34</a:t>
            </a:fld>
            <a:endParaRPr lang="en-US" dirty="0"/>
          </a:p>
        </p:txBody>
      </p:sp>
      <p:pic>
        <p:nvPicPr>
          <p:cNvPr id="5" name="Picture 4">
            <a:extLst>
              <a:ext uri="{FF2B5EF4-FFF2-40B4-BE49-F238E27FC236}">
                <a16:creationId xmlns:a16="http://schemas.microsoft.com/office/drawing/2014/main" id="{A00E9FB4-B091-4243-B09F-7E463DC75783}"/>
              </a:ext>
            </a:extLst>
          </p:cNvPr>
          <p:cNvPicPr>
            <a:picLocks noChangeAspect="1"/>
          </p:cNvPicPr>
          <p:nvPr/>
        </p:nvPicPr>
        <p:blipFill>
          <a:blip r:embed="rId2"/>
          <a:stretch>
            <a:fillRect/>
          </a:stretch>
        </p:blipFill>
        <p:spPr>
          <a:xfrm>
            <a:off x="7242048" y="1126616"/>
            <a:ext cx="4789224" cy="2507211"/>
          </a:xfrm>
          <a:prstGeom prst="rect">
            <a:avLst/>
          </a:prstGeom>
          <a:ln>
            <a:noFill/>
          </a:ln>
          <a:effectLst>
            <a:outerShdw blurRad="292100" dist="139700" dir="2700000" algn="tl" rotWithShape="0">
              <a:srgbClr val="333333">
                <a:alpha val="65000"/>
              </a:srgbClr>
            </a:outerShdw>
          </a:effectLst>
        </p:spPr>
      </p:pic>
      <p:sp>
        <p:nvSpPr>
          <p:cNvPr id="6" name="Freeform: Shape 5">
            <a:extLst>
              <a:ext uri="{FF2B5EF4-FFF2-40B4-BE49-F238E27FC236}">
                <a16:creationId xmlns:a16="http://schemas.microsoft.com/office/drawing/2014/main" id="{8B6E4C11-6532-42B4-9F47-BF5AD7CE2CB7}"/>
              </a:ext>
            </a:extLst>
          </p:cNvPr>
          <p:cNvSpPr/>
          <p:nvPr/>
        </p:nvSpPr>
        <p:spPr>
          <a:xfrm>
            <a:off x="120096" y="5499076"/>
            <a:ext cx="11948884" cy="1231215"/>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0" y="5665265"/>
            <a:ext cx="11948884" cy="855351"/>
          </a:xfrm>
          <a:prstGeom prst="rect">
            <a:avLst/>
          </a:prstGeom>
        </p:spPr>
        <p:txBody>
          <a:bodyPr vert="horz" lIns="91440" tIns="45720" rIns="91440" bIns="45720" rtlCol="0" anchor="ctr">
            <a:normAutofit fontScale="925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800" b="1" u="sng" dirty="0">
                <a:solidFill>
                  <a:schemeClr val="bg1"/>
                </a:solidFill>
              </a:rPr>
              <a:t>Principle:</a:t>
            </a:r>
            <a:r>
              <a:rPr lang="en-US" sz="2800" b="1" dirty="0">
                <a:solidFill>
                  <a:schemeClr val="bg1"/>
                </a:solidFill>
              </a:rPr>
              <a:t>  A specific covenant . . . that came after a particular promise,  </a:t>
            </a:r>
            <a:br>
              <a:rPr lang="en-US" sz="2800" b="1" dirty="0">
                <a:solidFill>
                  <a:schemeClr val="bg1"/>
                </a:solidFill>
              </a:rPr>
            </a:br>
            <a:r>
              <a:rPr lang="en-US" sz="2800" b="1" dirty="0">
                <a:solidFill>
                  <a:schemeClr val="bg1"/>
                </a:solidFill>
              </a:rPr>
              <a:t>cannot nullify the promise that preceded it. </a:t>
            </a:r>
          </a:p>
        </p:txBody>
      </p:sp>
      <p:sp>
        <p:nvSpPr>
          <p:cNvPr id="11" name="Title 1">
            <a:extLst>
              <a:ext uri="{FF2B5EF4-FFF2-40B4-BE49-F238E27FC236}">
                <a16:creationId xmlns:a16="http://schemas.microsoft.com/office/drawing/2014/main" id="{9F990AB0-107A-4B6B-8F02-1AA7A013D660}"/>
              </a:ext>
            </a:extLst>
          </p:cNvPr>
          <p:cNvSpPr txBox="1">
            <a:spLocks/>
          </p:cNvSpPr>
          <p:nvPr/>
        </p:nvSpPr>
        <p:spPr>
          <a:xfrm>
            <a:off x="123200" y="4507039"/>
            <a:ext cx="11948884" cy="855351"/>
          </a:xfrm>
          <a:prstGeom prst="rect">
            <a:avLst/>
          </a:prstGeom>
        </p:spPr>
        <p:txBody>
          <a:bodyPr vert="horz" lIns="91440" tIns="45720" rIns="91440" bIns="45720" rtlCol="0" anchor="ctr">
            <a:normAutofit fontScale="77500" lnSpcReduction="2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r>
              <a:rPr lang="en-US" sz="2800" b="1" dirty="0"/>
              <a:t>What are the characteristics of this “covenant”:</a:t>
            </a:r>
            <a:br>
              <a:rPr lang="en-US" sz="2800" b="1" dirty="0"/>
            </a:br>
            <a:br>
              <a:rPr lang="en-US" sz="1000" b="1" dirty="0"/>
            </a:br>
            <a:r>
              <a:rPr lang="en-US" sz="2400" dirty="0">
                <a:highlight>
                  <a:srgbClr val="FFFF00"/>
                </a:highlight>
              </a:rPr>
              <a:t>(1) </a:t>
            </a:r>
            <a:r>
              <a:rPr lang="en-US" sz="2400" dirty="0"/>
              <a:t>Confirmed before of God in Christ  </a:t>
            </a:r>
            <a:r>
              <a:rPr lang="en-US" sz="2400" dirty="0">
                <a:highlight>
                  <a:srgbClr val="FFFF00"/>
                </a:highlight>
              </a:rPr>
              <a:t> (2) </a:t>
            </a:r>
            <a:r>
              <a:rPr lang="en-US" sz="2400" dirty="0"/>
              <a:t>called “The Law”   </a:t>
            </a:r>
            <a:r>
              <a:rPr lang="en-US" sz="2400" dirty="0">
                <a:highlight>
                  <a:srgbClr val="FFFF00"/>
                </a:highlight>
              </a:rPr>
              <a:t>(3) </a:t>
            </a:r>
            <a:r>
              <a:rPr lang="en-US" sz="2400" dirty="0"/>
              <a:t>Established 430 years after the promises</a:t>
            </a:r>
            <a:endParaRPr lang="en-US" sz="2800" dirty="0"/>
          </a:p>
        </p:txBody>
      </p:sp>
      <p:sp>
        <p:nvSpPr>
          <p:cNvPr id="12" name="Title 1">
            <a:extLst>
              <a:ext uri="{FF2B5EF4-FFF2-40B4-BE49-F238E27FC236}">
                <a16:creationId xmlns:a16="http://schemas.microsoft.com/office/drawing/2014/main" id="{8948120A-F96C-48B8-A5B0-D288B7879FC5}"/>
              </a:ext>
            </a:extLst>
          </p:cNvPr>
          <p:cNvSpPr>
            <a:spLocks noGrp="1"/>
          </p:cNvSpPr>
          <p:nvPr>
            <p:ph type="title"/>
          </p:nvPr>
        </p:nvSpPr>
        <p:spPr>
          <a:xfrm>
            <a:off x="479394" y="36647"/>
            <a:ext cx="11203620" cy="973809"/>
          </a:xfrm>
        </p:spPr>
        <p:txBody>
          <a:bodyPr>
            <a:noAutofit/>
          </a:bodyPr>
          <a:lstStyle/>
          <a:p>
            <a:pPr algn="ctr"/>
            <a:r>
              <a:rPr lang="en-US" sz="3200" dirty="0"/>
              <a:t>“The Laws of God” vs. “The Law Covenant of God” </a:t>
            </a:r>
            <a:r>
              <a:rPr lang="en-US" sz="2400" dirty="0"/>
              <a:t>(cont.)</a:t>
            </a:r>
            <a:endParaRPr lang="en-US" sz="3200" dirty="0"/>
          </a:p>
        </p:txBody>
      </p:sp>
    </p:spTree>
    <p:extLst>
      <p:ext uri="{BB962C8B-B14F-4D97-AF65-F5344CB8AC3E}">
        <p14:creationId xmlns:p14="http://schemas.microsoft.com/office/powerpoint/2010/main" val="241935427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a:xfrm>
            <a:off x="479394" y="69305"/>
            <a:ext cx="11203620" cy="973809"/>
          </a:xfrm>
        </p:spPr>
        <p:txBody>
          <a:bodyPr>
            <a:noAutofit/>
          </a:bodyPr>
          <a:lstStyle/>
          <a:p>
            <a:pPr algn="ctr"/>
            <a:r>
              <a:rPr lang="en-US" sz="3200" dirty="0"/>
              <a:t>What does it mean that the covenant was </a:t>
            </a:r>
            <a:br>
              <a:rPr lang="en-US" sz="3200" dirty="0"/>
            </a:br>
            <a:r>
              <a:rPr lang="en-US" sz="3200" dirty="0"/>
              <a:t>“confirmed before of God in Christ ?”</a:t>
            </a:r>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35</a:t>
            </a:fld>
            <a:endParaRPr lang="en-US" dirty="0"/>
          </a:p>
        </p:txBody>
      </p:sp>
      <p:sp>
        <p:nvSpPr>
          <p:cNvPr id="6" name="Freeform: Shape 5">
            <a:extLst>
              <a:ext uri="{FF2B5EF4-FFF2-40B4-BE49-F238E27FC236}">
                <a16:creationId xmlns:a16="http://schemas.microsoft.com/office/drawing/2014/main" id="{8B6E4C11-6532-42B4-9F47-BF5AD7CE2CB7}"/>
              </a:ext>
            </a:extLst>
          </p:cNvPr>
          <p:cNvSpPr/>
          <p:nvPr/>
        </p:nvSpPr>
        <p:spPr>
          <a:xfrm>
            <a:off x="120096" y="5060551"/>
            <a:ext cx="11948884" cy="1635780"/>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822698" y="5278516"/>
            <a:ext cx="10566397" cy="1085074"/>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800" b="1" dirty="0">
                <a:solidFill>
                  <a:schemeClr val="bg1"/>
                </a:solidFill>
              </a:rPr>
              <a:t>Ellicott’s Commentary for English Reader’s says that “in Christ” was omitted in some of the oldest manuscripts  … and if retained … </a:t>
            </a:r>
            <a:br>
              <a:rPr lang="en-US" sz="2800" b="1" dirty="0">
                <a:solidFill>
                  <a:schemeClr val="bg1"/>
                </a:solidFill>
              </a:rPr>
            </a:br>
            <a:r>
              <a:rPr lang="en-US" sz="2800" b="1" dirty="0">
                <a:solidFill>
                  <a:srgbClr val="F7DFA9"/>
                </a:solidFill>
                <a:effectLst>
                  <a:outerShdw blurRad="38100" dist="38100" dir="2700000" algn="tl">
                    <a:srgbClr val="000000">
                      <a:alpha val="43137"/>
                    </a:srgbClr>
                  </a:outerShdw>
                </a:effectLst>
              </a:rPr>
              <a:t>It should have been translated as “unto Christ” … </a:t>
            </a:r>
            <a:r>
              <a:rPr lang="en-US" sz="2800" b="1" dirty="0" err="1">
                <a:solidFill>
                  <a:srgbClr val="F7DFA9"/>
                </a:solidFill>
                <a:effectLst>
                  <a:outerShdw blurRad="38100" dist="38100" dir="2700000" algn="tl">
                    <a:srgbClr val="000000">
                      <a:alpha val="43137"/>
                    </a:srgbClr>
                  </a:outerShdw>
                </a:effectLst>
              </a:rPr>
              <a:t>i.e</a:t>
            </a:r>
            <a:r>
              <a:rPr lang="en-US" sz="2800" b="1" dirty="0">
                <a:solidFill>
                  <a:srgbClr val="F7DFA9"/>
                </a:solidFill>
                <a:effectLst>
                  <a:outerShdw blurRad="38100" dist="38100" dir="2700000" algn="tl">
                    <a:srgbClr val="000000">
                      <a:alpha val="43137"/>
                    </a:srgbClr>
                  </a:outerShdw>
                </a:effectLst>
              </a:rPr>
              <a:t> </a:t>
            </a:r>
            <a:r>
              <a:rPr lang="en-US" sz="2800" b="1" u="sng" dirty="0">
                <a:solidFill>
                  <a:srgbClr val="F7DFA9"/>
                </a:solidFill>
                <a:effectLst>
                  <a:outerShdw blurRad="38100" dist="38100" dir="2700000" algn="tl">
                    <a:srgbClr val="000000">
                      <a:alpha val="43137"/>
                    </a:srgbClr>
                  </a:outerShdw>
                </a:effectLst>
              </a:rPr>
              <a:t>with a view to Christ</a:t>
            </a:r>
          </a:p>
        </p:txBody>
      </p:sp>
      <p:sp>
        <p:nvSpPr>
          <p:cNvPr id="9" name="Content Placeholder 2">
            <a:extLst>
              <a:ext uri="{FF2B5EF4-FFF2-40B4-BE49-F238E27FC236}">
                <a16:creationId xmlns:a16="http://schemas.microsoft.com/office/drawing/2014/main" id="{40378B48-82D1-4343-85DA-F87D580035F5}"/>
              </a:ext>
            </a:extLst>
          </p:cNvPr>
          <p:cNvSpPr txBox="1">
            <a:spLocks/>
          </p:cNvSpPr>
          <p:nvPr/>
        </p:nvSpPr>
        <p:spPr>
          <a:xfrm>
            <a:off x="627072" y="1139140"/>
            <a:ext cx="6112056" cy="3935780"/>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600" dirty="0"/>
              <a:t>Galatians 3:16-17</a:t>
            </a:r>
          </a:p>
          <a:p>
            <a:pPr marL="0" indent="0">
              <a:buNone/>
            </a:pPr>
            <a:r>
              <a:rPr lang="en-US" sz="2000" baseline="30000" dirty="0">
                <a:latin typeface="Arial" panose="020B0604020202020204" pitchFamily="34" charset="0"/>
              </a:rPr>
              <a:t>16</a:t>
            </a:r>
            <a:r>
              <a:rPr lang="en-US" sz="2000" dirty="0">
                <a:latin typeface="Arial" panose="020B0604020202020204" pitchFamily="34" charset="0"/>
              </a:rPr>
              <a:t> Now to Abraham and his seed were the promises made. He saith not, And to seeds, as of many; but as of one, And to thy seed, which is Christ.</a:t>
            </a:r>
          </a:p>
          <a:p>
            <a:pPr marL="0" indent="0">
              <a:buNone/>
            </a:pPr>
            <a:r>
              <a:rPr lang="en-US" sz="2000" dirty="0">
                <a:latin typeface="Arial" panose="020B0604020202020204" pitchFamily="34" charset="0"/>
              </a:rPr>
              <a:t> </a:t>
            </a:r>
            <a:r>
              <a:rPr lang="en-US" sz="2000" baseline="30000" dirty="0">
                <a:latin typeface="Arial" panose="020B0604020202020204" pitchFamily="34" charset="0"/>
              </a:rPr>
              <a:t>17</a:t>
            </a:r>
            <a:r>
              <a:rPr lang="en-US" sz="2000" dirty="0">
                <a:latin typeface="Arial" panose="020B0604020202020204" pitchFamily="34" charset="0"/>
              </a:rPr>
              <a:t> And this I say, </a:t>
            </a:r>
            <a:r>
              <a:rPr lang="en-US" sz="2000" i="1" dirty="0">
                <a:latin typeface="Arial" panose="020B0604020202020204" pitchFamily="34" charset="0"/>
              </a:rPr>
              <a:t>that </a:t>
            </a:r>
            <a:r>
              <a:rPr lang="en-US" sz="2000" b="1" u="sng" dirty="0">
                <a:latin typeface="Arial" panose="020B0604020202020204" pitchFamily="34" charset="0"/>
              </a:rPr>
              <a:t>the covenant, that was confirmed before of God </a:t>
            </a:r>
            <a:r>
              <a:rPr lang="en-US" sz="2800" b="1" u="sng" dirty="0">
                <a:highlight>
                  <a:srgbClr val="FFFF00"/>
                </a:highlight>
                <a:latin typeface="Arial" panose="020B0604020202020204" pitchFamily="34" charset="0"/>
              </a:rPr>
              <a:t>in Christ</a:t>
            </a:r>
            <a:r>
              <a:rPr lang="en-US" sz="2000" b="1" dirty="0">
                <a:latin typeface="Arial" panose="020B0604020202020204" pitchFamily="34" charset="0"/>
              </a:rPr>
              <a:t>, </a:t>
            </a:r>
            <a:r>
              <a:rPr lang="en-US" sz="2000" dirty="0">
                <a:latin typeface="Arial" panose="020B0604020202020204" pitchFamily="34" charset="0"/>
              </a:rPr>
              <a:t>the law, which was four hundred and thirty years after, cannot disannul, that it should make the promise of none effect.</a:t>
            </a:r>
          </a:p>
        </p:txBody>
      </p:sp>
      <p:pic>
        <p:nvPicPr>
          <p:cNvPr id="15" name="Picture 14">
            <a:extLst>
              <a:ext uri="{FF2B5EF4-FFF2-40B4-BE49-F238E27FC236}">
                <a16:creationId xmlns:a16="http://schemas.microsoft.com/office/drawing/2014/main" id="{BE815C44-4B24-4A20-87B5-193D34B8F720}"/>
              </a:ext>
            </a:extLst>
          </p:cNvPr>
          <p:cNvPicPr>
            <a:picLocks noChangeAspect="1"/>
          </p:cNvPicPr>
          <p:nvPr/>
        </p:nvPicPr>
        <p:blipFill>
          <a:blip r:embed="rId2"/>
          <a:stretch>
            <a:fillRect/>
          </a:stretch>
        </p:blipFill>
        <p:spPr>
          <a:xfrm>
            <a:off x="7095744" y="1126616"/>
            <a:ext cx="4789224" cy="250721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39169853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6">
            <a:extLst>
              <a:ext uri="{FF2B5EF4-FFF2-40B4-BE49-F238E27FC236}">
                <a16:creationId xmlns:a16="http://schemas.microsoft.com/office/drawing/2014/main" id="{DA381740-063A-41A4-836D-85D14980EE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38200" y="4736883"/>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useBgFill="1">
        <p:nvSpPr>
          <p:cNvPr id="73" name="Rectangle 72">
            <a:extLst>
              <a:ext uri="{FF2B5EF4-FFF2-40B4-BE49-F238E27FC236}">
                <a16:creationId xmlns:a16="http://schemas.microsoft.com/office/drawing/2014/main" id="{665DBBEF-238B-476B-96AB-8AAC3224ECE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8F26554-F08F-44B3-BACF-C754B97F7BDC}"/>
              </a:ext>
            </a:extLst>
          </p:cNvPr>
          <p:cNvSpPr>
            <a:spLocks noGrp="1"/>
          </p:cNvSpPr>
          <p:nvPr>
            <p:ph type="title"/>
          </p:nvPr>
        </p:nvSpPr>
        <p:spPr>
          <a:xfrm>
            <a:off x="838200" y="-148053"/>
            <a:ext cx="3571810" cy="2374764"/>
          </a:xfrm>
        </p:spPr>
        <p:txBody>
          <a:bodyPr vert="horz" lIns="91440" tIns="45720" rIns="91440" bIns="45720" rtlCol="0" anchor="b">
            <a:normAutofit fontScale="90000"/>
          </a:bodyPr>
          <a:lstStyle/>
          <a:p>
            <a:pPr algn="ctr"/>
            <a:r>
              <a:rPr lang="en-US" sz="4400" dirty="0"/>
              <a:t>What is the reference to 430 years?</a:t>
            </a:r>
          </a:p>
        </p:txBody>
      </p:sp>
      <p:sp>
        <p:nvSpPr>
          <p:cNvPr id="75" name="Rectangle 6">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4409267"/>
            <a:ext cx="3255095" cy="27432"/>
          </a:xfrm>
          <a:custGeom>
            <a:avLst/>
            <a:gdLst>
              <a:gd name="connsiteX0" fmla="*/ 0 w 3255095"/>
              <a:gd name="connsiteY0" fmla="*/ 0 h 27432"/>
              <a:gd name="connsiteX1" fmla="*/ 618468 w 3255095"/>
              <a:gd name="connsiteY1" fmla="*/ 0 h 27432"/>
              <a:gd name="connsiteX2" fmla="*/ 1269487 w 3255095"/>
              <a:gd name="connsiteY2" fmla="*/ 0 h 27432"/>
              <a:gd name="connsiteX3" fmla="*/ 1953057 w 3255095"/>
              <a:gd name="connsiteY3" fmla="*/ 0 h 27432"/>
              <a:gd name="connsiteX4" fmla="*/ 2636627 w 3255095"/>
              <a:gd name="connsiteY4" fmla="*/ 0 h 27432"/>
              <a:gd name="connsiteX5" fmla="*/ 3255095 w 3255095"/>
              <a:gd name="connsiteY5" fmla="*/ 0 h 27432"/>
              <a:gd name="connsiteX6" fmla="*/ 3255095 w 3255095"/>
              <a:gd name="connsiteY6" fmla="*/ 27432 h 27432"/>
              <a:gd name="connsiteX7" fmla="*/ 2538974 w 3255095"/>
              <a:gd name="connsiteY7" fmla="*/ 27432 h 27432"/>
              <a:gd name="connsiteX8" fmla="*/ 1822853 w 3255095"/>
              <a:gd name="connsiteY8" fmla="*/ 27432 h 27432"/>
              <a:gd name="connsiteX9" fmla="*/ 1171834 w 3255095"/>
              <a:gd name="connsiteY9" fmla="*/ 27432 h 27432"/>
              <a:gd name="connsiteX10" fmla="*/ 0 w 3255095"/>
              <a:gd name="connsiteY10" fmla="*/ 27432 h 27432"/>
              <a:gd name="connsiteX11" fmla="*/ 0 w 3255095"/>
              <a:gd name="connsiteY11"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27432"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3929" y="7395"/>
                  <a:pt x="3255140" y="21864"/>
                  <a:pt x="3255095" y="27432"/>
                </a:cubicBezTo>
                <a:cubicBezTo>
                  <a:pt x="3088545" y="32347"/>
                  <a:pt x="2687475" y="16563"/>
                  <a:pt x="2538974" y="27432"/>
                </a:cubicBezTo>
                <a:cubicBezTo>
                  <a:pt x="2390473" y="38301"/>
                  <a:pt x="2137381" y="185"/>
                  <a:pt x="1822853" y="27432"/>
                </a:cubicBezTo>
                <a:cubicBezTo>
                  <a:pt x="1508325" y="54679"/>
                  <a:pt x="1466437" y="29529"/>
                  <a:pt x="1171834" y="27432"/>
                </a:cubicBezTo>
                <a:cubicBezTo>
                  <a:pt x="877231" y="25335"/>
                  <a:pt x="561097" y="46787"/>
                  <a:pt x="0" y="27432"/>
                </a:cubicBezTo>
                <a:cubicBezTo>
                  <a:pt x="-503" y="20663"/>
                  <a:pt x="1168" y="5855"/>
                  <a:pt x="0" y="0"/>
                </a:cubicBezTo>
                <a:close/>
              </a:path>
              <a:path w="3255095" h="27432"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5288" y="12649"/>
                  <a:pt x="3254107" y="17989"/>
                  <a:pt x="3255095" y="27432"/>
                </a:cubicBezTo>
                <a:cubicBezTo>
                  <a:pt x="3120743" y="25834"/>
                  <a:pt x="2759628" y="51606"/>
                  <a:pt x="2604076" y="27432"/>
                </a:cubicBezTo>
                <a:cubicBezTo>
                  <a:pt x="2448524" y="3258"/>
                  <a:pt x="2184336" y="28743"/>
                  <a:pt x="1887955" y="27432"/>
                </a:cubicBezTo>
                <a:cubicBezTo>
                  <a:pt x="1591574" y="26121"/>
                  <a:pt x="1548845" y="16014"/>
                  <a:pt x="1334589" y="27432"/>
                </a:cubicBezTo>
                <a:cubicBezTo>
                  <a:pt x="1120333" y="38850"/>
                  <a:pt x="996014" y="18806"/>
                  <a:pt x="683570" y="27432"/>
                </a:cubicBezTo>
                <a:cubicBezTo>
                  <a:pt x="371126" y="36058"/>
                  <a:pt x="198687" y="25311"/>
                  <a:pt x="0" y="27432"/>
                </a:cubicBezTo>
                <a:cubicBezTo>
                  <a:pt x="1300" y="19678"/>
                  <a:pt x="-86" y="12044"/>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2">
            <a:extLst>
              <a:ext uri="{FF2B5EF4-FFF2-40B4-BE49-F238E27FC236}">
                <a16:creationId xmlns:a16="http://schemas.microsoft.com/office/drawing/2014/main" id="{C87EC9D9-13FA-4827-8460-CB96F4615C30}"/>
              </a:ext>
            </a:extLst>
          </p:cNvPr>
          <p:cNvSpPr txBox="1">
            <a:spLocks/>
          </p:cNvSpPr>
          <p:nvPr/>
        </p:nvSpPr>
        <p:spPr>
          <a:xfrm>
            <a:off x="511047" y="2256033"/>
            <a:ext cx="4454145" cy="3246000"/>
          </a:xfrm>
          <a:prstGeom prst="rect">
            <a:avLst/>
          </a:prstGeom>
          <a:solidFill>
            <a:schemeClr val="bg1"/>
          </a:solidFill>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800" dirty="0"/>
              <a:t>Galatians 3:17</a:t>
            </a:r>
          </a:p>
          <a:p>
            <a:pPr marL="0" indent="0">
              <a:buNone/>
            </a:pPr>
            <a:r>
              <a:rPr lang="en-US" sz="2000" baseline="30000" dirty="0">
                <a:latin typeface="Arial" panose="020B0604020202020204" pitchFamily="34" charset="0"/>
              </a:rPr>
              <a:t>17</a:t>
            </a:r>
            <a:r>
              <a:rPr lang="en-US" sz="2000" dirty="0">
                <a:latin typeface="Arial" panose="020B0604020202020204" pitchFamily="34" charset="0"/>
              </a:rPr>
              <a:t> And this I say, </a:t>
            </a:r>
            <a:r>
              <a:rPr lang="en-US" sz="2000" i="1" dirty="0">
                <a:latin typeface="Arial" panose="020B0604020202020204" pitchFamily="34" charset="0"/>
              </a:rPr>
              <a:t>that </a:t>
            </a:r>
            <a:r>
              <a:rPr lang="en-US" sz="2000" dirty="0">
                <a:latin typeface="Arial" panose="020B0604020202020204" pitchFamily="34" charset="0"/>
              </a:rPr>
              <a:t>the covenant, that was confirmed before of God in Christ, the law, </a:t>
            </a:r>
            <a:r>
              <a:rPr lang="en-US" b="1" u="sng" dirty="0">
                <a:highlight>
                  <a:srgbClr val="FFFF00"/>
                </a:highlight>
                <a:latin typeface="Arial" panose="020B0604020202020204" pitchFamily="34" charset="0"/>
              </a:rPr>
              <a:t>which was four hundred and thirty years after</a:t>
            </a:r>
            <a:r>
              <a:rPr lang="en-US" dirty="0">
                <a:latin typeface="Arial" panose="020B0604020202020204" pitchFamily="34" charset="0"/>
              </a:rPr>
              <a:t>, </a:t>
            </a:r>
            <a:r>
              <a:rPr lang="en-US" sz="2000" dirty="0">
                <a:latin typeface="Arial" panose="020B0604020202020204" pitchFamily="34" charset="0"/>
              </a:rPr>
              <a:t>cannot disannul, that it should make the promise of none effect.</a:t>
            </a:r>
          </a:p>
        </p:txBody>
      </p:sp>
      <p:sp>
        <p:nvSpPr>
          <p:cNvPr id="6" name="Freeform: Shape 5">
            <a:extLst>
              <a:ext uri="{FF2B5EF4-FFF2-40B4-BE49-F238E27FC236}">
                <a16:creationId xmlns:a16="http://schemas.microsoft.com/office/drawing/2014/main" id="{6E27D074-BBBA-4395-A9CF-515B7C5A9DE8}"/>
              </a:ext>
            </a:extLst>
          </p:cNvPr>
          <p:cNvSpPr/>
          <p:nvPr/>
        </p:nvSpPr>
        <p:spPr>
          <a:xfrm>
            <a:off x="121558" y="5744317"/>
            <a:ext cx="11948884" cy="964165"/>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7" name="Title 1">
            <a:extLst>
              <a:ext uri="{FF2B5EF4-FFF2-40B4-BE49-F238E27FC236}">
                <a16:creationId xmlns:a16="http://schemas.microsoft.com/office/drawing/2014/main" id="{DBBA5EB3-B7EC-49C1-B0C5-122F6678D038}"/>
              </a:ext>
            </a:extLst>
          </p:cNvPr>
          <p:cNvSpPr txBox="1">
            <a:spLocks/>
          </p:cNvSpPr>
          <p:nvPr/>
        </p:nvSpPr>
        <p:spPr>
          <a:xfrm>
            <a:off x="304626" y="5737355"/>
            <a:ext cx="11948884" cy="855351"/>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200" b="1" dirty="0">
                <a:solidFill>
                  <a:schemeClr val="bg1"/>
                </a:solidFill>
                <a:effectLst>
                  <a:outerShdw blurRad="38100" dist="38100" dir="2700000" algn="tl">
                    <a:srgbClr val="000000">
                      <a:alpha val="43137"/>
                    </a:srgbClr>
                  </a:outerShdw>
                </a:effectLst>
              </a:rPr>
              <a:t>430 Years is a reference the time between the giving of the Promise to Abraham and </a:t>
            </a:r>
            <a:br>
              <a:rPr lang="en-US" sz="2200" b="1" dirty="0">
                <a:solidFill>
                  <a:schemeClr val="bg1"/>
                </a:solidFill>
                <a:effectLst>
                  <a:outerShdw blurRad="38100" dist="38100" dir="2700000" algn="tl">
                    <a:srgbClr val="000000">
                      <a:alpha val="43137"/>
                    </a:srgbClr>
                  </a:outerShdw>
                </a:effectLst>
              </a:rPr>
            </a:br>
            <a:r>
              <a:rPr lang="en-US" sz="2200" b="1" dirty="0">
                <a:solidFill>
                  <a:schemeClr val="bg1"/>
                </a:solidFill>
                <a:effectLst>
                  <a:outerShdw blurRad="38100" dist="38100" dir="2700000" algn="tl">
                    <a:srgbClr val="000000">
                      <a:alpha val="43137"/>
                    </a:srgbClr>
                  </a:outerShdw>
                </a:effectLst>
              </a:rPr>
              <a:t>“his seed” and the giving of the Law Covenant to Israel through Moses</a:t>
            </a:r>
          </a:p>
        </p:txBody>
      </p:sp>
      <p:sp>
        <p:nvSpPr>
          <p:cNvPr id="3" name="Rectangle 2">
            <a:extLst>
              <a:ext uri="{FF2B5EF4-FFF2-40B4-BE49-F238E27FC236}">
                <a16:creationId xmlns:a16="http://schemas.microsoft.com/office/drawing/2014/main" id="{86BFA71A-7A8B-4EB9-9EF7-674B8571C94B}"/>
              </a:ext>
            </a:extLst>
          </p:cNvPr>
          <p:cNvSpPr/>
          <p:nvPr/>
        </p:nvSpPr>
        <p:spPr>
          <a:xfrm>
            <a:off x="5322308" y="62665"/>
            <a:ext cx="6787853" cy="5393654"/>
          </a:xfrm>
          <a:prstGeom prst="rect">
            <a:avLst/>
          </a:prstGeom>
          <a:solidFill>
            <a:srgbClr val="0D26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The promise to Abraham | Mark and Jackie Photos">
            <a:extLst>
              <a:ext uri="{FF2B5EF4-FFF2-40B4-BE49-F238E27FC236}">
                <a16:creationId xmlns:a16="http://schemas.microsoft.com/office/drawing/2014/main" id="{FBCFD8FD-AE85-4059-9337-32BEC5F48C2B}"/>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tretch>
            <a:fillRect/>
          </a:stretch>
        </p:blipFill>
        <p:spPr bwMode="auto">
          <a:xfrm>
            <a:off x="5638133" y="197863"/>
            <a:ext cx="6280053" cy="4710040"/>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1DE4B6D4-CEEC-4C08-B9AD-D4578A34D0F2}"/>
              </a:ext>
            </a:extLst>
          </p:cNvPr>
          <p:cNvSpPr txBox="1"/>
          <p:nvPr/>
        </p:nvSpPr>
        <p:spPr>
          <a:xfrm>
            <a:off x="5757042" y="4650686"/>
            <a:ext cx="6353119" cy="784830"/>
          </a:xfrm>
          <a:prstGeom prst="rect">
            <a:avLst/>
          </a:prstGeom>
          <a:noFill/>
        </p:spPr>
        <p:txBody>
          <a:bodyPr wrap="square" rtlCol="0">
            <a:spAutoFit/>
          </a:bodyPr>
          <a:lstStyle/>
          <a:p>
            <a:r>
              <a:rPr lang="en-US" sz="1500" b="0" i="0" u="none"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 </a:t>
            </a:r>
            <a:r>
              <a:rPr lang="en-US" sz="1500" b="0" i="0" u="none" strike="noStrike" baseline="30000" dirty="0">
                <a:solidFill>
                  <a:schemeClr val="bg1"/>
                </a:solidFill>
                <a:effectLst>
                  <a:outerShdw blurRad="38100" dist="38100" dir="2700000" algn="tl">
                    <a:srgbClr val="000000">
                      <a:alpha val="43137"/>
                    </a:srgbClr>
                  </a:outerShdw>
                </a:effectLst>
                <a:latin typeface="Arial" panose="020B0604020202020204" pitchFamily="34" charset="0"/>
              </a:rPr>
              <a:t>19</a:t>
            </a:r>
            <a:r>
              <a:rPr lang="en-US" sz="1500" b="0" i="0" u="none"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 And God said, Sarah thy wife shall bear thee a son indeed; and thou shalt call his name Isaac: and I will establish my covenant with him for an everlasting covenant, </a:t>
            </a:r>
            <a:r>
              <a:rPr lang="en-US" sz="1500" b="0" i="1" u="none" strike="noStrike" baseline="0" dirty="0">
                <a:highlight>
                  <a:srgbClr val="FFFF00"/>
                </a:highlight>
                <a:latin typeface="Arial" panose="020B0604020202020204" pitchFamily="34" charset="0"/>
              </a:rPr>
              <a:t>and </a:t>
            </a:r>
            <a:r>
              <a:rPr lang="en-US" sz="1500" b="0" i="0" u="none" strike="noStrike" baseline="0" dirty="0">
                <a:highlight>
                  <a:srgbClr val="FFFF00"/>
                </a:highlight>
                <a:latin typeface="Arial" panose="020B0604020202020204" pitchFamily="34" charset="0"/>
              </a:rPr>
              <a:t>with his seed after him</a:t>
            </a:r>
            <a:r>
              <a:rPr lang="en-US" sz="1500" b="0" i="0" u="none" strike="noStrike" baseline="0" dirty="0">
                <a:solidFill>
                  <a:schemeClr val="bg1"/>
                </a:solidFill>
                <a:effectLst>
                  <a:outerShdw blurRad="38100" dist="38100" dir="2700000" algn="tl">
                    <a:srgbClr val="000000">
                      <a:alpha val="43137"/>
                    </a:srgbClr>
                  </a:outerShdw>
                </a:effectLst>
                <a:latin typeface="Arial" panose="020B0604020202020204" pitchFamily="34" charset="0"/>
              </a:rPr>
              <a:t>. (Gen. 17:19 KJV)</a:t>
            </a:r>
            <a:endParaRPr lang="en-US" sz="1500" dirty="0">
              <a:solidFill>
                <a:schemeClr val="bg1"/>
              </a:solidFill>
              <a:effectLst>
                <a:outerShdw blurRad="38100" dist="38100" dir="2700000" algn="tl">
                  <a:srgbClr val="000000">
                    <a:alpha val="43137"/>
                  </a:srgbClr>
                </a:outerShdw>
              </a:effectLst>
            </a:endParaRPr>
          </a:p>
        </p:txBody>
      </p:sp>
      <p:sp>
        <p:nvSpPr>
          <p:cNvPr id="13" name="Slide Number Placeholder 3">
            <a:extLst>
              <a:ext uri="{FF2B5EF4-FFF2-40B4-BE49-F238E27FC236}">
                <a16:creationId xmlns:a16="http://schemas.microsoft.com/office/drawing/2014/main" id="{7E08A6E1-B4D9-4A9F-82CD-08067F800950}"/>
              </a:ext>
            </a:extLst>
          </p:cNvPr>
          <p:cNvSpPr txBox="1">
            <a:spLocks/>
          </p:cNvSpPr>
          <p:nvPr/>
        </p:nvSpPr>
        <p:spPr>
          <a:xfrm>
            <a:off x="9081117" y="6374497"/>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400" b="1" kern="1200">
                <a:solidFill>
                  <a:schemeClr val="tx1"/>
                </a:solidFill>
                <a:latin typeface="Arial Black" panose="020B0A040201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0926163-E7C4-4106-B7C7-FA295E06D549}" type="slidenum">
              <a:rPr lang="en-US" smtClean="0"/>
              <a:pPr/>
              <a:t>36</a:t>
            </a:fld>
            <a:endParaRPr lang="en-US" dirty="0"/>
          </a:p>
        </p:txBody>
      </p:sp>
    </p:spTree>
    <p:extLst>
      <p:ext uri="{BB962C8B-B14F-4D97-AF65-F5344CB8AC3E}">
        <p14:creationId xmlns:p14="http://schemas.microsoft.com/office/powerpoint/2010/main" val="200550093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a:xfrm>
            <a:off x="479394" y="69305"/>
            <a:ext cx="11203620" cy="973809"/>
          </a:xfrm>
        </p:spPr>
        <p:txBody>
          <a:bodyPr>
            <a:noAutofit/>
          </a:bodyPr>
          <a:lstStyle/>
          <a:p>
            <a:pPr algn="ctr"/>
            <a:r>
              <a:rPr lang="en-US" sz="3200" dirty="0"/>
              <a:t>“The Law” … a Short Title / Name for a Covenant </a:t>
            </a:r>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a:xfrm>
            <a:off x="9141768" y="6365166"/>
            <a:ext cx="2743200" cy="365125"/>
          </a:xfrm>
        </p:spPr>
        <p:txBody>
          <a:bodyPr/>
          <a:lstStyle/>
          <a:p>
            <a:fld id="{20926163-E7C4-4106-B7C7-FA295E06D549}" type="slidenum">
              <a:rPr lang="en-US" smtClean="0"/>
              <a:pPr/>
              <a:t>37</a:t>
            </a:fld>
            <a:endParaRPr lang="en-US" dirty="0"/>
          </a:p>
        </p:txBody>
      </p:sp>
      <p:sp>
        <p:nvSpPr>
          <p:cNvPr id="6" name="Freeform: Shape 5">
            <a:extLst>
              <a:ext uri="{FF2B5EF4-FFF2-40B4-BE49-F238E27FC236}">
                <a16:creationId xmlns:a16="http://schemas.microsoft.com/office/drawing/2014/main" id="{8B6E4C11-6532-42B4-9F47-BF5AD7CE2CB7}"/>
              </a:ext>
            </a:extLst>
          </p:cNvPr>
          <p:cNvSpPr/>
          <p:nvPr/>
        </p:nvSpPr>
        <p:spPr>
          <a:xfrm>
            <a:off x="162085" y="5060551"/>
            <a:ext cx="11948884" cy="1635780"/>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864687" y="5278516"/>
            <a:ext cx="10566397" cy="1085074"/>
          </a:xfrm>
          <a:prstGeom prst="rect">
            <a:avLst/>
          </a:prstGeom>
        </p:spPr>
        <p:txBody>
          <a:bodyPr vert="horz" lIns="91440" tIns="45720" rIns="91440" bIns="45720" rtlCol="0" anchor="ctr">
            <a:normAutofit fontScale="92500" lnSpcReduction="2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800" dirty="0">
                <a:solidFill>
                  <a:schemeClr val="bg1"/>
                </a:solidFill>
                <a:effectLst>
                  <a:outerShdw blurRad="38100" dist="38100" dir="2700000" algn="tl">
                    <a:srgbClr val="000000">
                      <a:alpha val="43137"/>
                    </a:srgbClr>
                  </a:outerShdw>
                </a:effectLst>
              </a:rPr>
              <a:t>The phrase “The Law” is a short title … for repeated use … rather than calling it:   </a:t>
            </a:r>
            <a:r>
              <a:rPr lang="en-US" sz="2800" i="1" dirty="0">
                <a:solidFill>
                  <a:schemeClr val="bg1"/>
                </a:solidFill>
                <a:effectLst>
                  <a:outerShdw blurRad="38100" dist="38100" dir="2700000" algn="tl">
                    <a:srgbClr val="000000">
                      <a:alpha val="43137"/>
                    </a:srgbClr>
                  </a:outerShdw>
                </a:effectLst>
              </a:rPr>
              <a:t>“The covenant that was confirmed before in Christ which was four hundred and thirty years after the promise to Abraham”</a:t>
            </a:r>
          </a:p>
        </p:txBody>
      </p:sp>
      <p:sp>
        <p:nvSpPr>
          <p:cNvPr id="9" name="Content Placeholder 2">
            <a:extLst>
              <a:ext uri="{FF2B5EF4-FFF2-40B4-BE49-F238E27FC236}">
                <a16:creationId xmlns:a16="http://schemas.microsoft.com/office/drawing/2014/main" id="{40378B48-82D1-4343-85DA-F87D580035F5}"/>
              </a:ext>
            </a:extLst>
          </p:cNvPr>
          <p:cNvSpPr txBox="1">
            <a:spLocks/>
          </p:cNvSpPr>
          <p:nvPr/>
        </p:nvSpPr>
        <p:spPr>
          <a:xfrm>
            <a:off x="627071" y="1139140"/>
            <a:ext cx="6277581" cy="3935780"/>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600" dirty="0"/>
              <a:t>Galatians 3:16-17</a:t>
            </a:r>
          </a:p>
          <a:p>
            <a:pPr marL="0" indent="0">
              <a:buNone/>
            </a:pPr>
            <a:r>
              <a:rPr lang="en-US" sz="2000" baseline="30000" dirty="0">
                <a:latin typeface="Arial" panose="020B0604020202020204" pitchFamily="34" charset="0"/>
              </a:rPr>
              <a:t>16</a:t>
            </a:r>
            <a:r>
              <a:rPr lang="en-US" sz="2000" dirty="0">
                <a:latin typeface="Arial" panose="020B0604020202020204" pitchFamily="34" charset="0"/>
              </a:rPr>
              <a:t> Now to Abraham and his seed were the promises made. He saith not, And to seeds, as of many; but as of one, And to thy seed, which is Christ.</a:t>
            </a:r>
          </a:p>
          <a:p>
            <a:pPr marL="0" indent="0">
              <a:buNone/>
            </a:pPr>
            <a:r>
              <a:rPr lang="en-US" sz="2000" dirty="0">
                <a:latin typeface="Arial" panose="020B0604020202020204" pitchFamily="34" charset="0"/>
              </a:rPr>
              <a:t> </a:t>
            </a:r>
            <a:r>
              <a:rPr lang="en-US" sz="2000" baseline="30000" dirty="0">
                <a:latin typeface="Arial" panose="020B0604020202020204" pitchFamily="34" charset="0"/>
              </a:rPr>
              <a:t>17</a:t>
            </a:r>
            <a:r>
              <a:rPr lang="en-US" sz="2000" dirty="0">
                <a:latin typeface="Arial" panose="020B0604020202020204" pitchFamily="34" charset="0"/>
              </a:rPr>
              <a:t> And this I say, </a:t>
            </a:r>
            <a:r>
              <a:rPr lang="en-US" sz="2000" i="1" dirty="0">
                <a:latin typeface="Arial" panose="020B0604020202020204" pitchFamily="34" charset="0"/>
              </a:rPr>
              <a:t>that </a:t>
            </a:r>
            <a:r>
              <a:rPr lang="en-US" sz="2000" b="1" u="sng" dirty="0">
                <a:highlight>
                  <a:srgbClr val="FFFF00"/>
                </a:highlight>
                <a:latin typeface="Arial" panose="020B0604020202020204" pitchFamily="34" charset="0"/>
              </a:rPr>
              <a:t>the covenant, </a:t>
            </a:r>
            <a:r>
              <a:rPr lang="en-US" sz="2000" dirty="0">
                <a:latin typeface="Arial" panose="020B0604020202020204" pitchFamily="34" charset="0"/>
              </a:rPr>
              <a:t>that was confirmed before of God in Christ, </a:t>
            </a:r>
            <a:r>
              <a:rPr lang="en-US" b="1" u="sng" dirty="0">
                <a:highlight>
                  <a:srgbClr val="FFFF00"/>
                </a:highlight>
                <a:latin typeface="Arial" panose="020B0604020202020204" pitchFamily="34" charset="0"/>
              </a:rPr>
              <a:t>the law</a:t>
            </a:r>
            <a:r>
              <a:rPr lang="en-US" sz="2000" dirty="0">
                <a:latin typeface="Arial" panose="020B0604020202020204" pitchFamily="34" charset="0"/>
              </a:rPr>
              <a:t>, which was four hundred and thirty years after, cannot disannul, that it should make the promise of none </a:t>
            </a:r>
            <a:r>
              <a:rPr lang="en-US" sz="2000" dirty="0" err="1">
                <a:latin typeface="Arial" panose="020B0604020202020204" pitchFamily="34" charset="0"/>
              </a:rPr>
              <a:t>effect.for</a:t>
            </a:r>
            <a:endParaRPr lang="en-US" sz="2000" dirty="0">
              <a:latin typeface="Arial" panose="020B0604020202020204" pitchFamily="34" charset="0"/>
            </a:endParaRPr>
          </a:p>
        </p:txBody>
      </p:sp>
      <p:pic>
        <p:nvPicPr>
          <p:cNvPr id="15" name="Picture 14">
            <a:extLst>
              <a:ext uri="{FF2B5EF4-FFF2-40B4-BE49-F238E27FC236}">
                <a16:creationId xmlns:a16="http://schemas.microsoft.com/office/drawing/2014/main" id="{BE815C44-4B24-4A20-87B5-193D34B8F720}"/>
              </a:ext>
            </a:extLst>
          </p:cNvPr>
          <p:cNvPicPr>
            <a:picLocks noChangeAspect="1"/>
          </p:cNvPicPr>
          <p:nvPr/>
        </p:nvPicPr>
        <p:blipFill>
          <a:blip r:embed="rId2"/>
          <a:stretch>
            <a:fillRect/>
          </a:stretch>
        </p:blipFill>
        <p:spPr>
          <a:xfrm>
            <a:off x="7095744" y="1126616"/>
            <a:ext cx="4789224" cy="250721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69205609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p:txBody>
          <a:bodyPr>
            <a:normAutofit fontScale="90000"/>
          </a:bodyPr>
          <a:lstStyle/>
          <a:p>
            <a:pPr algn="ctr"/>
            <a:r>
              <a:rPr lang="en-US" sz="4000" dirty="0"/>
              <a:t>What are “the </a:t>
            </a:r>
            <a:r>
              <a:rPr lang="en-US" dirty="0"/>
              <a:t>Works of the Law Covenant?</a:t>
            </a:r>
            <a:r>
              <a:rPr lang="en-US" sz="4000" dirty="0"/>
              <a:t>”</a:t>
            </a:r>
            <a:endParaRPr lang="en-US" dirty="0"/>
          </a:p>
        </p:txBody>
      </p:sp>
      <p:sp>
        <p:nvSpPr>
          <p:cNvPr id="3" name="Content Placeholder 2">
            <a:extLst>
              <a:ext uri="{FF2B5EF4-FFF2-40B4-BE49-F238E27FC236}">
                <a16:creationId xmlns:a16="http://schemas.microsoft.com/office/drawing/2014/main" id="{AFCA58F6-6C52-433D-B9D0-3548267D763D}"/>
              </a:ext>
            </a:extLst>
          </p:cNvPr>
          <p:cNvSpPr>
            <a:spLocks noGrp="1"/>
          </p:cNvSpPr>
          <p:nvPr>
            <p:ph idx="1"/>
          </p:nvPr>
        </p:nvSpPr>
        <p:spPr>
          <a:xfrm>
            <a:off x="226042" y="1069710"/>
            <a:ext cx="7089158" cy="3676478"/>
          </a:xfrm>
        </p:spPr>
        <p:txBody>
          <a:bodyPr>
            <a:normAutofit fontScale="92500" lnSpcReduction="20000"/>
          </a:bodyPr>
          <a:lstStyle/>
          <a:p>
            <a:pPr algn="l" rtl="0"/>
            <a:r>
              <a:rPr lang="en-US" sz="2000" b="1" i="0" u="none" strike="noStrike" baseline="0" dirty="0">
                <a:latin typeface="Arial" panose="020B0604020202020204" pitchFamily="34" charset="0"/>
              </a:rPr>
              <a:t>The “Works of the Law Covenant” were ma</a:t>
            </a:r>
            <a:r>
              <a:rPr lang="en-US" sz="2000" b="1" dirty="0">
                <a:latin typeface="Arial" panose="020B0604020202020204" pitchFamily="34" charset="0"/>
              </a:rPr>
              <a:t>n’s works:</a:t>
            </a:r>
            <a:endParaRPr lang="en-US" sz="2000" b="1" i="0" u="none" strike="noStrike" baseline="0" dirty="0">
              <a:latin typeface="Arial" panose="020B0604020202020204" pitchFamily="34" charset="0"/>
            </a:endParaRPr>
          </a:p>
          <a:p>
            <a:pPr lvl="1"/>
            <a:r>
              <a:rPr lang="en-US" dirty="0">
                <a:latin typeface="Arial" panose="020B0604020202020204" pitchFamily="34" charset="0"/>
              </a:rPr>
              <a:t>To Keep the Laws of God </a:t>
            </a:r>
            <a:r>
              <a:rPr lang="en-US" dirty="0">
                <a:highlight>
                  <a:srgbClr val="FFFF00"/>
                </a:highlight>
                <a:latin typeface="Arial" panose="020B0604020202020204" pitchFamily="34" charset="0"/>
              </a:rPr>
              <a:t>that existed already</a:t>
            </a:r>
          </a:p>
          <a:p>
            <a:pPr lvl="2"/>
            <a:r>
              <a:rPr lang="en-US" dirty="0">
                <a:latin typeface="Arial" panose="020B0604020202020204" pitchFamily="34" charset="0"/>
              </a:rPr>
              <a:t>Commandments, statutes, judgments </a:t>
            </a:r>
          </a:p>
          <a:p>
            <a:pPr lvl="1"/>
            <a:r>
              <a:rPr lang="en-US" dirty="0">
                <a:latin typeface="Arial" panose="020B0604020202020204" pitchFamily="34" charset="0"/>
              </a:rPr>
              <a:t>To Perform the </a:t>
            </a:r>
            <a:r>
              <a:rPr lang="en-US" dirty="0">
                <a:highlight>
                  <a:srgbClr val="FFFF00"/>
                </a:highlight>
                <a:latin typeface="Arial" panose="020B0604020202020204" pitchFamily="34" charset="0"/>
              </a:rPr>
              <a:t>“added” </a:t>
            </a:r>
            <a:r>
              <a:rPr lang="en-US" dirty="0">
                <a:latin typeface="Arial" panose="020B0604020202020204" pitchFamily="34" charset="0"/>
              </a:rPr>
              <a:t>ritual works of the law covenant </a:t>
            </a:r>
          </a:p>
          <a:p>
            <a:pPr lvl="2"/>
            <a:r>
              <a:rPr lang="en-US" dirty="0">
                <a:latin typeface="Arial" panose="020B0604020202020204" pitchFamily="34" charset="0"/>
              </a:rPr>
              <a:t>Repetitive Sacrifices and offerings for an atonement</a:t>
            </a:r>
            <a:br>
              <a:rPr lang="en-US" dirty="0">
                <a:latin typeface="Arial" panose="020B0604020202020204" pitchFamily="34" charset="0"/>
              </a:rPr>
            </a:br>
            <a:r>
              <a:rPr lang="en-US" dirty="0">
                <a:latin typeface="Arial" panose="020B0604020202020204" pitchFamily="34" charset="0"/>
              </a:rPr>
              <a:t>that was NOT LASTIING</a:t>
            </a:r>
          </a:p>
          <a:p>
            <a:pPr algn="l" rtl="0"/>
            <a:r>
              <a:rPr lang="en-US" sz="1800" b="1" i="0" u="none" strike="noStrike" baseline="0" dirty="0">
                <a:latin typeface="Arial" panose="020B0604020202020204" pitchFamily="34" charset="0"/>
              </a:rPr>
              <a:t>The “Law Covenant” was a two-way contractual agreement</a:t>
            </a:r>
          </a:p>
          <a:p>
            <a:pPr lvl="1"/>
            <a:r>
              <a:rPr lang="en-US" i="1" dirty="0">
                <a:latin typeface="Arial" panose="020B0604020202020204" pitchFamily="34" charset="0"/>
              </a:rPr>
              <a:t>Man’s Work </a:t>
            </a:r>
          </a:p>
          <a:p>
            <a:pPr lvl="2"/>
            <a:r>
              <a:rPr lang="en-US" dirty="0">
                <a:latin typeface="Arial" panose="020B0604020202020204" pitchFamily="34" charset="0"/>
              </a:rPr>
              <a:t>to obey the laws and perform the repetitive / ritual </a:t>
            </a:r>
            <a:br>
              <a:rPr lang="en-US" dirty="0">
                <a:latin typeface="Arial" panose="020B0604020202020204" pitchFamily="34" charset="0"/>
              </a:rPr>
            </a:br>
            <a:r>
              <a:rPr lang="en-US" dirty="0">
                <a:latin typeface="Arial" panose="020B0604020202020204" pitchFamily="34" charset="0"/>
              </a:rPr>
              <a:t>offerings and sacrifices</a:t>
            </a:r>
          </a:p>
          <a:p>
            <a:pPr lvl="1"/>
            <a:r>
              <a:rPr lang="en-US" i="1" dirty="0">
                <a:latin typeface="Arial" panose="020B0604020202020204" pitchFamily="34" charset="0"/>
              </a:rPr>
              <a:t>God’s “Conditional Response”</a:t>
            </a:r>
            <a:endParaRPr lang="en-US" dirty="0">
              <a:latin typeface="Arial" panose="020B0604020202020204" pitchFamily="34" charset="0"/>
            </a:endParaRPr>
          </a:p>
          <a:p>
            <a:pPr lvl="2"/>
            <a:r>
              <a:rPr lang="en-US" dirty="0">
                <a:latin typeface="Arial" panose="020B0604020202020204" pitchFamily="34" charset="0"/>
              </a:rPr>
              <a:t>Blessings or Curses were conditional upon man’s ability to perform the Works of the Law Covenant  (Deuteronomy 28)</a:t>
            </a:r>
          </a:p>
          <a:p>
            <a:pPr lvl="1"/>
            <a:endParaRPr lang="en-US" sz="1600" dirty="0">
              <a:latin typeface="Arial" panose="020B0604020202020204" pitchFamily="34" charset="0"/>
            </a:endParaRPr>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38</a:t>
            </a:fld>
            <a:endParaRPr lang="en-US" dirty="0"/>
          </a:p>
        </p:txBody>
      </p:sp>
      <p:sp>
        <p:nvSpPr>
          <p:cNvPr id="6" name="Freeform: Shape 5">
            <a:extLst>
              <a:ext uri="{FF2B5EF4-FFF2-40B4-BE49-F238E27FC236}">
                <a16:creationId xmlns:a16="http://schemas.microsoft.com/office/drawing/2014/main" id="{8B6E4C11-6532-42B4-9F47-BF5AD7CE2CB7}"/>
              </a:ext>
            </a:extLst>
          </p:cNvPr>
          <p:cNvSpPr/>
          <p:nvPr/>
        </p:nvSpPr>
        <p:spPr>
          <a:xfrm>
            <a:off x="160728" y="4823926"/>
            <a:ext cx="11870544" cy="1891171"/>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2070851 w 10497466"/>
              <a:gd name="connsiteY114" fmla="*/ 1506523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131122 w 10497466"/>
              <a:gd name="connsiteY103" fmla="*/ 156596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2070851 w 10497466"/>
              <a:gd name="connsiteY114" fmla="*/ 1506523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05134 w 10497466"/>
              <a:gd name="connsiteY102" fmla="*/ 1557085 h 1665386"/>
              <a:gd name="connsiteX103" fmla="*/ 1131122 w 10497466"/>
              <a:gd name="connsiteY103" fmla="*/ 156596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2070851 w 10497466"/>
              <a:gd name="connsiteY114" fmla="*/ 1506523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05134 w 10497466"/>
              <a:gd name="connsiteY102" fmla="*/ 1557085 h 1665386"/>
              <a:gd name="connsiteX103" fmla="*/ 1131122 w 10497466"/>
              <a:gd name="connsiteY103" fmla="*/ 1565962 h 1665386"/>
              <a:gd name="connsiteX104" fmla="*/ 1217941 w 10497466"/>
              <a:gd name="connsiteY104" fmla="*/ 1554381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2070851 w 10497466"/>
              <a:gd name="connsiteY114" fmla="*/ 1506523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614"/>
              <a:gd name="connsiteX1" fmla="*/ 8788893 w 10497466"/>
              <a:gd name="connsiteY1" fmla="*/ 1297705 h 1647614"/>
              <a:gd name="connsiteX2" fmla="*/ 9401452 w 10497466"/>
              <a:gd name="connsiteY2" fmla="*/ 1288828 h 1647614"/>
              <a:gd name="connsiteX3" fmla="*/ 9490229 w 10497466"/>
              <a:gd name="connsiteY3" fmla="*/ 1271072 h 1647614"/>
              <a:gd name="connsiteX4" fmla="*/ 9792070 w 10497466"/>
              <a:gd name="connsiteY4" fmla="*/ 1253317 h 1647614"/>
              <a:gd name="connsiteX5" fmla="*/ 9916357 w 10497466"/>
              <a:gd name="connsiteY5" fmla="*/ 1244439 h 1647614"/>
              <a:gd name="connsiteX6" fmla="*/ 9987378 w 10497466"/>
              <a:gd name="connsiteY6" fmla="*/ 1226684 h 1647614"/>
              <a:gd name="connsiteX7" fmla="*/ 10031767 w 10497466"/>
              <a:gd name="connsiteY7" fmla="*/ 1217806 h 1647614"/>
              <a:gd name="connsiteX8" fmla="*/ 10085033 w 10497466"/>
              <a:gd name="connsiteY8" fmla="*/ 1200051 h 1647614"/>
              <a:gd name="connsiteX9" fmla="*/ 10173810 w 10497466"/>
              <a:gd name="connsiteY9" fmla="*/ 1173418 h 1647614"/>
              <a:gd name="connsiteX10" fmla="*/ 10218198 w 10497466"/>
              <a:gd name="connsiteY10" fmla="*/ 1137907 h 1647614"/>
              <a:gd name="connsiteX11" fmla="*/ 10244831 w 10497466"/>
              <a:gd name="connsiteY11" fmla="*/ 1120152 h 1647614"/>
              <a:gd name="connsiteX12" fmla="*/ 10298097 w 10497466"/>
              <a:gd name="connsiteY12" fmla="*/ 1058008 h 1647614"/>
              <a:gd name="connsiteX13" fmla="*/ 10351363 w 10497466"/>
              <a:gd name="connsiteY13" fmla="*/ 1040253 h 1647614"/>
              <a:gd name="connsiteX14" fmla="*/ 10386874 w 10497466"/>
              <a:gd name="connsiteY14" fmla="*/ 1013620 h 1647614"/>
              <a:gd name="connsiteX15" fmla="*/ 10422384 w 10497466"/>
              <a:gd name="connsiteY15" fmla="*/ 1004742 h 1647614"/>
              <a:gd name="connsiteX16" fmla="*/ 10466773 w 10497466"/>
              <a:gd name="connsiteY16" fmla="*/ 969232 h 1647614"/>
              <a:gd name="connsiteX17" fmla="*/ 10475650 w 10497466"/>
              <a:gd name="connsiteY17" fmla="*/ 614125 h 1647614"/>
              <a:gd name="connsiteX18" fmla="*/ 10440140 w 10497466"/>
              <a:gd name="connsiteY18" fmla="*/ 569736 h 1647614"/>
              <a:gd name="connsiteX19" fmla="*/ 10422384 w 10497466"/>
              <a:gd name="connsiteY19" fmla="*/ 543103 h 1647614"/>
              <a:gd name="connsiteX20" fmla="*/ 10360241 w 10497466"/>
              <a:gd name="connsiteY20" fmla="*/ 516470 h 1647614"/>
              <a:gd name="connsiteX21" fmla="*/ 10324730 w 10497466"/>
              <a:gd name="connsiteY21" fmla="*/ 463204 h 1647614"/>
              <a:gd name="connsiteX22" fmla="*/ 10306975 w 10497466"/>
              <a:gd name="connsiteY22" fmla="*/ 436571 h 1647614"/>
              <a:gd name="connsiteX23" fmla="*/ 10280342 w 10497466"/>
              <a:gd name="connsiteY23" fmla="*/ 427694 h 1647614"/>
              <a:gd name="connsiteX24" fmla="*/ 10218198 w 10497466"/>
              <a:gd name="connsiteY24" fmla="*/ 356672 h 1647614"/>
              <a:gd name="connsiteX25" fmla="*/ 10182687 w 10497466"/>
              <a:gd name="connsiteY25" fmla="*/ 338917 h 1647614"/>
              <a:gd name="connsiteX26" fmla="*/ 10093910 w 10497466"/>
              <a:gd name="connsiteY26" fmla="*/ 294529 h 1647614"/>
              <a:gd name="connsiteX27" fmla="*/ 10014011 w 10497466"/>
              <a:gd name="connsiteY27" fmla="*/ 267896 h 1647614"/>
              <a:gd name="connsiteX28" fmla="*/ 9978501 w 10497466"/>
              <a:gd name="connsiteY28" fmla="*/ 259018 h 1647614"/>
              <a:gd name="connsiteX29" fmla="*/ 9934112 w 10497466"/>
              <a:gd name="connsiteY29" fmla="*/ 250140 h 1647614"/>
              <a:gd name="connsiteX30" fmla="*/ 9898602 w 10497466"/>
              <a:gd name="connsiteY30" fmla="*/ 241263 h 1647614"/>
              <a:gd name="connsiteX31" fmla="*/ 9836458 w 10497466"/>
              <a:gd name="connsiteY31" fmla="*/ 232385 h 1647614"/>
              <a:gd name="connsiteX32" fmla="*/ 9783192 w 10497466"/>
              <a:gd name="connsiteY32" fmla="*/ 214630 h 1647614"/>
              <a:gd name="connsiteX33" fmla="*/ 9729926 w 10497466"/>
              <a:gd name="connsiteY33" fmla="*/ 187997 h 1647614"/>
              <a:gd name="connsiteX34" fmla="*/ 9676660 w 10497466"/>
              <a:gd name="connsiteY34" fmla="*/ 161364 h 1647614"/>
              <a:gd name="connsiteX35" fmla="*/ 9614516 w 10497466"/>
              <a:gd name="connsiteY35" fmla="*/ 125853 h 1647614"/>
              <a:gd name="connsiteX36" fmla="*/ 9570128 w 10497466"/>
              <a:gd name="connsiteY36" fmla="*/ 116975 h 1647614"/>
              <a:gd name="connsiteX37" fmla="*/ 9454718 w 10497466"/>
              <a:gd name="connsiteY37" fmla="*/ 90342 h 1647614"/>
              <a:gd name="connsiteX38" fmla="*/ 9419208 w 10497466"/>
              <a:gd name="connsiteY38" fmla="*/ 81465 h 1647614"/>
              <a:gd name="connsiteX39" fmla="*/ 9348186 w 10497466"/>
              <a:gd name="connsiteY39" fmla="*/ 72587 h 1647614"/>
              <a:gd name="connsiteX40" fmla="*/ 9286043 w 10497466"/>
              <a:gd name="connsiteY40" fmla="*/ 63709 h 1647614"/>
              <a:gd name="connsiteX41" fmla="*/ 9179510 w 10497466"/>
              <a:gd name="connsiteY41" fmla="*/ 45954 h 1647614"/>
              <a:gd name="connsiteX42" fmla="*/ 9081856 w 10497466"/>
              <a:gd name="connsiteY42" fmla="*/ 28199 h 1647614"/>
              <a:gd name="connsiteX43" fmla="*/ 9001957 w 10497466"/>
              <a:gd name="connsiteY43" fmla="*/ 19321 h 1647614"/>
              <a:gd name="connsiteX44" fmla="*/ 8629095 w 10497466"/>
              <a:gd name="connsiteY44" fmla="*/ 19321 h 1647614"/>
              <a:gd name="connsiteX45" fmla="*/ 8416031 w 10497466"/>
              <a:gd name="connsiteY45" fmla="*/ 45954 h 1647614"/>
              <a:gd name="connsiteX46" fmla="*/ 6347534 w 10497466"/>
              <a:gd name="connsiteY46" fmla="*/ 37076 h 1647614"/>
              <a:gd name="connsiteX47" fmla="*/ 6196613 w 10497466"/>
              <a:gd name="connsiteY47" fmla="*/ 19321 h 1647614"/>
              <a:gd name="connsiteX48" fmla="*/ 6107837 w 10497466"/>
              <a:gd name="connsiteY48" fmla="*/ 10443 h 1647614"/>
              <a:gd name="connsiteX49" fmla="*/ 5149048 w 10497466"/>
              <a:gd name="connsiteY49" fmla="*/ 28199 h 1647614"/>
              <a:gd name="connsiteX50" fmla="*/ 4891596 w 10497466"/>
              <a:gd name="connsiteY50" fmla="*/ 81465 h 1647614"/>
              <a:gd name="connsiteX51" fmla="*/ 4811697 w 10497466"/>
              <a:gd name="connsiteY51" fmla="*/ 90342 h 1647614"/>
              <a:gd name="connsiteX52" fmla="*/ 4705165 w 10497466"/>
              <a:gd name="connsiteY52" fmla="*/ 99220 h 1647614"/>
              <a:gd name="connsiteX53" fmla="*/ 4669654 w 10497466"/>
              <a:gd name="connsiteY53" fmla="*/ 72587 h 1647614"/>
              <a:gd name="connsiteX54" fmla="*/ 4554244 w 10497466"/>
              <a:gd name="connsiteY54" fmla="*/ 54832 h 1647614"/>
              <a:gd name="connsiteX55" fmla="*/ 4447712 w 10497466"/>
              <a:gd name="connsiteY55" fmla="*/ 37076 h 1647614"/>
              <a:gd name="connsiteX56" fmla="*/ 3453413 w 10497466"/>
              <a:gd name="connsiteY56" fmla="*/ 45954 h 1647614"/>
              <a:gd name="connsiteX57" fmla="*/ 2805343 w 10497466"/>
              <a:gd name="connsiteY57" fmla="*/ 54832 h 1647614"/>
              <a:gd name="connsiteX58" fmla="*/ 1793289 w 10497466"/>
              <a:gd name="connsiteY58" fmla="*/ 63709 h 1647614"/>
              <a:gd name="connsiteX59" fmla="*/ 1296140 w 10497466"/>
              <a:gd name="connsiteY59" fmla="*/ 170241 h 1647614"/>
              <a:gd name="connsiteX60" fmla="*/ 1180730 w 10497466"/>
              <a:gd name="connsiteY60" fmla="*/ 214630 h 1647614"/>
              <a:gd name="connsiteX61" fmla="*/ 1127464 w 10497466"/>
              <a:gd name="connsiteY61" fmla="*/ 232385 h 1647614"/>
              <a:gd name="connsiteX62" fmla="*/ 674703 w 10497466"/>
              <a:gd name="connsiteY62" fmla="*/ 241263 h 1647614"/>
              <a:gd name="connsiteX63" fmla="*/ 621437 w 10497466"/>
              <a:gd name="connsiteY63" fmla="*/ 250140 h 1647614"/>
              <a:gd name="connsiteX64" fmla="*/ 497149 w 10497466"/>
              <a:gd name="connsiteY64" fmla="*/ 259018 h 1647614"/>
              <a:gd name="connsiteX65" fmla="*/ 435006 w 10497466"/>
              <a:gd name="connsiteY65" fmla="*/ 276773 h 1647614"/>
              <a:gd name="connsiteX66" fmla="*/ 399495 w 10497466"/>
              <a:gd name="connsiteY66" fmla="*/ 285651 h 1647614"/>
              <a:gd name="connsiteX67" fmla="*/ 346229 w 10497466"/>
              <a:gd name="connsiteY67" fmla="*/ 294529 h 1647614"/>
              <a:gd name="connsiteX68" fmla="*/ 266330 w 10497466"/>
              <a:gd name="connsiteY68" fmla="*/ 312284 h 1647614"/>
              <a:gd name="connsiteX69" fmla="*/ 186431 w 10497466"/>
              <a:gd name="connsiteY69" fmla="*/ 365550 h 1647614"/>
              <a:gd name="connsiteX70" fmla="*/ 159798 w 10497466"/>
              <a:gd name="connsiteY70" fmla="*/ 392183 h 1647614"/>
              <a:gd name="connsiteX71" fmla="*/ 124287 w 10497466"/>
              <a:gd name="connsiteY71" fmla="*/ 472082 h 1647614"/>
              <a:gd name="connsiteX72" fmla="*/ 115410 w 10497466"/>
              <a:gd name="connsiteY72" fmla="*/ 498715 h 1647614"/>
              <a:gd name="connsiteX73" fmla="*/ 79899 w 10497466"/>
              <a:gd name="connsiteY73" fmla="*/ 551981 h 1647614"/>
              <a:gd name="connsiteX74" fmla="*/ 35510 w 10497466"/>
              <a:gd name="connsiteY74" fmla="*/ 605247 h 1647614"/>
              <a:gd name="connsiteX75" fmla="*/ 8877 w 10497466"/>
              <a:gd name="connsiteY75" fmla="*/ 694024 h 1647614"/>
              <a:gd name="connsiteX76" fmla="*/ 0 w 10497466"/>
              <a:gd name="connsiteY76" fmla="*/ 747290 h 1647614"/>
              <a:gd name="connsiteX77" fmla="*/ 17755 w 10497466"/>
              <a:gd name="connsiteY77" fmla="*/ 889333 h 1647614"/>
              <a:gd name="connsiteX78" fmla="*/ 26633 w 10497466"/>
              <a:gd name="connsiteY78" fmla="*/ 942599 h 1647614"/>
              <a:gd name="connsiteX79" fmla="*/ 44388 w 10497466"/>
              <a:gd name="connsiteY79" fmla="*/ 1004742 h 1647614"/>
              <a:gd name="connsiteX80" fmla="*/ 62143 w 10497466"/>
              <a:gd name="connsiteY80" fmla="*/ 1049131 h 1647614"/>
              <a:gd name="connsiteX81" fmla="*/ 71021 w 10497466"/>
              <a:gd name="connsiteY81" fmla="*/ 1075764 h 1647614"/>
              <a:gd name="connsiteX82" fmla="*/ 88777 w 10497466"/>
              <a:gd name="connsiteY82" fmla="*/ 1093519 h 1647614"/>
              <a:gd name="connsiteX83" fmla="*/ 133165 w 10497466"/>
              <a:gd name="connsiteY83" fmla="*/ 1155663 h 1647614"/>
              <a:gd name="connsiteX84" fmla="*/ 168676 w 10497466"/>
              <a:gd name="connsiteY84" fmla="*/ 1182296 h 1647614"/>
              <a:gd name="connsiteX85" fmla="*/ 213064 w 10497466"/>
              <a:gd name="connsiteY85" fmla="*/ 1235562 h 1647614"/>
              <a:gd name="connsiteX86" fmla="*/ 230819 w 10497466"/>
              <a:gd name="connsiteY86" fmla="*/ 1262195 h 1647614"/>
              <a:gd name="connsiteX87" fmla="*/ 275208 w 10497466"/>
              <a:gd name="connsiteY87" fmla="*/ 1306583 h 1647614"/>
              <a:gd name="connsiteX88" fmla="*/ 346229 w 10497466"/>
              <a:gd name="connsiteY88" fmla="*/ 1395360 h 1647614"/>
              <a:gd name="connsiteX89" fmla="*/ 372862 w 10497466"/>
              <a:gd name="connsiteY89" fmla="*/ 1404237 h 1647614"/>
              <a:gd name="connsiteX90" fmla="*/ 417250 w 10497466"/>
              <a:gd name="connsiteY90" fmla="*/ 1430870 h 1647614"/>
              <a:gd name="connsiteX91" fmla="*/ 452761 w 10497466"/>
              <a:gd name="connsiteY91" fmla="*/ 1448626 h 1647614"/>
              <a:gd name="connsiteX92" fmla="*/ 497149 w 10497466"/>
              <a:gd name="connsiteY92" fmla="*/ 1466381 h 1647614"/>
              <a:gd name="connsiteX93" fmla="*/ 514905 w 10497466"/>
              <a:gd name="connsiteY93" fmla="*/ 1484136 h 1647614"/>
              <a:gd name="connsiteX94" fmla="*/ 550415 w 10497466"/>
              <a:gd name="connsiteY94" fmla="*/ 1493014 h 1647614"/>
              <a:gd name="connsiteX95" fmla="*/ 577048 w 10497466"/>
              <a:gd name="connsiteY95" fmla="*/ 1501892 h 1647614"/>
              <a:gd name="connsiteX96" fmla="*/ 612559 w 10497466"/>
              <a:gd name="connsiteY96" fmla="*/ 1510770 h 1647614"/>
              <a:gd name="connsiteX97" fmla="*/ 665825 w 10497466"/>
              <a:gd name="connsiteY97" fmla="*/ 1528525 h 1647614"/>
              <a:gd name="connsiteX98" fmla="*/ 719091 w 10497466"/>
              <a:gd name="connsiteY98" fmla="*/ 1546280 h 1647614"/>
              <a:gd name="connsiteX99" fmla="*/ 745724 w 10497466"/>
              <a:gd name="connsiteY99" fmla="*/ 1555158 h 1647614"/>
              <a:gd name="connsiteX100" fmla="*/ 790112 w 10497466"/>
              <a:gd name="connsiteY100" fmla="*/ 1564036 h 1647614"/>
              <a:gd name="connsiteX101" fmla="*/ 914400 w 10497466"/>
              <a:gd name="connsiteY101" fmla="*/ 1581791 h 1647614"/>
              <a:gd name="connsiteX102" fmla="*/ 1005134 w 10497466"/>
              <a:gd name="connsiteY102" fmla="*/ 1557085 h 1647614"/>
              <a:gd name="connsiteX103" fmla="*/ 1131122 w 10497466"/>
              <a:gd name="connsiteY103" fmla="*/ 1565962 h 1647614"/>
              <a:gd name="connsiteX104" fmla="*/ 1217941 w 10497466"/>
              <a:gd name="connsiteY104" fmla="*/ 1554381 h 1647614"/>
              <a:gd name="connsiteX105" fmla="*/ 1321863 w 10497466"/>
              <a:gd name="connsiteY105" fmla="*/ 1555925 h 1647614"/>
              <a:gd name="connsiteX106" fmla="*/ 1526959 w 10497466"/>
              <a:gd name="connsiteY106" fmla="*/ 1643935 h 1647614"/>
              <a:gd name="connsiteX107" fmla="*/ 1633491 w 10497466"/>
              <a:gd name="connsiteY107" fmla="*/ 1626179 h 1647614"/>
              <a:gd name="connsiteX108" fmla="*/ 1695635 w 10497466"/>
              <a:gd name="connsiteY108" fmla="*/ 1608424 h 1647614"/>
              <a:gd name="connsiteX109" fmla="*/ 1740023 w 10497466"/>
              <a:gd name="connsiteY109" fmla="*/ 1590669 h 1647614"/>
              <a:gd name="connsiteX110" fmla="*/ 1775534 w 10497466"/>
              <a:gd name="connsiteY110" fmla="*/ 1581791 h 1647614"/>
              <a:gd name="connsiteX111" fmla="*/ 1828800 w 10497466"/>
              <a:gd name="connsiteY111" fmla="*/ 1564036 h 1647614"/>
              <a:gd name="connsiteX112" fmla="*/ 1855433 w 10497466"/>
              <a:gd name="connsiteY112" fmla="*/ 1555158 h 1647614"/>
              <a:gd name="connsiteX113" fmla="*/ 1953087 w 10497466"/>
              <a:gd name="connsiteY113" fmla="*/ 1537403 h 1647614"/>
              <a:gd name="connsiteX114" fmla="*/ 2070851 w 10497466"/>
              <a:gd name="connsiteY114" fmla="*/ 1506523 h 1647614"/>
              <a:gd name="connsiteX115" fmla="*/ 2224123 w 10497466"/>
              <a:gd name="connsiteY115" fmla="*/ 1503436 h 1647614"/>
              <a:gd name="connsiteX116" fmla="*/ 2627790 w 10497466"/>
              <a:gd name="connsiteY116" fmla="*/ 1501892 h 1647614"/>
              <a:gd name="connsiteX117" fmla="*/ 2734322 w 10497466"/>
              <a:gd name="connsiteY117" fmla="*/ 1484136 h 1647614"/>
              <a:gd name="connsiteX118" fmla="*/ 2902998 w 10497466"/>
              <a:gd name="connsiteY118" fmla="*/ 1448626 h 1647614"/>
              <a:gd name="connsiteX119" fmla="*/ 3027285 w 10497466"/>
              <a:gd name="connsiteY119" fmla="*/ 1430870 h 1647614"/>
              <a:gd name="connsiteX120" fmla="*/ 3222594 w 10497466"/>
              <a:gd name="connsiteY120" fmla="*/ 1395360 h 1647614"/>
              <a:gd name="connsiteX121" fmla="*/ 3577701 w 10497466"/>
              <a:gd name="connsiteY121" fmla="*/ 1359849 h 1647614"/>
              <a:gd name="connsiteX122" fmla="*/ 3986074 w 10497466"/>
              <a:gd name="connsiteY122" fmla="*/ 1377604 h 1647614"/>
              <a:gd name="connsiteX123" fmla="*/ 4074850 w 10497466"/>
              <a:gd name="connsiteY123" fmla="*/ 1421993 h 1647614"/>
              <a:gd name="connsiteX124" fmla="*/ 4128116 w 10497466"/>
              <a:gd name="connsiteY124" fmla="*/ 1413115 h 1647614"/>
              <a:gd name="connsiteX125" fmla="*/ 4163627 w 10497466"/>
              <a:gd name="connsiteY125" fmla="*/ 1404237 h 1647614"/>
              <a:gd name="connsiteX126" fmla="*/ 4225771 w 10497466"/>
              <a:gd name="connsiteY126" fmla="*/ 1395360 h 1647614"/>
              <a:gd name="connsiteX127" fmla="*/ 4634143 w 10497466"/>
              <a:gd name="connsiteY127" fmla="*/ 1404237 h 1647614"/>
              <a:gd name="connsiteX128" fmla="*/ 4696287 w 10497466"/>
              <a:gd name="connsiteY128" fmla="*/ 1421993 h 1647614"/>
              <a:gd name="connsiteX129" fmla="*/ 4838330 w 10497466"/>
              <a:gd name="connsiteY129" fmla="*/ 1448626 h 1647614"/>
              <a:gd name="connsiteX130" fmla="*/ 5007006 w 10497466"/>
              <a:gd name="connsiteY130" fmla="*/ 1484136 h 1647614"/>
              <a:gd name="connsiteX131" fmla="*/ 5166804 w 10497466"/>
              <a:gd name="connsiteY131" fmla="*/ 1501892 h 1647614"/>
              <a:gd name="connsiteX132" fmla="*/ 5495277 w 10497466"/>
              <a:gd name="connsiteY132" fmla="*/ 1519647 h 1647614"/>
              <a:gd name="connsiteX133" fmla="*/ 5575177 w 10497466"/>
              <a:gd name="connsiteY133" fmla="*/ 1528525 h 1647614"/>
              <a:gd name="connsiteX134" fmla="*/ 6152225 w 10497466"/>
              <a:gd name="connsiteY134" fmla="*/ 1510770 h 1647614"/>
              <a:gd name="connsiteX135" fmla="*/ 6205491 w 10497466"/>
              <a:gd name="connsiteY135" fmla="*/ 1501892 h 1647614"/>
              <a:gd name="connsiteX136" fmla="*/ 6365289 w 10497466"/>
              <a:gd name="connsiteY136" fmla="*/ 1555157 h 1647614"/>
              <a:gd name="connsiteX137" fmla="*/ 6498455 w 10497466"/>
              <a:gd name="connsiteY137" fmla="*/ 1555158 h 1647614"/>
              <a:gd name="connsiteX138" fmla="*/ 6578353 w 10497466"/>
              <a:gd name="connsiteY138" fmla="*/ 1546280 h 1647614"/>
              <a:gd name="connsiteX139" fmla="*/ 6747029 w 10497466"/>
              <a:gd name="connsiteY139" fmla="*/ 1528525 h 1647614"/>
              <a:gd name="connsiteX140" fmla="*/ 6773662 w 10497466"/>
              <a:gd name="connsiteY140" fmla="*/ 1564035 h 1647614"/>
              <a:gd name="connsiteX141" fmla="*/ 6862438 w 10497466"/>
              <a:gd name="connsiteY141" fmla="*/ 1519647 h 1647614"/>
              <a:gd name="connsiteX142" fmla="*/ 6924582 w 10497466"/>
              <a:gd name="connsiteY142" fmla="*/ 1528525 h 1647614"/>
              <a:gd name="connsiteX143" fmla="*/ 7013358 w 10497466"/>
              <a:gd name="connsiteY143" fmla="*/ 1510769 h 1647614"/>
              <a:gd name="connsiteX144" fmla="*/ 7102136 w 10497466"/>
              <a:gd name="connsiteY144" fmla="*/ 1501892 h 1647614"/>
              <a:gd name="connsiteX145" fmla="*/ 7155402 w 10497466"/>
              <a:gd name="connsiteY145" fmla="*/ 1519648 h 1647614"/>
              <a:gd name="connsiteX146" fmla="*/ 7164280 w 10497466"/>
              <a:gd name="connsiteY146" fmla="*/ 1484136 h 1647614"/>
              <a:gd name="connsiteX147" fmla="*/ 7279690 w 10497466"/>
              <a:gd name="connsiteY147" fmla="*/ 1475259 h 1647614"/>
              <a:gd name="connsiteX148" fmla="*/ 7386221 w 10497466"/>
              <a:gd name="connsiteY148" fmla="*/ 1439748 h 1647614"/>
              <a:gd name="connsiteX149" fmla="*/ 7439488 w 10497466"/>
              <a:gd name="connsiteY149" fmla="*/ 1404237 h 1647614"/>
              <a:gd name="connsiteX150" fmla="*/ 7572652 w 10497466"/>
              <a:gd name="connsiteY150" fmla="*/ 1413116 h 1647614"/>
              <a:gd name="connsiteX151" fmla="*/ 7696939 w 10497466"/>
              <a:gd name="connsiteY151" fmla="*/ 1430871 h 1647614"/>
              <a:gd name="connsiteX152" fmla="*/ 7767961 w 10497466"/>
              <a:gd name="connsiteY152" fmla="*/ 1404237 h 1647614"/>
              <a:gd name="connsiteX153" fmla="*/ 7945514 w 10497466"/>
              <a:gd name="connsiteY153" fmla="*/ 1413115 h 1647614"/>
              <a:gd name="connsiteX154" fmla="*/ 8007658 w 10497466"/>
              <a:gd name="connsiteY154" fmla="*/ 1457504 h 1647614"/>
              <a:gd name="connsiteX155" fmla="*/ 8123068 w 10497466"/>
              <a:gd name="connsiteY155" fmla="*/ 1395360 h 1647614"/>
              <a:gd name="connsiteX156" fmla="*/ 8238478 w 10497466"/>
              <a:gd name="connsiteY156" fmla="*/ 1377604 h 1647614"/>
              <a:gd name="connsiteX157" fmla="*/ 8265110 w 10497466"/>
              <a:gd name="connsiteY157" fmla="*/ 1395360 h 1647614"/>
              <a:gd name="connsiteX158" fmla="*/ 8211844 w 10497466"/>
              <a:gd name="connsiteY158" fmla="*/ 1421993 h 1647614"/>
              <a:gd name="connsiteX159" fmla="*/ 8371643 w 10497466"/>
              <a:gd name="connsiteY159" fmla="*/ 1413115 h 1647614"/>
              <a:gd name="connsiteX160" fmla="*/ 8451542 w 10497466"/>
              <a:gd name="connsiteY160" fmla="*/ 1395360 h 1647614"/>
              <a:gd name="connsiteX161" fmla="*/ 8957569 w 10497466"/>
              <a:gd name="connsiteY161" fmla="*/ 1315461 h 1647614"/>
              <a:gd name="connsiteX162" fmla="*/ 8948691 w 10497466"/>
              <a:gd name="connsiteY162" fmla="*/ 1324338 h 1647614"/>
              <a:gd name="connsiteX163" fmla="*/ 8877670 w 10497466"/>
              <a:gd name="connsiteY163" fmla="*/ 1350971 h 1647614"/>
              <a:gd name="connsiteX164" fmla="*/ 8859914 w 10497466"/>
              <a:gd name="connsiteY164" fmla="*/ 1368727 h 1647614"/>
              <a:gd name="connsiteX165" fmla="*/ 8833281 w 10497466"/>
              <a:gd name="connsiteY165" fmla="*/ 1377604 h 1647614"/>
              <a:gd name="connsiteX166" fmla="*/ 8815526 w 10497466"/>
              <a:gd name="connsiteY166" fmla="*/ 1395360 h 1647614"/>
              <a:gd name="connsiteX167" fmla="*/ 8788893 w 10497466"/>
              <a:gd name="connsiteY167" fmla="*/ 1413115 h 1647614"/>
              <a:gd name="connsiteX168" fmla="*/ 8788893 w 10497466"/>
              <a:gd name="connsiteY168" fmla="*/ 1297705 h 1647614"/>
              <a:gd name="connsiteX0" fmla="*/ 8788893 w 10497466"/>
              <a:gd name="connsiteY0" fmla="*/ 1297705 h 1629755"/>
              <a:gd name="connsiteX1" fmla="*/ 8788893 w 10497466"/>
              <a:gd name="connsiteY1" fmla="*/ 1297705 h 1629755"/>
              <a:gd name="connsiteX2" fmla="*/ 9401452 w 10497466"/>
              <a:gd name="connsiteY2" fmla="*/ 1288828 h 1629755"/>
              <a:gd name="connsiteX3" fmla="*/ 9490229 w 10497466"/>
              <a:gd name="connsiteY3" fmla="*/ 1271072 h 1629755"/>
              <a:gd name="connsiteX4" fmla="*/ 9792070 w 10497466"/>
              <a:gd name="connsiteY4" fmla="*/ 1253317 h 1629755"/>
              <a:gd name="connsiteX5" fmla="*/ 9916357 w 10497466"/>
              <a:gd name="connsiteY5" fmla="*/ 1244439 h 1629755"/>
              <a:gd name="connsiteX6" fmla="*/ 9987378 w 10497466"/>
              <a:gd name="connsiteY6" fmla="*/ 1226684 h 1629755"/>
              <a:gd name="connsiteX7" fmla="*/ 10031767 w 10497466"/>
              <a:gd name="connsiteY7" fmla="*/ 1217806 h 1629755"/>
              <a:gd name="connsiteX8" fmla="*/ 10085033 w 10497466"/>
              <a:gd name="connsiteY8" fmla="*/ 1200051 h 1629755"/>
              <a:gd name="connsiteX9" fmla="*/ 10173810 w 10497466"/>
              <a:gd name="connsiteY9" fmla="*/ 1173418 h 1629755"/>
              <a:gd name="connsiteX10" fmla="*/ 10218198 w 10497466"/>
              <a:gd name="connsiteY10" fmla="*/ 1137907 h 1629755"/>
              <a:gd name="connsiteX11" fmla="*/ 10244831 w 10497466"/>
              <a:gd name="connsiteY11" fmla="*/ 1120152 h 1629755"/>
              <a:gd name="connsiteX12" fmla="*/ 10298097 w 10497466"/>
              <a:gd name="connsiteY12" fmla="*/ 1058008 h 1629755"/>
              <a:gd name="connsiteX13" fmla="*/ 10351363 w 10497466"/>
              <a:gd name="connsiteY13" fmla="*/ 1040253 h 1629755"/>
              <a:gd name="connsiteX14" fmla="*/ 10386874 w 10497466"/>
              <a:gd name="connsiteY14" fmla="*/ 1013620 h 1629755"/>
              <a:gd name="connsiteX15" fmla="*/ 10422384 w 10497466"/>
              <a:gd name="connsiteY15" fmla="*/ 1004742 h 1629755"/>
              <a:gd name="connsiteX16" fmla="*/ 10466773 w 10497466"/>
              <a:gd name="connsiteY16" fmla="*/ 969232 h 1629755"/>
              <a:gd name="connsiteX17" fmla="*/ 10475650 w 10497466"/>
              <a:gd name="connsiteY17" fmla="*/ 614125 h 1629755"/>
              <a:gd name="connsiteX18" fmla="*/ 10440140 w 10497466"/>
              <a:gd name="connsiteY18" fmla="*/ 569736 h 1629755"/>
              <a:gd name="connsiteX19" fmla="*/ 10422384 w 10497466"/>
              <a:gd name="connsiteY19" fmla="*/ 543103 h 1629755"/>
              <a:gd name="connsiteX20" fmla="*/ 10360241 w 10497466"/>
              <a:gd name="connsiteY20" fmla="*/ 516470 h 1629755"/>
              <a:gd name="connsiteX21" fmla="*/ 10324730 w 10497466"/>
              <a:gd name="connsiteY21" fmla="*/ 463204 h 1629755"/>
              <a:gd name="connsiteX22" fmla="*/ 10306975 w 10497466"/>
              <a:gd name="connsiteY22" fmla="*/ 436571 h 1629755"/>
              <a:gd name="connsiteX23" fmla="*/ 10280342 w 10497466"/>
              <a:gd name="connsiteY23" fmla="*/ 427694 h 1629755"/>
              <a:gd name="connsiteX24" fmla="*/ 10218198 w 10497466"/>
              <a:gd name="connsiteY24" fmla="*/ 356672 h 1629755"/>
              <a:gd name="connsiteX25" fmla="*/ 10182687 w 10497466"/>
              <a:gd name="connsiteY25" fmla="*/ 338917 h 1629755"/>
              <a:gd name="connsiteX26" fmla="*/ 10093910 w 10497466"/>
              <a:gd name="connsiteY26" fmla="*/ 294529 h 1629755"/>
              <a:gd name="connsiteX27" fmla="*/ 10014011 w 10497466"/>
              <a:gd name="connsiteY27" fmla="*/ 267896 h 1629755"/>
              <a:gd name="connsiteX28" fmla="*/ 9978501 w 10497466"/>
              <a:gd name="connsiteY28" fmla="*/ 259018 h 1629755"/>
              <a:gd name="connsiteX29" fmla="*/ 9934112 w 10497466"/>
              <a:gd name="connsiteY29" fmla="*/ 250140 h 1629755"/>
              <a:gd name="connsiteX30" fmla="*/ 9898602 w 10497466"/>
              <a:gd name="connsiteY30" fmla="*/ 241263 h 1629755"/>
              <a:gd name="connsiteX31" fmla="*/ 9836458 w 10497466"/>
              <a:gd name="connsiteY31" fmla="*/ 232385 h 1629755"/>
              <a:gd name="connsiteX32" fmla="*/ 9783192 w 10497466"/>
              <a:gd name="connsiteY32" fmla="*/ 214630 h 1629755"/>
              <a:gd name="connsiteX33" fmla="*/ 9729926 w 10497466"/>
              <a:gd name="connsiteY33" fmla="*/ 187997 h 1629755"/>
              <a:gd name="connsiteX34" fmla="*/ 9676660 w 10497466"/>
              <a:gd name="connsiteY34" fmla="*/ 161364 h 1629755"/>
              <a:gd name="connsiteX35" fmla="*/ 9614516 w 10497466"/>
              <a:gd name="connsiteY35" fmla="*/ 125853 h 1629755"/>
              <a:gd name="connsiteX36" fmla="*/ 9570128 w 10497466"/>
              <a:gd name="connsiteY36" fmla="*/ 116975 h 1629755"/>
              <a:gd name="connsiteX37" fmla="*/ 9454718 w 10497466"/>
              <a:gd name="connsiteY37" fmla="*/ 90342 h 1629755"/>
              <a:gd name="connsiteX38" fmla="*/ 9419208 w 10497466"/>
              <a:gd name="connsiteY38" fmla="*/ 81465 h 1629755"/>
              <a:gd name="connsiteX39" fmla="*/ 9348186 w 10497466"/>
              <a:gd name="connsiteY39" fmla="*/ 72587 h 1629755"/>
              <a:gd name="connsiteX40" fmla="*/ 9286043 w 10497466"/>
              <a:gd name="connsiteY40" fmla="*/ 63709 h 1629755"/>
              <a:gd name="connsiteX41" fmla="*/ 9179510 w 10497466"/>
              <a:gd name="connsiteY41" fmla="*/ 45954 h 1629755"/>
              <a:gd name="connsiteX42" fmla="*/ 9081856 w 10497466"/>
              <a:gd name="connsiteY42" fmla="*/ 28199 h 1629755"/>
              <a:gd name="connsiteX43" fmla="*/ 9001957 w 10497466"/>
              <a:gd name="connsiteY43" fmla="*/ 19321 h 1629755"/>
              <a:gd name="connsiteX44" fmla="*/ 8629095 w 10497466"/>
              <a:gd name="connsiteY44" fmla="*/ 19321 h 1629755"/>
              <a:gd name="connsiteX45" fmla="*/ 8416031 w 10497466"/>
              <a:gd name="connsiteY45" fmla="*/ 45954 h 1629755"/>
              <a:gd name="connsiteX46" fmla="*/ 6347534 w 10497466"/>
              <a:gd name="connsiteY46" fmla="*/ 37076 h 1629755"/>
              <a:gd name="connsiteX47" fmla="*/ 6196613 w 10497466"/>
              <a:gd name="connsiteY47" fmla="*/ 19321 h 1629755"/>
              <a:gd name="connsiteX48" fmla="*/ 6107837 w 10497466"/>
              <a:gd name="connsiteY48" fmla="*/ 10443 h 1629755"/>
              <a:gd name="connsiteX49" fmla="*/ 5149048 w 10497466"/>
              <a:gd name="connsiteY49" fmla="*/ 28199 h 1629755"/>
              <a:gd name="connsiteX50" fmla="*/ 4891596 w 10497466"/>
              <a:gd name="connsiteY50" fmla="*/ 81465 h 1629755"/>
              <a:gd name="connsiteX51" fmla="*/ 4811697 w 10497466"/>
              <a:gd name="connsiteY51" fmla="*/ 90342 h 1629755"/>
              <a:gd name="connsiteX52" fmla="*/ 4705165 w 10497466"/>
              <a:gd name="connsiteY52" fmla="*/ 99220 h 1629755"/>
              <a:gd name="connsiteX53" fmla="*/ 4669654 w 10497466"/>
              <a:gd name="connsiteY53" fmla="*/ 72587 h 1629755"/>
              <a:gd name="connsiteX54" fmla="*/ 4554244 w 10497466"/>
              <a:gd name="connsiteY54" fmla="*/ 54832 h 1629755"/>
              <a:gd name="connsiteX55" fmla="*/ 4447712 w 10497466"/>
              <a:gd name="connsiteY55" fmla="*/ 37076 h 1629755"/>
              <a:gd name="connsiteX56" fmla="*/ 3453413 w 10497466"/>
              <a:gd name="connsiteY56" fmla="*/ 45954 h 1629755"/>
              <a:gd name="connsiteX57" fmla="*/ 2805343 w 10497466"/>
              <a:gd name="connsiteY57" fmla="*/ 54832 h 1629755"/>
              <a:gd name="connsiteX58" fmla="*/ 1793289 w 10497466"/>
              <a:gd name="connsiteY58" fmla="*/ 63709 h 1629755"/>
              <a:gd name="connsiteX59" fmla="*/ 1296140 w 10497466"/>
              <a:gd name="connsiteY59" fmla="*/ 170241 h 1629755"/>
              <a:gd name="connsiteX60" fmla="*/ 1180730 w 10497466"/>
              <a:gd name="connsiteY60" fmla="*/ 214630 h 1629755"/>
              <a:gd name="connsiteX61" fmla="*/ 1127464 w 10497466"/>
              <a:gd name="connsiteY61" fmla="*/ 232385 h 1629755"/>
              <a:gd name="connsiteX62" fmla="*/ 674703 w 10497466"/>
              <a:gd name="connsiteY62" fmla="*/ 241263 h 1629755"/>
              <a:gd name="connsiteX63" fmla="*/ 621437 w 10497466"/>
              <a:gd name="connsiteY63" fmla="*/ 250140 h 1629755"/>
              <a:gd name="connsiteX64" fmla="*/ 497149 w 10497466"/>
              <a:gd name="connsiteY64" fmla="*/ 259018 h 1629755"/>
              <a:gd name="connsiteX65" fmla="*/ 435006 w 10497466"/>
              <a:gd name="connsiteY65" fmla="*/ 276773 h 1629755"/>
              <a:gd name="connsiteX66" fmla="*/ 399495 w 10497466"/>
              <a:gd name="connsiteY66" fmla="*/ 285651 h 1629755"/>
              <a:gd name="connsiteX67" fmla="*/ 346229 w 10497466"/>
              <a:gd name="connsiteY67" fmla="*/ 294529 h 1629755"/>
              <a:gd name="connsiteX68" fmla="*/ 266330 w 10497466"/>
              <a:gd name="connsiteY68" fmla="*/ 312284 h 1629755"/>
              <a:gd name="connsiteX69" fmla="*/ 186431 w 10497466"/>
              <a:gd name="connsiteY69" fmla="*/ 365550 h 1629755"/>
              <a:gd name="connsiteX70" fmla="*/ 159798 w 10497466"/>
              <a:gd name="connsiteY70" fmla="*/ 392183 h 1629755"/>
              <a:gd name="connsiteX71" fmla="*/ 124287 w 10497466"/>
              <a:gd name="connsiteY71" fmla="*/ 472082 h 1629755"/>
              <a:gd name="connsiteX72" fmla="*/ 115410 w 10497466"/>
              <a:gd name="connsiteY72" fmla="*/ 498715 h 1629755"/>
              <a:gd name="connsiteX73" fmla="*/ 79899 w 10497466"/>
              <a:gd name="connsiteY73" fmla="*/ 551981 h 1629755"/>
              <a:gd name="connsiteX74" fmla="*/ 35510 w 10497466"/>
              <a:gd name="connsiteY74" fmla="*/ 605247 h 1629755"/>
              <a:gd name="connsiteX75" fmla="*/ 8877 w 10497466"/>
              <a:gd name="connsiteY75" fmla="*/ 694024 h 1629755"/>
              <a:gd name="connsiteX76" fmla="*/ 0 w 10497466"/>
              <a:gd name="connsiteY76" fmla="*/ 747290 h 1629755"/>
              <a:gd name="connsiteX77" fmla="*/ 17755 w 10497466"/>
              <a:gd name="connsiteY77" fmla="*/ 889333 h 1629755"/>
              <a:gd name="connsiteX78" fmla="*/ 26633 w 10497466"/>
              <a:gd name="connsiteY78" fmla="*/ 942599 h 1629755"/>
              <a:gd name="connsiteX79" fmla="*/ 44388 w 10497466"/>
              <a:gd name="connsiteY79" fmla="*/ 1004742 h 1629755"/>
              <a:gd name="connsiteX80" fmla="*/ 62143 w 10497466"/>
              <a:gd name="connsiteY80" fmla="*/ 1049131 h 1629755"/>
              <a:gd name="connsiteX81" fmla="*/ 71021 w 10497466"/>
              <a:gd name="connsiteY81" fmla="*/ 1075764 h 1629755"/>
              <a:gd name="connsiteX82" fmla="*/ 88777 w 10497466"/>
              <a:gd name="connsiteY82" fmla="*/ 1093519 h 1629755"/>
              <a:gd name="connsiteX83" fmla="*/ 133165 w 10497466"/>
              <a:gd name="connsiteY83" fmla="*/ 1155663 h 1629755"/>
              <a:gd name="connsiteX84" fmla="*/ 168676 w 10497466"/>
              <a:gd name="connsiteY84" fmla="*/ 1182296 h 1629755"/>
              <a:gd name="connsiteX85" fmla="*/ 213064 w 10497466"/>
              <a:gd name="connsiteY85" fmla="*/ 1235562 h 1629755"/>
              <a:gd name="connsiteX86" fmla="*/ 230819 w 10497466"/>
              <a:gd name="connsiteY86" fmla="*/ 1262195 h 1629755"/>
              <a:gd name="connsiteX87" fmla="*/ 275208 w 10497466"/>
              <a:gd name="connsiteY87" fmla="*/ 1306583 h 1629755"/>
              <a:gd name="connsiteX88" fmla="*/ 346229 w 10497466"/>
              <a:gd name="connsiteY88" fmla="*/ 1395360 h 1629755"/>
              <a:gd name="connsiteX89" fmla="*/ 372862 w 10497466"/>
              <a:gd name="connsiteY89" fmla="*/ 1404237 h 1629755"/>
              <a:gd name="connsiteX90" fmla="*/ 417250 w 10497466"/>
              <a:gd name="connsiteY90" fmla="*/ 1430870 h 1629755"/>
              <a:gd name="connsiteX91" fmla="*/ 452761 w 10497466"/>
              <a:gd name="connsiteY91" fmla="*/ 1448626 h 1629755"/>
              <a:gd name="connsiteX92" fmla="*/ 497149 w 10497466"/>
              <a:gd name="connsiteY92" fmla="*/ 1466381 h 1629755"/>
              <a:gd name="connsiteX93" fmla="*/ 514905 w 10497466"/>
              <a:gd name="connsiteY93" fmla="*/ 1484136 h 1629755"/>
              <a:gd name="connsiteX94" fmla="*/ 550415 w 10497466"/>
              <a:gd name="connsiteY94" fmla="*/ 1493014 h 1629755"/>
              <a:gd name="connsiteX95" fmla="*/ 577048 w 10497466"/>
              <a:gd name="connsiteY95" fmla="*/ 1501892 h 1629755"/>
              <a:gd name="connsiteX96" fmla="*/ 612559 w 10497466"/>
              <a:gd name="connsiteY96" fmla="*/ 1510770 h 1629755"/>
              <a:gd name="connsiteX97" fmla="*/ 665825 w 10497466"/>
              <a:gd name="connsiteY97" fmla="*/ 1528525 h 1629755"/>
              <a:gd name="connsiteX98" fmla="*/ 719091 w 10497466"/>
              <a:gd name="connsiteY98" fmla="*/ 1546280 h 1629755"/>
              <a:gd name="connsiteX99" fmla="*/ 745724 w 10497466"/>
              <a:gd name="connsiteY99" fmla="*/ 1555158 h 1629755"/>
              <a:gd name="connsiteX100" fmla="*/ 790112 w 10497466"/>
              <a:gd name="connsiteY100" fmla="*/ 1564036 h 1629755"/>
              <a:gd name="connsiteX101" fmla="*/ 914400 w 10497466"/>
              <a:gd name="connsiteY101" fmla="*/ 1581791 h 1629755"/>
              <a:gd name="connsiteX102" fmla="*/ 1005134 w 10497466"/>
              <a:gd name="connsiteY102" fmla="*/ 1557085 h 1629755"/>
              <a:gd name="connsiteX103" fmla="*/ 1131122 w 10497466"/>
              <a:gd name="connsiteY103" fmla="*/ 1565962 h 1629755"/>
              <a:gd name="connsiteX104" fmla="*/ 1217941 w 10497466"/>
              <a:gd name="connsiteY104" fmla="*/ 1554381 h 1629755"/>
              <a:gd name="connsiteX105" fmla="*/ 1321863 w 10497466"/>
              <a:gd name="connsiteY105" fmla="*/ 1555925 h 1629755"/>
              <a:gd name="connsiteX106" fmla="*/ 1576311 w 10497466"/>
              <a:gd name="connsiteY106" fmla="*/ 1533923 h 1629755"/>
              <a:gd name="connsiteX107" fmla="*/ 1633491 w 10497466"/>
              <a:gd name="connsiteY107" fmla="*/ 1626179 h 1629755"/>
              <a:gd name="connsiteX108" fmla="*/ 1695635 w 10497466"/>
              <a:gd name="connsiteY108" fmla="*/ 1608424 h 1629755"/>
              <a:gd name="connsiteX109" fmla="*/ 1740023 w 10497466"/>
              <a:gd name="connsiteY109" fmla="*/ 1590669 h 1629755"/>
              <a:gd name="connsiteX110" fmla="*/ 1775534 w 10497466"/>
              <a:gd name="connsiteY110" fmla="*/ 1581791 h 1629755"/>
              <a:gd name="connsiteX111" fmla="*/ 1828800 w 10497466"/>
              <a:gd name="connsiteY111" fmla="*/ 1564036 h 1629755"/>
              <a:gd name="connsiteX112" fmla="*/ 1855433 w 10497466"/>
              <a:gd name="connsiteY112" fmla="*/ 1555158 h 1629755"/>
              <a:gd name="connsiteX113" fmla="*/ 1953087 w 10497466"/>
              <a:gd name="connsiteY113" fmla="*/ 1537403 h 1629755"/>
              <a:gd name="connsiteX114" fmla="*/ 2070851 w 10497466"/>
              <a:gd name="connsiteY114" fmla="*/ 1506523 h 1629755"/>
              <a:gd name="connsiteX115" fmla="*/ 2224123 w 10497466"/>
              <a:gd name="connsiteY115" fmla="*/ 1503436 h 1629755"/>
              <a:gd name="connsiteX116" fmla="*/ 2627790 w 10497466"/>
              <a:gd name="connsiteY116" fmla="*/ 1501892 h 1629755"/>
              <a:gd name="connsiteX117" fmla="*/ 2734322 w 10497466"/>
              <a:gd name="connsiteY117" fmla="*/ 1484136 h 1629755"/>
              <a:gd name="connsiteX118" fmla="*/ 2902998 w 10497466"/>
              <a:gd name="connsiteY118" fmla="*/ 1448626 h 1629755"/>
              <a:gd name="connsiteX119" fmla="*/ 3027285 w 10497466"/>
              <a:gd name="connsiteY119" fmla="*/ 1430870 h 1629755"/>
              <a:gd name="connsiteX120" fmla="*/ 3222594 w 10497466"/>
              <a:gd name="connsiteY120" fmla="*/ 1395360 h 1629755"/>
              <a:gd name="connsiteX121" fmla="*/ 3577701 w 10497466"/>
              <a:gd name="connsiteY121" fmla="*/ 1359849 h 1629755"/>
              <a:gd name="connsiteX122" fmla="*/ 3986074 w 10497466"/>
              <a:gd name="connsiteY122" fmla="*/ 1377604 h 1629755"/>
              <a:gd name="connsiteX123" fmla="*/ 4074850 w 10497466"/>
              <a:gd name="connsiteY123" fmla="*/ 1421993 h 1629755"/>
              <a:gd name="connsiteX124" fmla="*/ 4128116 w 10497466"/>
              <a:gd name="connsiteY124" fmla="*/ 1413115 h 1629755"/>
              <a:gd name="connsiteX125" fmla="*/ 4163627 w 10497466"/>
              <a:gd name="connsiteY125" fmla="*/ 1404237 h 1629755"/>
              <a:gd name="connsiteX126" fmla="*/ 4225771 w 10497466"/>
              <a:gd name="connsiteY126" fmla="*/ 1395360 h 1629755"/>
              <a:gd name="connsiteX127" fmla="*/ 4634143 w 10497466"/>
              <a:gd name="connsiteY127" fmla="*/ 1404237 h 1629755"/>
              <a:gd name="connsiteX128" fmla="*/ 4696287 w 10497466"/>
              <a:gd name="connsiteY128" fmla="*/ 1421993 h 1629755"/>
              <a:gd name="connsiteX129" fmla="*/ 4838330 w 10497466"/>
              <a:gd name="connsiteY129" fmla="*/ 1448626 h 1629755"/>
              <a:gd name="connsiteX130" fmla="*/ 5007006 w 10497466"/>
              <a:gd name="connsiteY130" fmla="*/ 1484136 h 1629755"/>
              <a:gd name="connsiteX131" fmla="*/ 5166804 w 10497466"/>
              <a:gd name="connsiteY131" fmla="*/ 1501892 h 1629755"/>
              <a:gd name="connsiteX132" fmla="*/ 5495277 w 10497466"/>
              <a:gd name="connsiteY132" fmla="*/ 1519647 h 1629755"/>
              <a:gd name="connsiteX133" fmla="*/ 5575177 w 10497466"/>
              <a:gd name="connsiteY133" fmla="*/ 1528525 h 1629755"/>
              <a:gd name="connsiteX134" fmla="*/ 6152225 w 10497466"/>
              <a:gd name="connsiteY134" fmla="*/ 1510770 h 1629755"/>
              <a:gd name="connsiteX135" fmla="*/ 6205491 w 10497466"/>
              <a:gd name="connsiteY135" fmla="*/ 1501892 h 1629755"/>
              <a:gd name="connsiteX136" fmla="*/ 6365289 w 10497466"/>
              <a:gd name="connsiteY136" fmla="*/ 1555157 h 1629755"/>
              <a:gd name="connsiteX137" fmla="*/ 6498455 w 10497466"/>
              <a:gd name="connsiteY137" fmla="*/ 1555158 h 1629755"/>
              <a:gd name="connsiteX138" fmla="*/ 6578353 w 10497466"/>
              <a:gd name="connsiteY138" fmla="*/ 1546280 h 1629755"/>
              <a:gd name="connsiteX139" fmla="*/ 6747029 w 10497466"/>
              <a:gd name="connsiteY139" fmla="*/ 1528525 h 1629755"/>
              <a:gd name="connsiteX140" fmla="*/ 6773662 w 10497466"/>
              <a:gd name="connsiteY140" fmla="*/ 1564035 h 1629755"/>
              <a:gd name="connsiteX141" fmla="*/ 6862438 w 10497466"/>
              <a:gd name="connsiteY141" fmla="*/ 1519647 h 1629755"/>
              <a:gd name="connsiteX142" fmla="*/ 6924582 w 10497466"/>
              <a:gd name="connsiteY142" fmla="*/ 1528525 h 1629755"/>
              <a:gd name="connsiteX143" fmla="*/ 7013358 w 10497466"/>
              <a:gd name="connsiteY143" fmla="*/ 1510769 h 1629755"/>
              <a:gd name="connsiteX144" fmla="*/ 7102136 w 10497466"/>
              <a:gd name="connsiteY144" fmla="*/ 1501892 h 1629755"/>
              <a:gd name="connsiteX145" fmla="*/ 7155402 w 10497466"/>
              <a:gd name="connsiteY145" fmla="*/ 1519648 h 1629755"/>
              <a:gd name="connsiteX146" fmla="*/ 7164280 w 10497466"/>
              <a:gd name="connsiteY146" fmla="*/ 1484136 h 1629755"/>
              <a:gd name="connsiteX147" fmla="*/ 7279690 w 10497466"/>
              <a:gd name="connsiteY147" fmla="*/ 1475259 h 1629755"/>
              <a:gd name="connsiteX148" fmla="*/ 7386221 w 10497466"/>
              <a:gd name="connsiteY148" fmla="*/ 1439748 h 1629755"/>
              <a:gd name="connsiteX149" fmla="*/ 7439488 w 10497466"/>
              <a:gd name="connsiteY149" fmla="*/ 1404237 h 1629755"/>
              <a:gd name="connsiteX150" fmla="*/ 7572652 w 10497466"/>
              <a:gd name="connsiteY150" fmla="*/ 1413116 h 1629755"/>
              <a:gd name="connsiteX151" fmla="*/ 7696939 w 10497466"/>
              <a:gd name="connsiteY151" fmla="*/ 1430871 h 1629755"/>
              <a:gd name="connsiteX152" fmla="*/ 7767961 w 10497466"/>
              <a:gd name="connsiteY152" fmla="*/ 1404237 h 1629755"/>
              <a:gd name="connsiteX153" fmla="*/ 7945514 w 10497466"/>
              <a:gd name="connsiteY153" fmla="*/ 1413115 h 1629755"/>
              <a:gd name="connsiteX154" fmla="*/ 8007658 w 10497466"/>
              <a:gd name="connsiteY154" fmla="*/ 1457504 h 1629755"/>
              <a:gd name="connsiteX155" fmla="*/ 8123068 w 10497466"/>
              <a:gd name="connsiteY155" fmla="*/ 1395360 h 1629755"/>
              <a:gd name="connsiteX156" fmla="*/ 8238478 w 10497466"/>
              <a:gd name="connsiteY156" fmla="*/ 1377604 h 1629755"/>
              <a:gd name="connsiteX157" fmla="*/ 8265110 w 10497466"/>
              <a:gd name="connsiteY157" fmla="*/ 1395360 h 1629755"/>
              <a:gd name="connsiteX158" fmla="*/ 8211844 w 10497466"/>
              <a:gd name="connsiteY158" fmla="*/ 1421993 h 1629755"/>
              <a:gd name="connsiteX159" fmla="*/ 8371643 w 10497466"/>
              <a:gd name="connsiteY159" fmla="*/ 1413115 h 1629755"/>
              <a:gd name="connsiteX160" fmla="*/ 8451542 w 10497466"/>
              <a:gd name="connsiteY160" fmla="*/ 1395360 h 1629755"/>
              <a:gd name="connsiteX161" fmla="*/ 8957569 w 10497466"/>
              <a:gd name="connsiteY161" fmla="*/ 1315461 h 1629755"/>
              <a:gd name="connsiteX162" fmla="*/ 8948691 w 10497466"/>
              <a:gd name="connsiteY162" fmla="*/ 1324338 h 1629755"/>
              <a:gd name="connsiteX163" fmla="*/ 8877670 w 10497466"/>
              <a:gd name="connsiteY163" fmla="*/ 1350971 h 1629755"/>
              <a:gd name="connsiteX164" fmla="*/ 8859914 w 10497466"/>
              <a:gd name="connsiteY164" fmla="*/ 1368727 h 1629755"/>
              <a:gd name="connsiteX165" fmla="*/ 8833281 w 10497466"/>
              <a:gd name="connsiteY165" fmla="*/ 1377604 h 1629755"/>
              <a:gd name="connsiteX166" fmla="*/ 8815526 w 10497466"/>
              <a:gd name="connsiteY166" fmla="*/ 1395360 h 1629755"/>
              <a:gd name="connsiteX167" fmla="*/ 8788893 w 10497466"/>
              <a:gd name="connsiteY167" fmla="*/ 1413115 h 1629755"/>
              <a:gd name="connsiteX168" fmla="*/ 8788893 w 10497466"/>
              <a:gd name="connsiteY168" fmla="*/ 1297705 h 1629755"/>
              <a:gd name="connsiteX0" fmla="*/ 8788893 w 10497466"/>
              <a:gd name="connsiteY0" fmla="*/ 1297705 h 1610496"/>
              <a:gd name="connsiteX1" fmla="*/ 8788893 w 10497466"/>
              <a:gd name="connsiteY1" fmla="*/ 1297705 h 1610496"/>
              <a:gd name="connsiteX2" fmla="*/ 9401452 w 10497466"/>
              <a:gd name="connsiteY2" fmla="*/ 1288828 h 1610496"/>
              <a:gd name="connsiteX3" fmla="*/ 9490229 w 10497466"/>
              <a:gd name="connsiteY3" fmla="*/ 1271072 h 1610496"/>
              <a:gd name="connsiteX4" fmla="*/ 9792070 w 10497466"/>
              <a:gd name="connsiteY4" fmla="*/ 1253317 h 1610496"/>
              <a:gd name="connsiteX5" fmla="*/ 9916357 w 10497466"/>
              <a:gd name="connsiteY5" fmla="*/ 1244439 h 1610496"/>
              <a:gd name="connsiteX6" fmla="*/ 9987378 w 10497466"/>
              <a:gd name="connsiteY6" fmla="*/ 1226684 h 1610496"/>
              <a:gd name="connsiteX7" fmla="*/ 10031767 w 10497466"/>
              <a:gd name="connsiteY7" fmla="*/ 1217806 h 1610496"/>
              <a:gd name="connsiteX8" fmla="*/ 10085033 w 10497466"/>
              <a:gd name="connsiteY8" fmla="*/ 1200051 h 1610496"/>
              <a:gd name="connsiteX9" fmla="*/ 10173810 w 10497466"/>
              <a:gd name="connsiteY9" fmla="*/ 1173418 h 1610496"/>
              <a:gd name="connsiteX10" fmla="*/ 10218198 w 10497466"/>
              <a:gd name="connsiteY10" fmla="*/ 1137907 h 1610496"/>
              <a:gd name="connsiteX11" fmla="*/ 10244831 w 10497466"/>
              <a:gd name="connsiteY11" fmla="*/ 1120152 h 1610496"/>
              <a:gd name="connsiteX12" fmla="*/ 10298097 w 10497466"/>
              <a:gd name="connsiteY12" fmla="*/ 1058008 h 1610496"/>
              <a:gd name="connsiteX13" fmla="*/ 10351363 w 10497466"/>
              <a:gd name="connsiteY13" fmla="*/ 1040253 h 1610496"/>
              <a:gd name="connsiteX14" fmla="*/ 10386874 w 10497466"/>
              <a:gd name="connsiteY14" fmla="*/ 1013620 h 1610496"/>
              <a:gd name="connsiteX15" fmla="*/ 10422384 w 10497466"/>
              <a:gd name="connsiteY15" fmla="*/ 1004742 h 1610496"/>
              <a:gd name="connsiteX16" fmla="*/ 10466773 w 10497466"/>
              <a:gd name="connsiteY16" fmla="*/ 969232 h 1610496"/>
              <a:gd name="connsiteX17" fmla="*/ 10475650 w 10497466"/>
              <a:gd name="connsiteY17" fmla="*/ 614125 h 1610496"/>
              <a:gd name="connsiteX18" fmla="*/ 10440140 w 10497466"/>
              <a:gd name="connsiteY18" fmla="*/ 569736 h 1610496"/>
              <a:gd name="connsiteX19" fmla="*/ 10422384 w 10497466"/>
              <a:gd name="connsiteY19" fmla="*/ 543103 h 1610496"/>
              <a:gd name="connsiteX20" fmla="*/ 10360241 w 10497466"/>
              <a:gd name="connsiteY20" fmla="*/ 516470 h 1610496"/>
              <a:gd name="connsiteX21" fmla="*/ 10324730 w 10497466"/>
              <a:gd name="connsiteY21" fmla="*/ 463204 h 1610496"/>
              <a:gd name="connsiteX22" fmla="*/ 10306975 w 10497466"/>
              <a:gd name="connsiteY22" fmla="*/ 436571 h 1610496"/>
              <a:gd name="connsiteX23" fmla="*/ 10280342 w 10497466"/>
              <a:gd name="connsiteY23" fmla="*/ 427694 h 1610496"/>
              <a:gd name="connsiteX24" fmla="*/ 10218198 w 10497466"/>
              <a:gd name="connsiteY24" fmla="*/ 356672 h 1610496"/>
              <a:gd name="connsiteX25" fmla="*/ 10182687 w 10497466"/>
              <a:gd name="connsiteY25" fmla="*/ 338917 h 1610496"/>
              <a:gd name="connsiteX26" fmla="*/ 10093910 w 10497466"/>
              <a:gd name="connsiteY26" fmla="*/ 294529 h 1610496"/>
              <a:gd name="connsiteX27" fmla="*/ 10014011 w 10497466"/>
              <a:gd name="connsiteY27" fmla="*/ 267896 h 1610496"/>
              <a:gd name="connsiteX28" fmla="*/ 9978501 w 10497466"/>
              <a:gd name="connsiteY28" fmla="*/ 259018 h 1610496"/>
              <a:gd name="connsiteX29" fmla="*/ 9934112 w 10497466"/>
              <a:gd name="connsiteY29" fmla="*/ 250140 h 1610496"/>
              <a:gd name="connsiteX30" fmla="*/ 9898602 w 10497466"/>
              <a:gd name="connsiteY30" fmla="*/ 241263 h 1610496"/>
              <a:gd name="connsiteX31" fmla="*/ 9836458 w 10497466"/>
              <a:gd name="connsiteY31" fmla="*/ 232385 h 1610496"/>
              <a:gd name="connsiteX32" fmla="*/ 9783192 w 10497466"/>
              <a:gd name="connsiteY32" fmla="*/ 214630 h 1610496"/>
              <a:gd name="connsiteX33" fmla="*/ 9729926 w 10497466"/>
              <a:gd name="connsiteY33" fmla="*/ 187997 h 1610496"/>
              <a:gd name="connsiteX34" fmla="*/ 9676660 w 10497466"/>
              <a:gd name="connsiteY34" fmla="*/ 161364 h 1610496"/>
              <a:gd name="connsiteX35" fmla="*/ 9614516 w 10497466"/>
              <a:gd name="connsiteY35" fmla="*/ 125853 h 1610496"/>
              <a:gd name="connsiteX36" fmla="*/ 9570128 w 10497466"/>
              <a:gd name="connsiteY36" fmla="*/ 116975 h 1610496"/>
              <a:gd name="connsiteX37" fmla="*/ 9454718 w 10497466"/>
              <a:gd name="connsiteY37" fmla="*/ 90342 h 1610496"/>
              <a:gd name="connsiteX38" fmla="*/ 9419208 w 10497466"/>
              <a:gd name="connsiteY38" fmla="*/ 81465 h 1610496"/>
              <a:gd name="connsiteX39" fmla="*/ 9348186 w 10497466"/>
              <a:gd name="connsiteY39" fmla="*/ 72587 h 1610496"/>
              <a:gd name="connsiteX40" fmla="*/ 9286043 w 10497466"/>
              <a:gd name="connsiteY40" fmla="*/ 63709 h 1610496"/>
              <a:gd name="connsiteX41" fmla="*/ 9179510 w 10497466"/>
              <a:gd name="connsiteY41" fmla="*/ 45954 h 1610496"/>
              <a:gd name="connsiteX42" fmla="*/ 9081856 w 10497466"/>
              <a:gd name="connsiteY42" fmla="*/ 28199 h 1610496"/>
              <a:gd name="connsiteX43" fmla="*/ 9001957 w 10497466"/>
              <a:gd name="connsiteY43" fmla="*/ 19321 h 1610496"/>
              <a:gd name="connsiteX44" fmla="*/ 8629095 w 10497466"/>
              <a:gd name="connsiteY44" fmla="*/ 19321 h 1610496"/>
              <a:gd name="connsiteX45" fmla="*/ 8416031 w 10497466"/>
              <a:gd name="connsiteY45" fmla="*/ 45954 h 1610496"/>
              <a:gd name="connsiteX46" fmla="*/ 6347534 w 10497466"/>
              <a:gd name="connsiteY46" fmla="*/ 37076 h 1610496"/>
              <a:gd name="connsiteX47" fmla="*/ 6196613 w 10497466"/>
              <a:gd name="connsiteY47" fmla="*/ 19321 h 1610496"/>
              <a:gd name="connsiteX48" fmla="*/ 6107837 w 10497466"/>
              <a:gd name="connsiteY48" fmla="*/ 10443 h 1610496"/>
              <a:gd name="connsiteX49" fmla="*/ 5149048 w 10497466"/>
              <a:gd name="connsiteY49" fmla="*/ 28199 h 1610496"/>
              <a:gd name="connsiteX50" fmla="*/ 4891596 w 10497466"/>
              <a:gd name="connsiteY50" fmla="*/ 81465 h 1610496"/>
              <a:gd name="connsiteX51" fmla="*/ 4811697 w 10497466"/>
              <a:gd name="connsiteY51" fmla="*/ 90342 h 1610496"/>
              <a:gd name="connsiteX52" fmla="*/ 4705165 w 10497466"/>
              <a:gd name="connsiteY52" fmla="*/ 99220 h 1610496"/>
              <a:gd name="connsiteX53" fmla="*/ 4669654 w 10497466"/>
              <a:gd name="connsiteY53" fmla="*/ 72587 h 1610496"/>
              <a:gd name="connsiteX54" fmla="*/ 4554244 w 10497466"/>
              <a:gd name="connsiteY54" fmla="*/ 54832 h 1610496"/>
              <a:gd name="connsiteX55" fmla="*/ 4447712 w 10497466"/>
              <a:gd name="connsiteY55" fmla="*/ 37076 h 1610496"/>
              <a:gd name="connsiteX56" fmla="*/ 3453413 w 10497466"/>
              <a:gd name="connsiteY56" fmla="*/ 45954 h 1610496"/>
              <a:gd name="connsiteX57" fmla="*/ 2805343 w 10497466"/>
              <a:gd name="connsiteY57" fmla="*/ 54832 h 1610496"/>
              <a:gd name="connsiteX58" fmla="*/ 1793289 w 10497466"/>
              <a:gd name="connsiteY58" fmla="*/ 63709 h 1610496"/>
              <a:gd name="connsiteX59" fmla="*/ 1296140 w 10497466"/>
              <a:gd name="connsiteY59" fmla="*/ 170241 h 1610496"/>
              <a:gd name="connsiteX60" fmla="*/ 1180730 w 10497466"/>
              <a:gd name="connsiteY60" fmla="*/ 214630 h 1610496"/>
              <a:gd name="connsiteX61" fmla="*/ 1127464 w 10497466"/>
              <a:gd name="connsiteY61" fmla="*/ 232385 h 1610496"/>
              <a:gd name="connsiteX62" fmla="*/ 674703 w 10497466"/>
              <a:gd name="connsiteY62" fmla="*/ 241263 h 1610496"/>
              <a:gd name="connsiteX63" fmla="*/ 621437 w 10497466"/>
              <a:gd name="connsiteY63" fmla="*/ 250140 h 1610496"/>
              <a:gd name="connsiteX64" fmla="*/ 497149 w 10497466"/>
              <a:gd name="connsiteY64" fmla="*/ 259018 h 1610496"/>
              <a:gd name="connsiteX65" fmla="*/ 435006 w 10497466"/>
              <a:gd name="connsiteY65" fmla="*/ 276773 h 1610496"/>
              <a:gd name="connsiteX66" fmla="*/ 399495 w 10497466"/>
              <a:gd name="connsiteY66" fmla="*/ 285651 h 1610496"/>
              <a:gd name="connsiteX67" fmla="*/ 346229 w 10497466"/>
              <a:gd name="connsiteY67" fmla="*/ 294529 h 1610496"/>
              <a:gd name="connsiteX68" fmla="*/ 266330 w 10497466"/>
              <a:gd name="connsiteY68" fmla="*/ 312284 h 1610496"/>
              <a:gd name="connsiteX69" fmla="*/ 186431 w 10497466"/>
              <a:gd name="connsiteY69" fmla="*/ 365550 h 1610496"/>
              <a:gd name="connsiteX70" fmla="*/ 159798 w 10497466"/>
              <a:gd name="connsiteY70" fmla="*/ 392183 h 1610496"/>
              <a:gd name="connsiteX71" fmla="*/ 124287 w 10497466"/>
              <a:gd name="connsiteY71" fmla="*/ 472082 h 1610496"/>
              <a:gd name="connsiteX72" fmla="*/ 115410 w 10497466"/>
              <a:gd name="connsiteY72" fmla="*/ 498715 h 1610496"/>
              <a:gd name="connsiteX73" fmla="*/ 79899 w 10497466"/>
              <a:gd name="connsiteY73" fmla="*/ 551981 h 1610496"/>
              <a:gd name="connsiteX74" fmla="*/ 35510 w 10497466"/>
              <a:gd name="connsiteY74" fmla="*/ 605247 h 1610496"/>
              <a:gd name="connsiteX75" fmla="*/ 8877 w 10497466"/>
              <a:gd name="connsiteY75" fmla="*/ 694024 h 1610496"/>
              <a:gd name="connsiteX76" fmla="*/ 0 w 10497466"/>
              <a:gd name="connsiteY76" fmla="*/ 747290 h 1610496"/>
              <a:gd name="connsiteX77" fmla="*/ 17755 w 10497466"/>
              <a:gd name="connsiteY77" fmla="*/ 889333 h 1610496"/>
              <a:gd name="connsiteX78" fmla="*/ 26633 w 10497466"/>
              <a:gd name="connsiteY78" fmla="*/ 942599 h 1610496"/>
              <a:gd name="connsiteX79" fmla="*/ 44388 w 10497466"/>
              <a:gd name="connsiteY79" fmla="*/ 1004742 h 1610496"/>
              <a:gd name="connsiteX80" fmla="*/ 62143 w 10497466"/>
              <a:gd name="connsiteY80" fmla="*/ 1049131 h 1610496"/>
              <a:gd name="connsiteX81" fmla="*/ 71021 w 10497466"/>
              <a:gd name="connsiteY81" fmla="*/ 1075764 h 1610496"/>
              <a:gd name="connsiteX82" fmla="*/ 88777 w 10497466"/>
              <a:gd name="connsiteY82" fmla="*/ 1093519 h 1610496"/>
              <a:gd name="connsiteX83" fmla="*/ 133165 w 10497466"/>
              <a:gd name="connsiteY83" fmla="*/ 1155663 h 1610496"/>
              <a:gd name="connsiteX84" fmla="*/ 168676 w 10497466"/>
              <a:gd name="connsiteY84" fmla="*/ 1182296 h 1610496"/>
              <a:gd name="connsiteX85" fmla="*/ 213064 w 10497466"/>
              <a:gd name="connsiteY85" fmla="*/ 1235562 h 1610496"/>
              <a:gd name="connsiteX86" fmla="*/ 230819 w 10497466"/>
              <a:gd name="connsiteY86" fmla="*/ 1262195 h 1610496"/>
              <a:gd name="connsiteX87" fmla="*/ 275208 w 10497466"/>
              <a:gd name="connsiteY87" fmla="*/ 1306583 h 1610496"/>
              <a:gd name="connsiteX88" fmla="*/ 346229 w 10497466"/>
              <a:gd name="connsiteY88" fmla="*/ 1395360 h 1610496"/>
              <a:gd name="connsiteX89" fmla="*/ 372862 w 10497466"/>
              <a:gd name="connsiteY89" fmla="*/ 1404237 h 1610496"/>
              <a:gd name="connsiteX90" fmla="*/ 417250 w 10497466"/>
              <a:gd name="connsiteY90" fmla="*/ 1430870 h 1610496"/>
              <a:gd name="connsiteX91" fmla="*/ 452761 w 10497466"/>
              <a:gd name="connsiteY91" fmla="*/ 1448626 h 1610496"/>
              <a:gd name="connsiteX92" fmla="*/ 497149 w 10497466"/>
              <a:gd name="connsiteY92" fmla="*/ 1466381 h 1610496"/>
              <a:gd name="connsiteX93" fmla="*/ 514905 w 10497466"/>
              <a:gd name="connsiteY93" fmla="*/ 1484136 h 1610496"/>
              <a:gd name="connsiteX94" fmla="*/ 550415 w 10497466"/>
              <a:gd name="connsiteY94" fmla="*/ 1493014 h 1610496"/>
              <a:gd name="connsiteX95" fmla="*/ 577048 w 10497466"/>
              <a:gd name="connsiteY95" fmla="*/ 1501892 h 1610496"/>
              <a:gd name="connsiteX96" fmla="*/ 612559 w 10497466"/>
              <a:gd name="connsiteY96" fmla="*/ 1510770 h 1610496"/>
              <a:gd name="connsiteX97" fmla="*/ 665825 w 10497466"/>
              <a:gd name="connsiteY97" fmla="*/ 1528525 h 1610496"/>
              <a:gd name="connsiteX98" fmla="*/ 719091 w 10497466"/>
              <a:gd name="connsiteY98" fmla="*/ 1546280 h 1610496"/>
              <a:gd name="connsiteX99" fmla="*/ 745724 w 10497466"/>
              <a:gd name="connsiteY99" fmla="*/ 1555158 h 1610496"/>
              <a:gd name="connsiteX100" fmla="*/ 790112 w 10497466"/>
              <a:gd name="connsiteY100" fmla="*/ 1564036 h 1610496"/>
              <a:gd name="connsiteX101" fmla="*/ 914400 w 10497466"/>
              <a:gd name="connsiteY101" fmla="*/ 1581791 h 1610496"/>
              <a:gd name="connsiteX102" fmla="*/ 1005134 w 10497466"/>
              <a:gd name="connsiteY102" fmla="*/ 1557085 h 1610496"/>
              <a:gd name="connsiteX103" fmla="*/ 1131122 w 10497466"/>
              <a:gd name="connsiteY103" fmla="*/ 1565962 h 1610496"/>
              <a:gd name="connsiteX104" fmla="*/ 1217941 w 10497466"/>
              <a:gd name="connsiteY104" fmla="*/ 1554381 h 1610496"/>
              <a:gd name="connsiteX105" fmla="*/ 1321863 w 10497466"/>
              <a:gd name="connsiteY105" fmla="*/ 1555925 h 1610496"/>
              <a:gd name="connsiteX106" fmla="*/ 1576311 w 10497466"/>
              <a:gd name="connsiteY106" fmla="*/ 1533923 h 1610496"/>
              <a:gd name="connsiteX107" fmla="*/ 1715744 w 10497466"/>
              <a:gd name="connsiteY107" fmla="*/ 1538170 h 1610496"/>
              <a:gd name="connsiteX108" fmla="*/ 1695635 w 10497466"/>
              <a:gd name="connsiteY108" fmla="*/ 1608424 h 1610496"/>
              <a:gd name="connsiteX109" fmla="*/ 1740023 w 10497466"/>
              <a:gd name="connsiteY109" fmla="*/ 1590669 h 1610496"/>
              <a:gd name="connsiteX110" fmla="*/ 1775534 w 10497466"/>
              <a:gd name="connsiteY110" fmla="*/ 1581791 h 1610496"/>
              <a:gd name="connsiteX111" fmla="*/ 1828800 w 10497466"/>
              <a:gd name="connsiteY111" fmla="*/ 1564036 h 1610496"/>
              <a:gd name="connsiteX112" fmla="*/ 1855433 w 10497466"/>
              <a:gd name="connsiteY112" fmla="*/ 1555158 h 1610496"/>
              <a:gd name="connsiteX113" fmla="*/ 1953087 w 10497466"/>
              <a:gd name="connsiteY113" fmla="*/ 1537403 h 1610496"/>
              <a:gd name="connsiteX114" fmla="*/ 2070851 w 10497466"/>
              <a:gd name="connsiteY114" fmla="*/ 1506523 h 1610496"/>
              <a:gd name="connsiteX115" fmla="*/ 2224123 w 10497466"/>
              <a:gd name="connsiteY115" fmla="*/ 1503436 h 1610496"/>
              <a:gd name="connsiteX116" fmla="*/ 2627790 w 10497466"/>
              <a:gd name="connsiteY116" fmla="*/ 1501892 h 1610496"/>
              <a:gd name="connsiteX117" fmla="*/ 2734322 w 10497466"/>
              <a:gd name="connsiteY117" fmla="*/ 1484136 h 1610496"/>
              <a:gd name="connsiteX118" fmla="*/ 2902998 w 10497466"/>
              <a:gd name="connsiteY118" fmla="*/ 1448626 h 1610496"/>
              <a:gd name="connsiteX119" fmla="*/ 3027285 w 10497466"/>
              <a:gd name="connsiteY119" fmla="*/ 1430870 h 1610496"/>
              <a:gd name="connsiteX120" fmla="*/ 3222594 w 10497466"/>
              <a:gd name="connsiteY120" fmla="*/ 1395360 h 1610496"/>
              <a:gd name="connsiteX121" fmla="*/ 3577701 w 10497466"/>
              <a:gd name="connsiteY121" fmla="*/ 1359849 h 1610496"/>
              <a:gd name="connsiteX122" fmla="*/ 3986074 w 10497466"/>
              <a:gd name="connsiteY122" fmla="*/ 1377604 h 1610496"/>
              <a:gd name="connsiteX123" fmla="*/ 4074850 w 10497466"/>
              <a:gd name="connsiteY123" fmla="*/ 1421993 h 1610496"/>
              <a:gd name="connsiteX124" fmla="*/ 4128116 w 10497466"/>
              <a:gd name="connsiteY124" fmla="*/ 1413115 h 1610496"/>
              <a:gd name="connsiteX125" fmla="*/ 4163627 w 10497466"/>
              <a:gd name="connsiteY125" fmla="*/ 1404237 h 1610496"/>
              <a:gd name="connsiteX126" fmla="*/ 4225771 w 10497466"/>
              <a:gd name="connsiteY126" fmla="*/ 1395360 h 1610496"/>
              <a:gd name="connsiteX127" fmla="*/ 4634143 w 10497466"/>
              <a:gd name="connsiteY127" fmla="*/ 1404237 h 1610496"/>
              <a:gd name="connsiteX128" fmla="*/ 4696287 w 10497466"/>
              <a:gd name="connsiteY128" fmla="*/ 1421993 h 1610496"/>
              <a:gd name="connsiteX129" fmla="*/ 4838330 w 10497466"/>
              <a:gd name="connsiteY129" fmla="*/ 1448626 h 1610496"/>
              <a:gd name="connsiteX130" fmla="*/ 5007006 w 10497466"/>
              <a:gd name="connsiteY130" fmla="*/ 1484136 h 1610496"/>
              <a:gd name="connsiteX131" fmla="*/ 5166804 w 10497466"/>
              <a:gd name="connsiteY131" fmla="*/ 1501892 h 1610496"/>
              <a:gd name="connsiteX132" fmla="*/ 5495277 w 10497466"/>
              <a:gd name="connsiteY132" fmla="*/ 1519647 h 1610496"/>
              <a:gd name="connsiteX133" fmla="*/ 5575177 w 10497466"/>
              <a:gd name="connsiteY133" fmla="*/ 1528525 h 1610496"/>
              <a:gd name="connsiteX134" fmla="*/ 6152225 w 10497466"/>
              <a:gd name="connsiteY134" fmla="*/ 1510770 h 1610496"/>
              <a:gd name="connsiteX135" fmla="*/ 6205491 w 10497466"/>
              <a:gd name="connsiteY135" fmla="*/ 1501892 h 1610496"/>
              <a:gd name="connsiteX136" fmla="*/ 6365289 w 10497466"/>
              <a:gd name="connsiteY136" fmla="*/ 1555157 h 1610496"/>
              <a:gd name="connsiteX137" fmla="*/ 6498455 w 10497466"/>
              <a:gd name="connsiteY137" fmla="*/ 1555158 h 1610496"/>
              <a:gd name="connsiteX138" fmla="*/ 6578353 w 10497466"/>
              <a:gd name="connsiteY138" fmla="*/ 1546280 h 1610496"/>
              <a:gd name="connsiteX139" fmla="*/ 6747029 w 10497466"/>
              <a:gd name="connsiteY139" fmla="*/ 1528525 h 1610496"/>
              <a:gd name="connsiteX140" fmla="*/ 6773662 w 10497466"/>
              <a:gd name="connsiteY140" fmla="*/ 1564035 h 1610496"/>
              <a:gd name="connsiteX141" fmla="*/ 6862438 w 10497466"/>
              <a:gd name="connsiteY141" fmla="*/ 1519647 h 1610496"/>
              <a:gd name="connsiteX142" fmla="*/ 6924582 w 10497466"/>
              <a:gd name="connsiteY142" fmla="*/ 1528525 h 1610496"/>
              <a:gd name="connsiteX143" fmla="*/ 7013358 w 10497466"/>
              <a:gd name="connsiteY143" fmla="*/ 1510769 h 1610496"/>
              <a:gd name="connsiteX144" fmla="*/ 7102136 w 10497466"/>
              <a:gd name="connsiteY144" fmla="*/ 1501892 h 1610496"/>
              <a:gd name="connsiteX145" fmla="*/ 7155402 w 10497466"/>
              <a:gd name="connsiteY145" fmla="*/ 1519648 h 1610496"/>
              <a:gd name="connsiteX146" fmla="*/ 7164280 w 10497466"/>
              <a:gd name="connsiteY146" fmla="*/ 1484136 h 1610496"/>
              <a:gd name="connsiteX147" fmla="*/ 7279690 w 10497466"/>
              <a:gd name="connsiteY147" fmla="*/ 1475259 h 1610496"/>
              <a:gd name="connsiteX148" fmla="*/ 7386221 w 10497466"/>
              <a:gd name="connsiteY148" fmla="*/ 1439748 h 1610496"/>
              <a:gd name="connsiteX149" fmla="*/ 7439488 w 10497466"/>
              <a:gd name="connsiteY149" fmla="*/ 1404237 h 1610496"/>
              <a:gd name="connsiteX150" fmla="*/ 7572652 w 10497466"/>
              <a:gd name="connsiteY150" fmla="*/ 1413116 h 1610496"/>
              <a:gd name="connsiteX151" fmla="*/ 7696939 w 10497466"/>
              <a:gd name="connsiteY151" fmla="*/ 1430871 h 1610496"/>
              <a:gd name="connsiteX152" fmla="*/ 7767961 w 10497466"/>
              <a:gd name="connsiteY152" fmla="*/ 1404237 h 1610496"/>
              <a:gd name="connsiteX153" fmla="*/ 7945514 w 10497466"/>
              <a:gd name="connsiteY153" fmla="*/ 1413115 h 1610496"/>
              <a:gd name="connsiteX154" fmla="*/ 8007658 w 10497466"/>
              <a:gd name="connsiteY154" fmla="*/ 1457504 h 1610496"/>
              <a:gd name="connsiteX155" fmla="*/ 8123068 w 10497466"/>
              <a:gd name="connsiteY155" fmla="*/ 1395360 h 1610496"/>
              <a:gd name="connsiteX156" fmla="*/ 8238478 w 10497466"/>
              <a:gd name="connsiteY156" fmla="*/ 1377604 h 1610496"/>
              <a:gd name="connsiteX157" fmla="*/ 8265110 w 10497466"/>
              <a:gd name="connsiteY157" fmla="*/ 1395360 h 1610496"/>
              <a:gd name="connsiteX158" fmla="*/ 8211844 w 10497466"/>
              <a:gd name="connsiteY158" fmla="*/ 1421993 h 1610496"/>
              <a:gd name="connsiteX159" fmla="*/ 8371643 w 10497466"/>
              <a:gd name="connsiteY159" fmla="*/ 1413115 h 1610496"/>
              <a:gd name="connsiteX160" fmla="*/ 8451542 w 10497466"/>
              <a:gd name="connsiteY160" fmla="*/ 1395360 h 1610496"/>
              <a:gd name="connsiteX161" fmla="*/ 8957569 w 10497466"/>
              <a:gd name="connsiteY161" fmla="*/ 1315461 h 1610496"/>
              <a:gd name="connsiteX162" fmla="*/ 8948691 w 10497466"/>
              <a:gd name="connsiteY162" fmla="*/ 1324338 h 1610496"/>
              <a:gd name="connsiteX163" fmla="*/ 8877670 w 10497466"/>
              <a:gd name="connsiteY163" fmla="*/ 1350971 h 1610496"/>
              <a:gd name="connsiteX164" fmla="*/ 8859914 w 10497466"/>
              <a:gd name="connsiteY164" fmla="*/ 1368727 h 1610496"/>
              <a:gd name="connsiteX165" fmla="*/ 8833281 w 10497466"/>
              <a:gd name="connsiteY165" fmla="*/ 1377604 h 1610496"/>
              <a:gd name="connsiteX166" fmla="*/ 8815526 w 10497466"/>
              <a:gd name="connsiteY166" fmla="*/ 1395360 h 1610496"/>
              <a:gd name="connsiteX167" fmla="*/ 8788893 w 10497466"/>
              <a:gd name="connsiteY167" fmla="*/ 1413115 h 1610496"/>
              <a:gd name="connsiteX168" fmla="*/ 8788893 w 10497466"/>
              <a:gd name="connsiteY168" fmla="*/ 1297705 h 1610496"/>
              <a:gd name="connsiteX0" fmla="*/ 8788893 w 10497466"/>
              <a:gd name="connsiteY0" fmla="*/ 1297705 h 1609353"/>
              <a:gd name="connsiteX1" fmla="*/ 8788893 w 10497466"/>
              <a:gd name="connsiteY1" fmla="*/ 1297705 h 1609353"/>
              <a:gd name="connsiteX2" fmla="*/ 9401452 w 10497466"/>
              <a:gd name="connsiteY2" fmla="*/ 1288828 h 1609353"/>
              <a:gd name="connsiteX3" fmla="*/ 9490229 w 10497466"/>
              <a:gd name="connsiteY3" fmla="*/ 1271072 h 1609353"/>
              <a:gd name="connsiteX4" fmla="*/ 9792070 w 10497466"/>
              <a:gd name="connsiteY4" fmla="*/ 1253317 h 1609353"/>
              <a:gd name="connsiteX5" fmla="*/ 9916357 w 10497466"/>
              <a:gd name="connsiteY5" fmla="*/ 1244439 h 1609353"/>
              <a:gd name="connsiteX6" fmla="*/ 9987378 w 10497466"/>
              <a:gd name="connsiteY6" fmla="*/ 1226684 h 1609353"/>
              <a:gd name="connsiteX7" fmla="*/ 10031767 w 10497466"/>
              <a:gd name="connsiteY7" fmla="*/ 1217806 h 1609353"/>
              <a:gd name="connsiteX8" fmla="*/ 10085033 w 10497466"/>
              <a:gd name="connsiteY8" fmla="*/ 1200051 h 1609353"/>
              <a:gd name="connsiteX9" fmla="*/ 10173810 w 10497466"/>
              <a:gd name="connsiteY9" fmla="*/ 1173418 h 1609353"/>
              <a:gd name="connsiteX10" fmla="*/ 10218198 w 10497466"/>
              <a:gd name="connsiteY10" fmla="*/ 1137907 h 1609353"/>
              <a:gd name="connsiteX11" fmla="*/ 10244831 w 10497466"/>
              <a:gd name="connsiteY11" fmla="*/ 1120152 h 1609353"/>
              <a:gd name="connsiteX12" fmla="*/ 10298097 w 10497466"/>
              <a:gd name="connsiteY12" fmla="*/ 1058008 h 1609353"/>
              <a:gd name="connsiteX13" fmla="*/ 10351363 w 10497466"/>
              <a:gd name="connsiteY13" fmla="*/ 1040253 h 1609353"/>
              <a:gd name="connsiteX14" fmla="*/ 10386874 w 10497466"/>
              <a:gd name="connsiteY14" fmla="*/ 1013620 h 1609353"/>
              <a:gd name="connsiteX15" fmla="*/ 10422384 w 10497466"/>
              <a:gd name="connsiteY15" fmla="*/ 1004742 h 1609353"/>
              <a:gd name="connsiteX16" fmla="*/ 10466773 w 10497466"/>
              <a:gd name="connsiteY16" fmla="*/ 969232 h 1609353"/>
              <a:gd name="connsiteX17" fmla="*/ 10475650 w 10497466"/>
              <a:gd name="connsiteY17" fmla="*/ 614125 h 1609353"/>
              <a:gd name="connsiteX18" fmla="*/ 10440140 w 10497466"/>
              <a:gd name="connsiteY18" fmla="*/ 569736 h 1609353"/>
              <a:gd name="connsiteX19" fmla="*/ 10422384 w 10497466"/>
              <a:gd name="connsiteY19" fmla="*/ 543103 h 1609353"/>
              <a:gd name="connsiteX20" fmla="*/ 10360241 w 10497466"/>
              <a:gd name="connsiteY20" fmla="*/ 516470 h 1609353"/>
              <a:gd name="connsiteX21" fmla="*/ 10324730 w 10497466"/>
              <a:gd name="connsiteY21" fmla="*/ 463204 h 1609353"/>
              <a:gd name="connsiteX22" fmla="*/ 10306975 w 10497466"/>
              <a:gd name="connsiteY22" fmla="*/ 436571 h 1609353"/>
              <a:gd name="connsiteX23" fmla="*/ 10280342 w 10497466"/>
              <a:gd name="connsiteY23" fmla="*/ 427694 h 1609353"/>
              <a:gd name="connsiteX24" fmla="*/ 10218198 w 10497466"/>
              <a:gd name="connsiteY24" fmla="*/ 356672 h 1609353"/>
              <a:gd name="connsiteX25" fmla="*/ 10182687 w 10497466"/>
              <a:gd name="connsiteY25" fmla="*/ 338917 h 1609353"/>
              <a:gd name="connsiteX26" fmla="*/ 10093910 w 10497466"/>
              <a:gd name="connsiteY26" fmla="*/ 294529 h 1609353"/>
              <a:gd name="connsiteX27" fmla="*/ 10014011 w 10497466"/>
              <a:gd name="connsiteY27" fmla="*/ 267896 h 1609353"/>
              <a:gd name="connsiteX28" fmla="*/ 9978501 w 10497466"/>
              <a:gd name="connsiteY28" fmla="*/ 259018 h 1609353"/>
              <a:gd name="connsiteX29" fmla="*/ 9934112 w 10497466"/>
              <a:gd name="connsiteY29" fmla="*/ 250140 h 1609353"/>
              <a:gd name="connsiteX30" fmla="*/ 9898602 w 10497466"/>
              <a:gd name="connsiteY30" fmla="*/ 241263 h 1609353"/>
              <a:gd name="connsiteX31" fmla="*/ 9836458 w 10497466"/>
              <a:gd name="connsiteY31" fmla="*/ 232385 h 1609353"/>
              <a:gd name="connsiteX32" fmla="*/ 9783192 w 10497466"/>
              <a:gd name="connsiteY32" fmla="*/ 214630 h 1609353"/>
              <a:gd name="connsiteX33" fmla="*/ 9729926 w 10497466"/>
              <a:gd name="connsiteY33" fmla="*/ 187997 h 1609353"/>
              <a:gd name="connsiteX34" fmla="*/ 9676660 w 10497466"/>
              <a:gd name="connsiteY34" fmla="*/ 161364 h 1609353"/>
              <a:gd name="connsiteX35" fmla="*/ 9614516 w 10497466"/>
              <a:gd name="connsiteY35" fmla="*/ 125853 h 1609353"/>
              <a:gd name="connsiteX36" fmla="*/ 9570128 w 10497466"/>
              <a:gd name="connsiteY36" fmla="*/ 116975 h 1609353"/>
              <a:gd name="connsiteX37" fmla="*/ 9454718 w 10497466"/>
              <a:gd name="connsiteY37" fmla="*/ 90342 h 1609353"/>
              <a:gd name="connsiteX38" fmla="*/ 9419208 w 10497466"/>
              <a:gd name="connsiteY38" fmla="*/ 81465 h 1609353"/>
              <a:gd name="connsiteX39" fmla="*/ 9348186 w 10497466"/>
              <a:gd name="connsiteY39" fmla="*/ 72587 h 1609353"/>
              <a:gd name="connsiteX40" fmla="*/ 9286043 w 10497466"/>
              <a:gd name="connsiteY40" fmla="*/ 63709 h 1609353"/>
              <a:gd name="connsiteX41" fmla="*/ 9179510 w 10497466"/>
              <a:gd name="connsiteY41" fmla="*/ 45954 h 1609353"/>
              <a:gd name="connsiteX42" fmla="*/ 9081856 w 10497466"/>
              <a:gd name="connsiteY42" fmla="*/ 28199 h 1609353"/>
              <a:gd name="connsiteX43" fmla="*/ 9001957 w 10497466"/>
              <a:gd name="connsiteY43" fmla="*/ 19321 h 1609353"/>
              <a:gd name="connsiteX44" fmla="*/ 8629095 w 10497466"/>
              <a:gd name="connsiteY44" fmla="*/ 19321 h 1609353"/>
              <a:gd name="connsiteX45" fmla="*/ 8416031 w 10497466"/>
              <a:gd name="connsiteY45" fmla="*/ 45954 h 1609353"/>
              <a:gd name="connsiteX46" fmla="*/ 6347534 w 10497466"/>
              <a:gd name="connsiteY46" fmla="*/ 37076 h 1609353"/>
              <a:gd name="connsiteX47" fmla="*/ 6196613 w 10497466"/>
              <a:gd name="connsiteY47" fmla="*/ 19321 h 1609353"/>
              <a:gd name="connsiteX48" fmla="*/ 6107837 w 10497466"/>
              <a:gd name="connsiteY48" fmla="*/ 10443 h 1609353"/>
              <a:gd name="connsiteX49" fmla="*/ 5149048 w 10497466"/>
              <a:gd name="connsiteY49" fmla="*/ 28199 h 1609353"/>
              <a:gd name="connsiteX50" fmla="*/ 4891596 w 10497466"/>
              <a:gd name="connsiteY50" fmla="*/ 81465 h 1609353"/>
              <a:gd name="connsiteX51" fmla="*/ 4811697 w 10497466"/>
              <a:gd name="connsiteY51" fmla="*/ 90342 h 1609353"/>
              <a:gd name="connsiteX52" fmla="*/ 4705165 w 10497466"/>
              <a:gd name="connsiteY52" fmla="*/ 99220 h 1609353"/>
              <a:gd name="connsiteX53" fmla="*/ 4669654 w 10497466"/>
              <a:gd name="connsiteY53" fmla="*/ 72587 h 1609353"/>
              <a:gd name="connsiteX54" fmla="*/ 4554244 w 10497466"/>
              <a:gd name="connsiteY54" fmla="*/ 54832 h 1609353"/>
              <a:gd name="connsiteX55" fmla="*/ 4447712 w 10497466"/>
              <a:gd name="connsiteY55" fmla="*/ 37076 h 1609353"/>
              <a:gd name="connsiteX56" fmla="*/ 3453413 w 10497466"/>
              <a:gd name="connsiteY56" fmla="*/ 45954 h 1609353"/>
              <a:gd name="connsiteX57" fmla="*/ 2805343 w 10497466"/>
              <a:gd name="connsiteY57" fmla="*/ 54832 h 1609353"/>
              <a:gd name="connsiteX58" fmla="*/ 1793289 w 10497466"/>
              <a:gd name="connsiteY58" fmla="*/ 63709 h 1609353"/>
              <a:gd name="connsiteX59" fmla="*/ 1296140 w 10497466"/>
              <a:gd name="connsiteY59" fmla="*/ 170241 h 1609353"/>
              <a:gd name="connsiteX60" fmla="*/ 1180730 w 10497466"/>
              <a:gd name="connsiteY60" fmla="*/ 214630 h 1609353"/>
              <a:gd name="connsiteX61" fmla="*/ 1127464 w 10497466"/>
              <a:gd name="connsiteY61" fmla="*/ 232385 h 1609353"/>
              <a:gd name="connsiteX62" fmla="*/ 674703 w 10497466"/>
              <a:gd name="connsiteY62" fmla="*/ 241263 h 1609353"/>
              <a:gd name="connsiteX63" fmla="*/ 621437 w 10497466"/>
              <a:gd name="connsiteY63" fmla="*/ 250140 h 1609353"/>
              <a:gd name="connsiteX64" fmla="*/ 497149 w 10497466"/>
              <a:gd name="connsiteY64" fmla="*/ 259018 h 1609353"/>
              <a:gd name="connsiteX65" fmla="*/ 435006 w 10497466"/>
              <a:gd name="connsiteY65" fmla="*/ 276773 h 1609353"/>
              <a:gd name="connsiteX66" fmla="*/ 399495 w 10497466"/>
              <a:gd name="connsiteY66" fmla="*/ 285651 h 1609353"/>
              <a:gd name="connsiteX67" fmla="*/ 346229 w 10497466"/>
              <a:gd name="connsiteY67" fmla="*/ 294529 h 1609353"/>
              <a:gd name="connsiteX68" fmla="*/ 266330 w 10497466"/>
              <a:gd name="connsiteY68" fmla="*/ 312284 h 1609353"/>
              <a:gd name="connsiteX69" fmla="*/ 186431 w 10497466"/>
              <a:gd name="connsiteY69" fmla="*/ 365550 h 1609353"/>
              <a:gd name="connsiteX70" fmla="*/ 159798 w 10497466"/>
              <a:gd name="connsiteY70" fmla="*/ 392183 h 1609353"/>
              <a:gd name="connsiteX71" fmla="*/ 124287 w 10497466"/>
              <a:gd name="connsiteY71" fmla="*/ 472082 h 1609353"/>
              <a:gd name="connsiteX72" fmla="*/ 115410 w 10497466"/>
              <a:gd name="connsiteY72" fmla="*/ 498715 h 1609353"/>
              <a:gd name="connsiteX73" fmla="*/ 79899 w 10497466"/>
              <a:gd name="connsiteY73" fmla="*/ 551981 h 1609353"/>
              <a:gd name="connsiteX74" fmla="*/ 35510 w 10497466"/>
              <a:gd name="connsiteY74" fmla="*/ 605247 h 1609353"/>
              <a:gd name="connsiteX75" fmla="*/ 8877 w 10497466"/>
              <a:gd name="connsiteY75" fmla="*/ 694024 h 1609353"/>
              <a:gd name="connsiteX76" fmla="*/ 0 w 10497466"/>
              <a:gd name="connsiteY76" fmla="*/ 747290 h 1609353"/>
              <a:gd name="connsiteX77" fmla="*/ 17755 w 10497466"/>
              <a:gd name="connsiteY77" fmla="*/ 889333 h 1609353"/>
              <a:gd name="connsiteX78" fmla="*/ 26633 w 10497466"/>
              <a:gd name="connsiteY78" fmla="*/ 942599 h 1609353"/>
              <a:gd name="connsiteX79" fmla="*/ 44388 w 10497466"/>
              <a:gd name="connsiteY79" fmla="*/ 1004742 h 1609353"/>
              <a:gd name="connsiteX80" fmla="*/ 62143 w 10497466"/>
              <a:gd name="connsiteY80" fmla="*/ 1049131 h 1609353"/>
              <a:gd name="connsiteX81" fmla="*/ 71021 w 10497466"/>
              <a:gd name="connsiteY81" fmla="*/ 1075764 h 1609353"/>
              <a:gd name="connsiteX82" fmla="*/ 88777 w 10497466"/>
              <a:gd name="connsiteY82" fmla="*/ 1093519 h 1609353"/>
              <a:gd name="connsiteX83" fmla="*/ 133165 w 10497466"/>
              <a:gd name="connsiteY83" fmla="*/ 1155663 h 1609353"/>
              <a:gd name="connsiteX84" fmla="*/ 168676 w 10497466"/>
              <a:gd name="connsiteY84" fmla="*/ 1182296 h 1609353"/>
              <a:gd name="connsiteX85" fmla="*/ 213064 w 10497466"/>
              <a:gd name="connsiteY85" fmla="*/ 1235562 h 1609353"/>
              <a:gd name="connsiteX86" fmla="*/ 230819 w 10497466"/>
              <a:gd name="connsiteY86" fmla="*/ 1262195 h 1609353"/>
              <a:gd name="connsiteX87" fmla="*/ 275208 w 10497466"/>
              <a:gd name="connsiteY87" fmla="*/ 1306583 h 1609353"/>
              <a:gd name="connsiteX88" fmla="*/ 346229 w 10497466"/>
              <a:gd name="connsiteY88" fmla="*/ 1395360 h 1609353"/>
              <a:gd name="connsiteX89" fmla="*/ 372862 w 10497466"/>
              <a:gd name="connsiteY89" fmla="*/ 1404237 h 1609353"/>
              <a:gd name="connsiteX90" fmla="*/ 417250 w 10497466"/>
              <a:gd name="connsiteY90" fmla="*/ 1430870 h 1609353"/>
              <a:gd name="connsiteX91" fmla="*/ 452761 w 10497466"/>
              <a:gd name="connsiteY91" fmla="*/ 1448626 h 1609353"/>
              <a:gd name="connsiteX92" fmla="*/ 497149 w 10497466"/>
              <a:gd name="connsiteY92" fmla="*/ 1466381 h 1609353"/>
              <a:gd name="connsiteX93" fmla="*/ 514905 w 10497466"/>
              <a:gd name="connsiteY93" fmla="*/ 1484136 h 1609353"/>
              <a:gd name="connsiteX94" fmla="*/ 550415 w 10497466"/>
              <a:gd name="connsiteY94" fmla="*/ 1493014 h 1609353"/>
              <a:gd name="connsiteX95" fmla="*/ 577048 w 10497466"/>
              <a:gd name="connsiteY95" fmla="*/ 1501892 h 1609353"/>
              <a:gd name="connsiteX96" fmla="*/ 612559 w 10497466"/>
              <a:gd name="connsiteY96" fmla="*/ 1510770 h 1609353"/>
              <a:gd name="connsiteX97" fmla="*/ 665825 w 10497466"/>
              <a:gd name="connsiteY97" fmla="*/ 1528525 h 1609353"/>
              <a:gd name="connsiteX98" fmla="*/ 719091 w 10497466"/>
              <a:gd name="connsiteY98" fmla="*/ 1546280 h 1609353"/>
              <a:gd name="connsiteX99" fmla="*/ 745724 w 10497466"/>
              <a:gd name="connsiteY99" fmla="*/ 1555158 h 1609353"/>
              <a:gd name="connsiteX100" fmla="*/ 790112 w 10497466"/>
              <a:gd name="connsiteY100" fmla="*/ 1564036 h 1609353"/>
              <a:gd name="connsiteX101" fmla="*/ 914400 w 10497466"/>
              <a:gd name="connsiteY101" fmla="*/ 1581791 h 1609353"/>
              <a:gd name="connsiteX102" fmla="*/ 1005134 w 10497466"/>
              <a:gd name="connsiteY102" fmla="*/ 1557085 h 1609353"/>
              <a:gd name="connsiteX103" fmla="*/ 1131122 w 10497466"/>
              <a:gd name="connsiteY103" fmla="*/ 1565962 h 1609353"/>
              <a:gd name="connsiteX104" fmla="*/ 1217941 w 10497466"/>
              <a:gd name="connsiteY104" fmla="*/ 1554381 h 1609353"/>
              <a:gd name="connsiteX105" fmla="*/ 1321863 w 10497466"/>
              <a:gd name="connsiteY105" fmla="*/ 1555925 h 1609353"/>
              <a:gd name="connsiteX106" fmla="*/ 1576311 w 10497466"/>
              <a:gd name="connsiteY106" fmla="*/ 1533923 h 1609353"/>
              <a:gd name="connsiteX107" fmla="*/ 1715744 w 10497466"/>
              <a:gd name="connsiteY107" fmla="*/ 1538170 h 1609353"/>
              <a:gd name="connsiteX108" fmla="*/ 1695635 w 10497466"/>
              <a:gd name="connsiteY108" fmla="*/ 1608424 h 1609353"/>
              <a:gd name="connsiteX109" fmla="*/ 1838725 w 10497466"/>
              <a:gd name="connsiteY109" fmla="*/ 1480657 h 1609353"/>
              <a:gd name="connsiteX110" fmla="*/ 1775534 w 10497466"/>
              <a:gd name="connsiteY110" fmla="*/ 1581791 h 1609353"/>
              <a:gd name="connsiteX111" fmla="*/ 1828800 w 10497466"/>
              <a:gd name="connsiteY111" fmla="*/ 1564036 h 1609353"/>
              <a:gd name="connsiteX112" fmla="*/ 1855433 w 10497466"/>
              <a:gd name="connsiteY112" fmla="*/ 1555158 h 1609353"/>
              <a:gd name="connsiteX113" fmla="*/ 1953087 w 10497466"/>
              <a:gd name="connsiteY113" fmla="*/ 1537403 h 1609353"/>
              <a:gd name="connsiteX114" fmla="*/ 2070851 w 10497466"/>
              <a:gd name="connsiteY114" fmla="*/ 1506523 h 1609353"/>
              <a:gd name="connsiteX115" fmla="*/ 2224123 w 10497466"/>
              <a:gd name="connsiteY115" fmla="*/ 1503436 h 1609353"/>
              <a:gd name="connsiteX116" fmla="*/ 2627790 w 10497466"/>
              <a:gd name="connsiteY116" fmla="*/ 1501892 h 1609353"/>
              <a:gd name="connsiteX117" fmla="*/ 2734322 w 10497466"/>
              <a:gd name="connsiteY117" fmla="*/ 1484136 h 1609353"/>
              <a:gd name="connsiteX118" fmla="*/ 2902998 w 10497466"/>
              <a:gd name="connsiteY118" fmla="*/ 1448626 h 1609353"/>
              <a:gd name="connsiteX119" fmla="*/ 3027285 w 10497466"/>
              <a:gd name="connsiteY119" fmla="*/ 1430870 h 1609353"/>
              <a:gd name="connsiteX120" fmla="*/ 3222594 w 10497466"/>
              <a:gd name="connsiteY120" fmla="*/ 1395360 h 1609353"/>
              <a:gd name="connsiteX121" fmla="*/ 3577701 w 10497466"/>
              <a:gd name="connsiteY121" fmla="*/ 1359849 h 1609353"/>
              <a:gd name="connsiteX122" fmla="*/ 3986074 w 10497466"/>
              <a:gd name="connsiteY122" fmla="*/ 1377604 h 1609353"/>
              <a:gd name="connsiteX123" fmla="*/ 4074850 w 10497466"/>
              <a:gd name="connsiteY123" fmla="*/ 1421993 h 1609353"/>
              <a:gd name="connsiteX124" fmla="*/ 4128116 w 10497466"/>
              <a:gd name="connsiteY124" fmla="*/ 1413115 h 1609353"/>
              <a:gd name="connsiteX125" fmla="*/ 4163627 w 10497466"/>
              <a:gd name="connsiteY125" fmla="*/ 1404237 h 1609353"/>
              <a:gd name="connsiteX126" fmla="*/ 4225771 w 10497466"/>
              <a:gd name="connsiteY126" fmla="*/ 1395360 h 1609353"/>
              <a:gd name="connsiteX127" fmla="*/ 4634143 w 10497466"/>
              <a:gd name="connsiteY127" fmla="*/ 1404237 h 1609353"/>
              <a:gd name="connsiteX128" fmla="*/ 4696287 w 10497466"/>
              <a:gd name="connsiteY128" fmla="*/ 1421993 h 1609353"/>
              <a:gd name="connsiteX129" fmla="*/ 4838330 w 10497466"/>
              <a:gd name="connsiteY129" fmla="*/ 1448626 h 1609353"/>
              <a:gd name="connsiteX130" fmla="*/ 5007006 w 10497466"/>
              <a:gd name="connsiteY130" fmla="*/ 1484136 h 1609353"/>
              <a:gd name="connsiteX131" fmla="*/ 5166804 w 10497466"/>
              <a:gd name="connsiteY131" fmla="*/ 1501892 h 1609353"/>
              <a:gd name="connsiteX132" fmla="*/ 5495277 w 10497466"/>
              <a:gd name="connsiteY132" fmla="*/ 1519647 h 1609353"/>
              <a:gd name="connsiteX133" fmla="*/ 5575177 w 10497466"/>
              <a:gd name="connsiteY133" fmla="*/ 1528525 h 1609353"/>
              <a:gd name="connsiteX134" fmla="*/ 6152225 w 10497466"/>
              <a:gd name="connsiteY134" fmla="*/ 1510770 h 1609353"/>
              <a:gd name="connsiteX135" fmla="*/ 6205491 w 10497466"/>
              <a:gd name="connsiteY135" fmla="*/ 1501892 h 1609353"/>
              <a:gd name="connsiteX136" fmla="*/ 6365289 w 10497466"/>
              <a:gd name="connsiteY136" fmla="*/ 1555157 h 1609353"/>
              <a:gd name="connsiteX137" fmla="*/ 6498455 w 10497466"/>
              <a:gd name="connsiteY137" fmla="*/ 1555158 h 1609353"/>
              <a:gd name="connsiteX138" fmla="*/ 6578353 w 10497466"/>
              <a:gd name="connsiteY138" fmla="*/ 1546280 h 1609353"/>
              <a:gd name="connsiteX139" fmla="*/ 6747029 w 10497466"/>
              <a:gd name="connsiteY139" fmla="*/ 1528525 h 1609353"/>
              <a:gd name="connsiteX140" fmla="*/ 6773662 w 10497466"/>
              <a:gd name="connsiteY140" fmla="*/ 1564035 h 1609353"/>
              <a:gd name="connsiteX141" fmla="*/ 6862438 w 10497466"/>
              <a:gd name="connsiteY141" fmla="*/ 1519647 h 1609353"/>
              <a:gd name="connsiteX142" fmla="*/ 6924582 w 10497466"/>
              <a:gd name="connsiteY142" fmla="*/ 1528525 h 1609353"/>
              <a:gd name="connsiteX143" fmla="*/ 7013358 w 10497466"/>
              <a:gd name="connsiteY143" fmla="*/ 1510769 h 1609353"/>
              <a:gd name="connsiteX144" fmla="*/ 7102136 w 10497466"/>
              <a:gd name="connsiteY144" fmla="*/ 1501892 h 1609353"/>
              <a:gd name="connsiteX145" fmla="*/ 7155402 w 10497466"/>
              <a:gd name="connsiteY145" fmla="*/ 1519648 h 1609353"/>
              <a:gd name="connsiteX146" fmla="*/ 7164280 w 10497466"/>
              <a:gd name="connsiteY146" fmla="*/ 1484136 h 1609353"/>
              <a:gd name="connsiteX147" fmla="*/ 7279690 w 10497466"/>
              <a:gd name="connsiteY147" fmla="*/ 1475259 h 1609353"/>
              <a:gd name="connsiteX148" fmla="*/ 7386221 w 10497466"/>
              <a:gd name="connsiteY148" fmla="*/ 1439748 h 1609353"/>
              <a:gd name="connsiteX149" fmla="*/ 7439488 w 10497466"/>
              <a:gd name="connsiteY149" fmla="*/ 1404237 h 1609353"/>
              <a:gd name="connsiteX150" fmla="*/ 7572652 w 10497466"/>
              <a:gd name="connsiteY150" fmla="*/ 1413116 h 1609353"/>
              <a:gd name="connsiteX151" fmla="*/ 7696939 w 10497466"/>
              <a:gd name="connsiteY151" fmla="*/ 1430871 h 1609353"/>
              <a:gd name="connsiteX152" fmla="*/ 7767961 w 10497466"/>
              <a:gd name="connsiteY152" fmla="*/ 1404237 h 1609353"/>
              <a:gd name="connsiteX153" fmla="*/ 7945514 w 10497466"/>
              <a:gd name="connsiteY153" fmla="*/ 1413115 h 1609353"/>
              <a:gd name="connsiteX154" fmla="*/ 8007658 w 10497466"/>
              <a:gd name="connsiteY154" fmla="*/ 1457504 h 1609353"/>
              <a:gd name="connsiteX155" fmla="*/ 8123068 w 10497466"/>
              <a:gd name="connsiteY155" fmla="*/ 1395360 h 1609353"/>
              <a:gd name="connsiteX156" fmla="*/ 8238478 w 10497466"/>
              <a:gd name="connsiteY156" fmla="*/ 1377604 h 1609353"/>
              <a:gd name="connsiteX157" fmla="*/ 8265110 w 10497466"/>
              <a:gd name="connsiteY157" fmla="*/ 1395360 h 1609353"/>
              <a:gd name="connsiteX158" fmla="*/ 8211844 w 10497466"/>
              <a:gd name="connsiteY158" fmla="*/ 1421993 h 1609353"/>
              <a:gd name="connsiteX159" fmla="*/ 8371643 w 10497466"/>
              <a:gd name="connsiteY159" fmla="*/ 1413115 h 1609353"/>
              <a:gd name="connsiteX160" fmla="*/ 8451542 w 10497466"/>
              <a:gd name="connsiteY160" fmla="*/ 1395360 h 1609353"/>
              <a:gd name="connsiteX161" fmla="*/ 8957569 w 10497466"/>
              <a:gd name="connsiteY161" fmla="*/ 1315461 h 1609353"/>
              <a:gd name="connsiteX162" fmla="*/ 8948691 w 10497466"/>
              <a:gd name="connsiteY162" fmla="*/ 1324338 h 1609353"/>
              <a:gd name="connsiteX163" fmla="*/ 8877670 w 10497466"/>
              <a:gd name="connsiteY163" fmla="*/ 1350971 h 1609353"/>
              <a:gd name="connsiteX164" fmla="*/ 8859914 w 10497466"/>
              <a:gd name="connsiteY164" fmla="*/ 1368727 h 1609353"/>
              <a:gd name="connsiteX165" fmla="*/ 8833281 w 10497466"/>
              <a:gd name="connsiteY165" fmla="*/ 1377604 h 1609353"/>
              <a:gd name="connsiteX166" fmla="*/ 8815526 w 10497466"/>
              <a:gd name="connsiteY166" fmla="*/ 1395360 h 1609353"/>
              <a:gd name="connsiteX167" fmla="*/ 8788893 w 10497466"/>
              <a:gd name="connsiteY167" fmla="*/ 1413115 h 1609353"/>
              <a:gd name="connsiteX168" fmla="*/ 8788893 w 10497466"/>
              <a:gd name="connsiteY168" fmla="*/ 1297705 h 1609353"/>
              <a:gd name="connsiteX0" fmla="*/ 8788893 w 10497466"/>
              <a:gd name="connsiteY0" fmla="*/ 1297705 h 1609384"/>
              <a:gd name="connsiteX1" fmla="*/ 8788893 w 10497466"/>
              <a:gd name="connsiteY1" fmla="*/ 1297705 h 1609384"/>
              <a:gd name="connsiteX2" fmla="*/ 9401452 w 10497466"/>
              <a:gd name="connsiteY2" fmla="*/ 1288828 h 1609384"/>
              <a:gd name="connsiteX3" fmla="*/ 9490229 w 10497466"/>
              <a:gd name="connsiteY3" fmla="*/ 1271072 h 1609384"/>
              <a:gd name="connsiteX4" fmla="*/ 9792070 w 10497466"/>
              <a:gd name="connsiteY4" fmla="*/ 1253317 h 1609384"/>
              <a:gd name="connsiteX5" fmla="*/ 9916357 w 10497466"/>
              <a:gd name="connsiteY5" fmla="*/ 1244439 h 1609384"/>
              <a:gd name="connsiteX6" fmla="*/ 9987378 w 10497466"/>
              <a:gd name="connsiteY6" fmla="*/ 1226684 h 1609384"/>
              <a:gd name="connsiteX7" fmla="*/ 10031767 w 10497466"/>
              <a:gd name="connsiteY7" fmla="*/ 1217806 h 1609384"/>
              <a:gd name="connsiteX8" fmla="*/ 10085033 w 10497466"/>
              <a:gd name="connsiteY8" fmla="*/ 1200051 h 1609384"/>
              <a:gd name="connsiteX9" fmla="*/ 10173810 w 10497466"/>
              <a:gd name="connsiteY9" fmla="*/ 1173418 h 1609384"/>
              <a:gd name="connsiteX10" fmla="*/ 10218198 w 10497466"/>
              <a:gd name="connsiteY10" fmla="*/ 1137907 h 1609384"/>
              <a:gd name="connsiteX11" fmla="*/ 10244831 w 10497466"/>
              <a:gd name="connsiteY11" fmla="*/ 1120152 h 1609384"/>
              <a:gd name="connsiteX12" fmla="*/ 10298097 w 10497466"/>
              <a:gd name="connsiteY12" fmla="*/ 1058008 h 1609384"/>
              <a:gd name="connsiteX13" fmla="*/ 10351363 w 10497466"/>
              <a:gd name="connsiteY13" fmla="*/ 1040253 h 1609384"/>
              <a:gd name="connsiteX14" fmla="*/ 10386874 w 10497466"/>
              <a:gd name="connsiteY14" fmla="*/ 1013620 h 1609384"/>
              <a:gd name="connsiteX15" fmla="*/ 10422384 w 10497466"/>
              <a:gd name="connsiteY15" fmla="*/ 1004742 h 1609384"/>
              <a:gd name="connsiteX16" fmla="*/ 10466773 w 10497466"/>
              <a:gd name="connsiteY16" fmla="*/ 969232 h 1609384"/>
              <a:gd name="connsiteX17" fmla="*/ 10475650 w 10497466"/>
              <a:gd name="connsiteY17" fmla="*/ 614125 h 1609384"/>
              <a:gd name="connsiteX18" fmla="*/ 10440140 w 10497466"/>
              <a:gd name="connsiteY18" fmla="*/ 569736 h 1609384"/>
              <a:gd name="connsiteX19" fmla="*/ 10422384 w 10497466"/>
              <a:gd name="connsiteY19" fmla="*/ 543103 h 1609384"/>
              <a:gd name="connsiteX20" fmla="*/ 10360241 w 10497466"/>
              <a:gd name="connsiteY20" fmla="*/ 516470 h 1609384"/>
              <a:gd name="connsiteX21" fmla="*/ 10324730 w 10497466"/>
              <a:gd name="connsiteY21" fmla="*/ 463204 h 1609384"/>
              <a:gd name="connsiteX22" fmla="*/ 10306975 w 10497466"/>
              <a:gd name="connsiteY22" fmla="*/ 436571 h 1609384"/>
              <a:gd name="connsiteX23" fmla="*/ 10280342 w 10497466"/>
              <a:gd name="connsiteY23" fmla="*/ 427694 h 1609384"/>
              <a:gd name="connsiteX24" fmla="*/ 10218198 w 10497466"/>
              <a:gd name="connsiteY24" fmla="*/ 356672 h 1609384"/>
              <a:gd name="connsiteX25" fmla="*/ 10182687 w 10497466"/>
              <a:gd name="connsiteY25" fmla="*/ 338917 h 1609384"/>
              <a:gd name="connsiteX26" fmla="*/ 10093910 w 10497466"/>
              <a:gd name="connsiteY26" fmla="*/ 294529 h 1609384"/>
              <a:gd name="connsiteX27" fmla="*/ 10014011 w 10497466"/>
              <a:gd name="connsiteY27" fmla="*/ 267896 h 1609384"/>
              <a:gd name="connsiteX28" fmla="*/ 9978501 w 10497466"/>
              <a:gd name="connsiteY28" fmla="*/ 259018 h 1609384"/>
              <a:gd name="connsiteX29" fmla="*/ 9934112 w 10497466"/>
              <a:gd name="connsiteY29" fmla="*/ 250140 h 1609384"/>
              <a:gd name="connsiteX30" fmla="*/ 9898602 w 10497466"/>
              <a:gd name="connsiteY30" fmla="*/ 241263 h 1609384"/>
              <a:gd name="connsiteX31" fmla="*/ 9836458 w 10497466"/>
              <a:gd name="connsiteY31" fmla="*/ 232385 h 1609384"/>
              <a:gd name="connsiteX32" fmla="*/ 9783192 w 10497466"/>
              <a:gd name="connsiteY32" fmla="*/ 214630 h 1609384"/>
              <a:gd name="connsiteX33" fmla="*/ 9729926 w 10497466"/>
              <a:gd name="connsiteY33" fmla="*/ 187997 h 1609384"/>
              <a:gd name="connsiteX34" fmla="*/ 9676660 w 10497466"/>
              <a:gd name="connsiteY34" fmla="*/ 161364 h 1609384"/>
              <a:gd name="connsiteX35" fmla="*/ 9614516 w 10497466"/>
              <a:gd name="connsiteY35" fmla="*/ 125853 h 1609384"/>
              <a:gd name="connsiteX36" fmla="*/ 9570128 w 10497466"/>
              <a:gd name="connsiteY36" fmla="*/ 116975 h 1609384"/>
              <a:gd name="connsiteX37" fmla="*/ 9454718 w 10497466"/>
              <a:gd name="connsiteY37" fmla="*/ 90342 h 1609384"/>
              <a:gd name="connsiteX38" fmla="*/ 9419208 w 10497466"/>
              <a:gd name="connsiteY38" fmla="*/ 81465 h 1609384"/>
              <a:gd name="connsiteX39" fmla="*/ 9348186 w 10497466"/>
              <a:gd name="connsiteY39" fmla="*/ 72587 h 1609384"/>
              <a:gd name="connsiteX40" fmla="*/ 9286043 w 10497466"/>
              <a:gd name="connsiteY40" fmla="*/ 63709 h 1609384"/>
              <a:gd name="connsiteX41" fmla="*/ 9179510 w 10497466"/>
              <a:gd name="connsiteY41" fmla="*/ 45954 h 1609384"/>
              <a:gd name="connsiteX42" fmla="*/ 9081856 w 10497466"/>
              <a:gd name="connsiteY42" fmla="*/ 28199 h 1609384"/>
              <a:gd name="connsiteX43" fmla="*/ 9001957 w 10497466"/>
              <a:gd name="connsiteY43" fmla="*/ 19321 h 1609384"/>
              <a:gd name="connsiteX44" fmla="*/ 8629095 w 10497466"/>
              <a:gd name="connsiteY44" fmla="*/ 19321 h 1609384"/>
              <a:gd name="connsiteX45" fmla="*/ 8416031 w 10497466"/>
              <a:gd name="connsiteY45" fmla="*/ 45954 h 1609384"/>
              <a:gd name="connsiteX46" fmla="*/ 6347534 w 10497466"/>
              <a:gd name="connsiteY46" fmla="*/ 37076 h 1609384"/>
              <a:gd name="connsiteX47" fmla="*/ 6196613 w 10497466"/>
              <a:gd name="connsiteY47" fmla="*/ 19321 h 1609384"/>
              <a:gd name="connsiteX48" fmla="*/ 6107837 w 10497466"/>
              <a:gd name="connsiteY48" fmla="*/ 10443 h 1609384"/>
              <a:gd name="connsiteX49" fmla="*/ 5149048 w 10497466"/>
              <a:gd name="connsiteY49" fmla="*/ 28199 h 1609384"/>
              <a:gd name="connsiteX50" fmla="*/ 4891596 w 10497466"/>
              <a:gd name="connsiteY50" fmla="*/ 81465 h 1609384"/>
              <a:gd name="connsiteX51" fmla="*/ 4811697 w 10497466"/>
              <a:gd name="connsiteY51" fmla="*/ 90342 h 1609384"/>
              <a:gd name="connsiteX52" fmla="*/ 4705165 w 10497466"/>
              <a:gd name="connsiteY52" fmla="*/ 99220 h 1609384"/>
              <a:gd name="connsiteX53" fmla="*/ 4669654 w 10497466"/>
              <a:gd name="connsiteY53" fmla="*/ 72587 h 1609384"/>
              <a:gd name="connsiteX54" fmla="*/ 4554244 w 10497466"/>
              <a:gd name="connsiteY54" fmla="*/ 54832 h 1609384"/>
              <a:gd name="connsiteX55" fmla="*/ 4447712 w 10497466"/>
              <a:gd name="connsiteY55" fmla="*/ 37076 h 1609384"/>
              <a:gd name="connsiteX56" fmla="*/ 3453413 w 10497466"/>
              <a:gd name="connsiteY56" fmla="*/ 45954 h 1609384"/>
              <a:gd name="connsiteX57" fmla="*/ 2805343 w 10497466"/>
              <a:gd name="connsiteY57" fmla="*/ 54832 h 1609384"/>
              <a:gd name="connsiteX58" fmla="*/ 1793289 w 10497466"/>
              <a:gd name="connsiteY58" fmla="*/ 63709 h 1609384"/>
              <a:gd name="connsiteX59" fmla="*/ 1296140 w 10497466"/>
              <a:gd name="connsiteY59" fmla="*/ 170241 h 1609384"/>
              <a:gd name="connsiteX60" fmla="*/ 1180730 w 10497466"/>
              <a:gd name="connsiteY60" fmla="*/ 214630 h 1609384"/>
              <a:gd name="connsiteX61" fmla="*/ 1127464 w 10497466"/>
              <a:gd name="connsiteY61" fmla="*/ 232385 h 1609384"/>
              <a:gd name="connsiteX62" fmla="*/ 674703 w 10497466"/>
              <a:gd name="connsiteY62" fmla="*/ 241263 h 1609384"/>
              <a:gd name="connsiteX63" fmla="*/ 621437 w 10497466"/>
              <a:gd name="connsiteY63" fmla="*/ 250140 h 1609384"/>
              <a:gd name="connsiteX64" fmla="*/ 497149 w 10497466"/>
              <a:gd name="connsiteY64" fmla="*/ 259018 h 1609384"/>
              <a:gd name="connsiteX65" fmla="*/ 435006 w 10497466"/>
              <a:gd name="connsiteY65" fmla="*/ 276773 h 1609384"/>
              <a:gd name="connsiteX66" fmla="*/ 399495 w 10497466"/>
              <a:gd name="connsiteY66" fmla="*/ 285651 h 1609384"/>
              <a:gd name="connsiteX67" fmla="*/ 346229 w 10497466"/>
              <a:gd name="connsiteY67" fmla="*/ 294529 h 1609384"/>
              <a:gd name="connsiteX68" fmla="*/ 266330 w 10497466"/>
              <a:gd name="connsiteY68" fmla="*/ 312284 h 1609384"/>
              <a:gd name="connsiteX69" fmla="*/ 186431 w 10497466"/>
              <a:gd name="connsiteY69" fmla="*/ 365550 h 1609384"/>
              <a:gd name="connsiteX70" fmla="*/ 159798 w 10497466"/>
              <a:gd name="connsiteY70" fmla="*/ 392183 h 1609384"/>
              <a:gd name="connsiteX71" fmla="*/ 124287 w 10497466"/>
              <a:gd name="connsiteY71" fmla="*/ 472082 h 1609384"/>
              <a:gd name="connsiteX72" fmla="*/ 115410 w 10497466"/>
              <a:gd name="connsiteY72" fmla="*/ 498715 h 1609384"/>
              <a:gd name="connsiteX73" fmla="*/ 79899 w 10497466"/>
              <a:gd name="connsiteY73" fmla="*/ 551981 h 1609384"/>
              <a:gd name="connsiteX74" fmla="*/ 35510 w 10497466"/>
              <a:gd name="connsiteY74" fmla="*/ 605247 h 1609384"/>
              <a:gd name="connsiteX75" fmla="*/ 8877 w 10497466"/>
              <a:gd name="connsiteY75" fmla="*/ 694024 h 1609384"/>
              <a:gd name="connsiteX76" fmla="*/ 0 w 10497466"/>
              <a:gd name="connsiteY76" fmla="*/ 747290 h 1609384"/>
              <a:gd name="connsiteX77" fmla="*/ 17755 w 10497466"/>
              <a:gd name="connsiteY77" fmla="*/ 889333 h 1609384"/>
              <a:gd name="connsiteX78" fmla="*/ 26633 w 10497466"/>
              <a:gd name="connsiteY78" fmla="*/ 942599 h 1609384"/>
              <a:gd name="connsiteX79" fmla="*/ 44388 w 10497466"/>
              <a:gd name="connsiteY79" fmla="*/ 1004742 h 1609384"/>
              <a:gd name="connsiteX80" fmla="*/ 62143 w 10497466"/>
              <a:gd name="connsiteY80" fmla="*/ 1049131 h 1609384"/>
              <a:gd name="connsiteX81" fmla="*/ 71021 w 10497466"/>
              <a:gd name="connsiteY81" fmla="*/ 1075764 h 1609384"/>
              <a:gd name="connsiteX82" fmla="*/ 88777 w 10497466"/>
              <a:gd name="connsiteY82" fmla="*/ 1093519 h 1609384"/>
              <a:gd name="connsiteX83" fmla="*/ 133165 w 10497466"/>
              <a:gd name="connsiteY83" fmla="*/ 1155663 h 1609384"/>
              <a:gd name="connsiteX84" fmla="*/ 168676 w 10497466"/>
              <a:gd name="connsiteY84" fmla="*/ 1182296 h 1609384"/>
              <a:gd name="connsiteX85" fmla="*/ 213064 w 10497466"/>
              <a:gd name="connsiteY85" fmla="*/ 1235562 h 1609384"/>
              <a:gd name="connsiteX86" fmla="*/ 230819 w 10497466"/>
              <a:gd name="connsiteY86" fmla="*/ 1262195 h 1609384"/>
              <a:gd name="connsiteX87" fmla="*/ 275208 w 10497466"/>
              <a:gd name="connsiteY87" fmla="*/ 1306583 h 1609384"/>
              <a:gd name="connsiteX88" fmla="*/ 346229 w 10497466"/>
              <a:gd name="connsiteY88" fmla="*/ 1395360 h 1609384"/>
              <a:gd name="connsiteX89" fmla="*/ 372862 w 10497466"/>
              <a:gd name="connsiteY89" fmla="*/ 1404237 h 1609384"/>
              <a:gd name="connsiteX90" fmla="*/ 417250 w 10497466"/>
              <a:gd name="connsiteY90" fmla="*/ 1430870 h 1609384"/>
              <a:gd name="connsiteX91" fmla="*/ 452761 w 10497466"/>
              <a:gd name="connsiteY91" fmla="*/ 1448626 h 1609384"/>
              <a:gd name="connsiteX92" fmla="*/ 497149 w 10497466"/>
              <a:gd name="connsiteY92" fmla="*/ 1466381 h 1609384"/>
              <a:gd name="connsiteX93" fmla="*/ 514905 w 10497466"/>
              <a:gd name="connsiteY93" fmla="*/ 1484136 h 1609384"/>
              <a:gd name="connsiteX94" fmla="*/ 550415 w 10497466"/>
              <a:gd name="connsiteY94" fmla="*/ 1493014 h 1609384"/>
              <a:gd name="connsiteX95" fmla="*/ 577048 w 10497466"/>
              <a:gd name="connsiteY95" fmla="*/ 1501892 h 1609384"/>
              <a:gd name="connsiteX96" fmla="*/ 612559 w 10497466"/>
              <a:gd name="connsiteY96" fmla="*/ 1510770 h 1609384"/>
              <a:gd name="connsiteX97" fmla="*/ 665825 w 10497466"/>
              <a:gd name="connsiteY97" fmla="*/ 1528525 h 1609384"/>
              <a:gd name="connsiteX98" fmla="*/ 719091 w 10497466"/>
              <a:gd name="connsiteY98" fmla="*/ 1546280 h 1609384"/>
              <a:gd name="connsiteX99" fmla="*/ 745724 w 10497466"/>
              <a:gd name="connsiteY99" fmla="*/ 1555158 h 1609384"/>
              <a:gd name="connsiteX100" fmla="*/ 790112 w 10497466"/>
              <a:gd name="connsiteY100" fmla="*/ 1564036 h 1609384"/>
              <a:gd name="connsiteX101" fmla="*/ 914400 w 10497466"/>
              <a:gd name="connsiteY101" fmla="*/ 1581791 h 1609384"/>
              <a:gd name="connsiteX102" fmla="*/ 1005134 w 10497466"/>
              <a:gd name="connsiteY102" fmla="*/ 1557085 h 1609384"/>
              <a:gd name="connsiteX103" fmla="*/ 1131122 w 10497466"/>
              <a:gd name="connsiteY103" fmla="*/ 1565962 h 1609384"/>
              <a:gd name="connsiteX104" fmla="*/ 1217941 w 10497466"/>
              <a:gd name="connsiteY104" fmla="*/ 1554381 h 1609384"/>
              <a:gd name="connsiteX105" fmla="*/ 1321863 w 10497466"/>
              <a:gd name="connsiteY105" fmla="*/ 1555925 h 1609384"/>
              <a:gd name="connsiteX106" fmla="*/ 1485833 w 10497466"/>
              <a:gd name="connsiteY106" fmla="*/ 1519255 h 1609384"/>
              <a:gd name="connsiteX107" fmla="*/ 1715744 w 10497466"/>
              <a:gd name="connsiteY107" fmla="*/ 1538170 h 1609384"/>
              <a:gd name="connsiteX108" fmla="*/ 1695635 w 10497466"/>
              <a:gd name="connsiteY108" fmla="*/ 1608424 h 1609384"/>
              <a:gd name="connsiteX109" fmla="*/ 1838725 w 10497466"/>
              <a:gd name="connsiteY109" fmla="*/ 1480657 h 1609384"/>
              <a:gd name="connsiteX110" fmla="*/ 1775534 w 10497466"/>
              <a:gd name="connsiteY110" fmla="*/ 1581791 h 1609384"/>
              <a:gd name="connsiteX111" fmla="*/ 1828800 w 10497466"/>
              <a:gd name="connsiteY111" fmla="*/ 1564036 h 1609384"/>
              <a:gd name="connsiteX112" fmla="*/ 1855433 w 10497466"/>
              <a:gd name="connsiteY112" fmla="*/ 1555158 h 1609384"/>
              <a:gd name="connsiteX113" fmla="*/ 1953087 w 10497466"/>
              <a:gd name="connsiteY113" fmla="*/ 1537403 h 1609384"/>
              <a:gd name="connsiteX114" fmla="*/ 2070851 w 10497466"/>
              <a:gd name="connsiteY114" fmla="*/ 1506523 h 1609384"/>
              <a:gd name="connsiteX115" fmla="*/ 2224123 w 10497466"/>
              <a:gd name="connsiteY115" fmla="*/ 1503436 h 1609384"/>
              <a:gd name="connsiteX116" fmla="*/ 2627790 w 10497466"/>
              <a:gd name="connsiteY116" fmla="*/ 1501892 h 1609384"/>
              <a:gd name="connsiteX117" fmla="*/ 2734322 w 10497466"/>
              <a:gd name="connsiteY117" fmla="*/ 1484136 h 1609384"/>
              <a:gd name="connsiteX118" fmla="*/ 2902998 w 10497466"/>
              <a:gd name="connsiteY118" fmla="*/ 1448626 h 1609384"/>
              <a:gd name="connsiteX119" fmla="*/ 3027285 w 10497466"/>
              <a:gd name="connsiteY119" fmla="*/ 1430870 h 1609384"/>
              <a:gd name="connsiteX120" fmla="*/ 3222594 w 10497466"/>
              <a:gd name="connsiteY120" fmla="*/ 1395360 h 1609384"/>
              <a:gd name="connsiteX121" fmla="*/ 3577701 w 10497466"/>
              <a:gd name="connsiteY121" fmla="*/ 1359849 h 1609384"/>
              <a:gd name="connsiteX122" fmla="*/ 3986074 w 10497466"/>
              <a:gd name="connsiteY122" fmla="*/ 1377604 h 1609384"/>
              <a:gd name="connsiteX123" fmla="*/ 4074850 w 10497466"/>
              <a:gd name="connsiteY123" fmla="*/ 1421993 h 1609384"/>
              <a:gd name="connsiteX124" fmla="*/ 4128116 w 10497466"/>
              <a:gd name="connsiteY124" fmla="*/ 1413115 h 1609384"/>
              <a:gd name="connsiteX125" fmla="*/ 4163627 w 10497466"/>
              <a:gd name="connsiteY125" fmla="*/ 1404237 h 1609384"/>
              <a:gd name="connsiteX126" fmla="*/ 4225771 w 10497466"/>
              <a:gd name="connsiteY126" fmla="*/ 1395360 h 1609384"/>
              <a:gd name="connsiteX127" fmla="*/ 4634143 w 10497466"/>
              <a:gd name="connsiteY127" fmla="*/ 1404237 h 1609384"/>
              <a:gd name="connsiteX128" fmla="*/ 4696287 w 10497466"/>
              <a:gd name="connsiteY128" fmla="*/ 1421993 h 1609384"/>
              <a:gd name="connsiteX129" fmla="*/ 4838330 w 10497466"/>
              <a:gd name="connsiteY129" fmla="*/ 1448626 h 1609384"/>
              <a:gd name="connsiteX130" fmla="*/ 5007006 w 10497466"/>
              <a:gd name="connsiteY130" fmla="*/ 1484136 h 1609384"/>
              <a:gd name="connsiteX131" fmla="*/ 5166804 w 10497466"/>
              <a:gd name="connsiteY131" fmla="*/ 1501892 h 1609384"/>
              <a:gd name="connsiteX132" fmla="*/ 5495277 w 10497466"/>
              <a:gd name="connsiteY132" fmla="*/ 1519647 h 1609384"/>
              <a:gd name="connsiteX133" fmla="*/ 5575177 w 10497466"/>
              <a:gd name="connsiteY133" fmla="*/ 1528525 h 1609384"/>
              <a:gd name="connsiteX134" fmla="*/ 6152225 w 10497466"/>
              <a:gd name="connsiteY134" fmla="*/ 1510770 h 1609384"/>
              <a:gd name="connsiteX135" fmla="*/ 6205491 w 10497466"/>
              <a:gd name="connsiteY135" fmla="*/ 1501892 h 1609384"/>
              <a:gd name="connsiteX136" fmla="*/ 6365289 w 10497466"/>
              <a:gd name="connsiteY136" fmla="*/ 1555157 h 1609384"/>
              <a:gd name="connsiteX137" fmla="*/ 6498455 w 10497466"/>
              <a:gd name="connsiteY137" fmla="*/ 1555158 h 1609384"/>
              <a:gd name="connsiteX138" fmla="*/ 6578353 w 10497466"/>
              <a:gd name="connsiteY138" fmla="*/ 1546280 h 1609384"/>
              <a:gd name="connsiteX139" fmla="*/ 6747029 w 10497466"/>
              <a:gd name="connsiteY139" fmla="*/ 1528525 h 1609384"/>
              <a:gd name="connsiteX140" fmla="*/ 6773662 w 10497466"/>
              <a:gd name="connsiteY140" fmla="*/ 1564035 h 1609384"/>
              <a:gd name="connsiteX141" fmla="*/ 6862438 w 10497466"/>
              <a:gd name="connsiteY141" fmla="*/ 1519647 h 1609384"/>
              <a:gd name="connsiteX142" fmla="*/ 6924582 w 10497466"/>
              <a:gd name="connsiteY142" fmla="*/ 1528525 h 1609384"/>
              <a:gd name="connsiteX143" fmla="*/ 7013358 w 10497466"/>
              <a:gd name="connsiteY143" fmla="*/ 1510769 h 1609384"/>
              <a:gd name="connsiteX144" fmla="*/ 7102136 w 10497466"/>
              <a:gd name="connsiteY144" fmla="*/ 1501892 h 1609384"/>
              <a:gd name="connsiteX145" fmla="*/ 7155402 w 10497466"/>
              <a:gd name="connsiteY145" fmla="*/ 1519648 h 1609384"/>
              <a:gd name="connsiteX146" fmla="*/ 7164280 w 10497466"/>
              <a:gd name="connsiteY146" fmla="*/ 1484136 h 1609384"/>
              <a:gd name="connsiteX147" fmla="*/ 7279690 w 10497466"/>
              <a:gd name="connsiteY147" fmla="*/ 1475259 h 1609384"/>
              <a:gd name="connsiteX148" fmla="*/ 7386221 w 10497466"/>
              <a:gd name="connsiteY148" fmla="*/ 1439748 h 1609384"/>
              <a:gd name="connsiteX149" fmla="*/ 7439488 w 10497466"/>
              <a:gd name="connsiteY149" fmla="*/ 1404237 h 1609384"/>
              <a:gd name="connsiteX150" fmla="*/ 7572652 w 10497466"/>
              <a:gd name="connsiteY150" fmla="*/ 1413116 h 1609384"/>
              <a:gd name="connsiteX151" fmla="*/ 7696939 w 10497466"/>
              <a:gd name="connsiteY151" fmla="*/ 1430871 h 1609384"/>
              <a:gd name="connsiteX152" fmla="*/ 7767961 w 10497466"/>
              <a:gd name="connsiteY152" fmla="*/ 1404237 h 1609384"/>
              <a:gd name="connsiteX153" fmla="*/ 7945514 w 10497466"/>
              <a:gd name="connsiteY153" fmla="*/ 1413115 h 1609384"/>
              <a:gd name="connsiteX154" fmla="*/ 8007658 w 10497466"/>
              <a:gd name="connsiteY154" fmla="*/ 1457504 h 1609384"/>
              <a:gd name="connsiteX155" fmla="*/ 8123068 w 10497466"/>
              <a:gd name="connsiteY155" fmla="*/ 1395360 h 1609384"/>
              <a:gd name="connsiteX156" fmla="*/ 8238478 w 10497466"/>
              <a:gd name="connsiteY156" fmla="*/ 1377604 h 1609384"/>
              <a:gd name="connsiteX157" fmla="*/ 8265110 w 10497466"/>
              <a:gd name="connsiteY157" fmla="*/ 1395360 h 1609384"/>
              <a:gd name="connsiteX158" fmla="*/ 8211844 w 10497466"/>
              <a:gd name="connsiteY158" fmla="*/ 1421993 h 1609384"/>
              <a:gd name="connsiteX159" fmla="*/ 8371643 w 10497466"/>
              <a:gd name="connsiteY159" fmla="*/ 1413115 h 1609384"/>
              <a:gd name="connsiteX160" fmla="*/ 8451542 w 10497466"/>
              <a:gd name="connsiteY160" fmla="*/ 1395360 h 1609384"/>
              <a:gd name="connsiteX161" fmla="*/ 8957569 w 10497466"/>
              <a:gd name="connsiteY161" fmla="*/ 1315461 h 1609384"/>
              <a:gd name="connsiteX162" fmla="*/ 8948691 w 10497466"/>
              <a:gd name="connsiteY162" fmla="*/ 1324338 h 1609384"/>
              <a:gd name="connsiteX163" fmla="*/ 8877670 w 10497466"/>
              <a:gd name="connsiteY163" fmla="*/ 1350971 h 1609384"/>
              <a:gd name="connsiteX164" fmla="*/ 8859914 w 10497466"/>
              <a:gd name="connsiteY164" fmla="*/ 1368727 h 1609384"/>
              <a:gd name="connsiteX165" fmla="*/ 8833281 w 10497466"/>
              <a:gd name="connsiteY165" fmla="*/ 1377604 h 1609384"/>
              <a:gd name="connsiteX166" fmla="*/ 8815526 w 10497466"/>
              <a:gd name="connsiteY166" fmla="*/ 1395360 h 1609384"/>
              <a:gd name="connsiteX167" fmla="*/ 8788893 w 10497466"/>
              <a:gd name="connsiteY167" fmla="*/ 1413115 h 1609384"/>
              <a:gd name="connsiteX168" fmla="*/ 8788893 w 10497466"/>
              <a:gd name="connsiteY168" fmla="*/ 1297705 h 1609384"/>
              <a:gd name="connsiteX0" fmla="*/ 8788893 w 10497466"/>
              <a:gd name="connsiteY0" fmla="*/ 1297705 h 1608724"/>
              <a:gd name="connsiteX1" fmla="*/ 8788893 w 10497466"/>
              <a:gd name="connsiteY1" fmla="*/ 1297705 h 1608724"/>
              <a:gd name="connsiteX2" fmla="*/ 9401452 w 10497466"/>
              <a:gd name="connsiteY2" fmla="*/ 1288828 h 1608724"/>
              <a:gd name="connsiteX3" fmla="*/ 9490229 w 10497466"/>
              <a:gd name="connsiteY3" fmla="*/ 1271072 h 1608724"/>
              <a:gd name="connsiteX4" fmla="*/ 9792070 w 10497466"/>
              <a:gd name="connsiteY4" fmla="*/ 1253317 h 1608724"/>
              <a:gd name="connsiteX5" fmla="*/ 9916357 w 10497466"/>
              <a:gd name="connsiteY5" fmla="*/ 1244439 h 1608724"/>
              <a:gd name="connsiteX6" fmla="*/ 9987378 w 10497466"/>
              <a:gd name="connsiteY6" fmla="*/ 1226684 h 1608724"/>
              <a:gd name="connsiteX7" fmla="*/ 10031767 w 10497466"/>
              <a:gd name="connsiteY7" fmla="*/ 1217806 h 1608724"/>
              <a:gd name="connsiteX8" fmla="*/ 10085033 w 10497466"/>
              <a:gd name="connsiteY8" fmla="*/ 1200051 h 1608724"/>
              <a:gd name="connsiteX9" fmla="*/ 10173810 w 10497466"/>
              <a:gd name="connsiteY9" fmla="*/ 1173418 h 1608724"/>
              <a:gd name="connsiteX10" fmla="*/ 10218198 w 10497466"/>
              <a:gd name="connsiteY10" fmla="*/ 1137907 h 1608724"/>
              <a:gd name="connsiteX11" fmla="*/ 10244831 w 10497466"/>
              <a:gd name="connsiteY11" fmla="*/ 1120152 h 1608724"/>
              <a:gd name="connsiteX12" fmla="*/ 10298097 w 10497466"/>
              <a:gd name="connsiteY12" fmla="*/ 1058008 h 1608724"/>
              <a:gd name="connsiteX13" fmla="*/ 10351363 w 10497466"/>
              <a:gd name="connsiteY13" fmla="*/ 1040253 h 1608724"/>
              <a:gd name="connsiteX14" fmla="*/ 10386874 w 10497466"/>
              <a:gd name="connsiteY14" fmla="*/ 1013620 h 1608724"/>
              <a:gd name="connsiteX15" fmla="*/ 10422384 w 10497466"/>
              <a:gd name="connsiteY15" fmla="*/ 1004742 h 1608724"/>
              <a:gd name="connsiteX16" fmla="*/ 10466773 w 10497466"/>
              <a:gd name="connsiteY16" fmla="*/ 969232 h 1608724"/>
              <a:gd name="connsiteX17" fmla="*/ 10475650 w 10497466"/>
              <a:gd name="connsiteY17" fmla="*/ 614125 h 1608724"/>
              <a:gd name="connsiteX18" fmla="*/ 10440140 w 10497466"/>
              <a:gd name="connsiteY18" fmla="*/ 569736 h 1608724"/>
              <a:gd name="connsiteX19" fmla="*/ 10422384 w 10497466"/>
              <a:gd name="connsiteY19" fmla="*/ 543103 h 1608724"/>
              <a:gd name="connsiteX20" fmla="*/ 10360241 w 10497466"/>
              <a:gd name="connsiteY20" fmla="*/ 516470 h 1608724"/>
              <a:gd name="connsiteX21" fmla="*/ 10324730 w 10497466"/>
              <a:gd name="connsiteY21" fmla="*/ 463204 h 1608724"/>
              <a:gd name="connsiteX22" fmla="*/ 10306975 w 10497466"/>
              <a:gd name="connsiteY22" fmla="*/ 436571 h 1608724"/>
              <a:gd name="connsiteX23" fmla="*/ 10280342 w 10497466"/>
              <a:gd name="connsiteY23" fmla="*/ 427694 h 1608724"/>
              <a:gd name="connsiteX24" fmla="*/ 10218198 w 10497466"/>
              <a:gd name="connsiteY24" fmla="*/ 356672 h 1608724"/>
              <a:gd name="connsiteX25" fmla="*/ 10182687 w 10497466"/>
              <a:gd name="connsiteY25" fmla="*/ 338917 h 1608724"/>
              <a:gd name="connsiteX26" fmla="*/ 10093910 w 10497466"/>
              <a:gd name="connsiteY26" fmla="*/ 294529 h 1608724"/>
              <a:gd name="connsiteX27" fmla="*/ 10014011 w 10497466"/>
              <a:gd name="connsiteY27" fmla="*/ 267896 h 1608724"/>
              <a:gd name="connsiteX28" fmla="*/ 9978501 w 10497466"/>
              <a:gd name="connsiteY28" fmla="*/ 259018 h 1608724"/>
              <a:gd name="connsiteX29" fmla="*/ 9934112 w 10497466"/>
              <a:gd name="connsiteY29" fmla="*/ 250140 h 1608724"/>
              <a:gd name="connsiteX30" fmla="*/ 9898602 w 10497466"/>
              <a:gd name="connsiteY30" fmla="*/ 241263 h 1608724"/>
              <a:gd name="connsiteX31" fmla="*/ 9836458 w 10497466"/>
              <a:gd name="connsiteY31" fmla="*/ 232385 h 1608724"/>
              <a:gd name="connsiteX32" fmla="*/ 9783192 w 10497466"/>
              <a:gd name="connsiteY32" fmla="*/ 214630 h 1608724"/>
              <a:gd name="connsiteX33" fmla="*/ 9729926 w 10497466"/>
              <a:gd name="connsiteY33" fmla="*/ 187997 h 1608724"/>
              <a:gd name="connsiteX34" fmla="*/ 9676660 w 10497466"/>
              <a:gd name="connsiteY34" fmla="*/ 161364 h 1608724"/>
              <a:gd name="connsiteX35" fmla="*/ 9614516 w 10497466"/>
              <a:gd name="connsiteY35" fmla="*/ 125853 h 1608724"/>
              <a:gd name="connsiteX36" fmla="*/ 9570128 w 10497466"/>
              <a:gd name="connsiteY36" fmla="*/ 116975 h 1608724"/>
              <a:gd name="connsiteX37" fmla="*/ 9454718 w 10497466"/>
              <a:gd name="connsiteY37" fmla="*/ 90342 h 1608724"/>
              <a:gd name="connsiteX38" fmla="*/ 9419208 w 10497466"/>
              <a:gd name="connsiteY38" fmla="*/ 81465 h 1608724"/>
              <a:gd name="connsiteX39" fmla="*/ 9348186 w 10497466"/>
              <a:gd name="connsiteY39" fmla="*/ 72587 h 1608724"/>
              <a:gd name="connsiteX40" fmla="*/ 9286043 w 10497466"/>
              <a:gd name="connsiteY40" fmla="*/ 63709 h 1608724"/>
              <a:gd name="connsiteX41" fmla="*/ 9179510 w 10497466"/>
              <a:gd name="connsiteY41" fmla="*/ 45954 h 1608724"/>
              <a:gd name="connsiteX42" fmla="*/ 9081856 w 10497466"/>
              <a:gd name="connsiteY42" fmla="*/ 28199 h 1608724"/>
              <a:gd name="connsiteX43" fmla="*/ 9001957 w 10497466"/>
              <a:gd name="connsiteY43" fmla="*/ 19321 h 1608724"/>
              <a:gd name="connsiteX44" fmla="*/ 8629095 w 10497466"/>
              <a:gd name="connsiteY44" fmla="*/ 19321 h 1608724"/>
              <a:gd name="connsiteX45" fmla="*/ 8416031 w 10497466"/>
              <a:gd name="connsiteY45" fmla="*/ 45954 h 1608724"/>
              <a:gd name="connsiteX46" fmla="*/ 6347534 w 10497466"/>
              <a:gd name="connsiteY46" fmla="*/ 37076 h 1608724"/>
              <a:gd name="connsiteX47" fmla="*/ 6196613 w 10497466"/>
              <a:gd name="connsiteY47" fmla="*/ 19321 h 1608724"/>
              <a:gd name="connsiteX48" fmla="*/ 6107837 w 10497466"/>
              <a:gd name="connsiteY48" fmla="*/ 10443 h 1608724"/>
              <a:gd name="connsiteX49" fmla="*/ 5149048 w 10497466"/>
              <a:gd name="connsiteY49" fmla="*/ 28199 h 1608724"/>
              <a:gd name="connsiteX50" fmla="*/ 4891596 w 10497466"/>
              <a:gd name="connsiteY50" fmla="*/ 81465 h 1608724"/>
              <a:gd name="connsiteX51" fmla="*/ 4811697 w 10497466"/>
              <a:gd name="connsiteY51" fmla="*/ 90342 h 1608724"/>
              <a:gd name="connsiteX52" fmla="*/ 4705165 w 10497466"/>
              <a:gd name="connsiteY52" fmla="*/ 99220 h 1608724"/>
              <a:gd name="connsiteX53" fmla="*/ 4669654 w 10497466"/>
              <a:gd name="connsiteY53" fmla="*/ 72587 h 1608724"/>
              <a:gd name="connsiteX54" fmla="*/ 4554244 w 10497466"/>
              <a:gd name="connsiteY54" fmla="*/ 54832 h 1608724"/>
              <a:gd name="connsiteX55" fmla="*/ 4447712 w 10497466"/>
              <a:gd name="connsiteY55" fmla="*/ 37076 h 1608724"/>
              <a:gd name="connsiteX56" fmla="*/ 3453413 w 10497466"/>
              <a:gd name="connsiteY56" fmla="*/ 45954 h 1608724"/>
              <a:gd name="connsiteX57" fmla="*/ 2805343 w 10497466"/>
              <a:gd name="connsiteY57" fmla="*/ 54832 h 1608724"/>
              <a:gd name="connsiteX58" fmla="*/ 1793289 w 10497466"/>
              <a:gd name="connsiteY58" fmla="*/ 63709 h 1608724"/>
              <a:gd name="connsiteX59" fmla="*/ 1296140 w 10497466"/>
              <a:gd name="connsiteY59" fmla="*/ 170241 h 1608724"/>
              <a:gd name="connsiteX60" fmla="*/ 1180730 w 10497466"/>
              <a:gd name="connsiteY60" fmla="*/ 214630 h 1608724"/>
              <a:gd name="connsiteX61" fmla="*/ 1127464 w 10497466"/>
              <a:gd name="connsiteY61" fmla="*/ 232385 h 1608724"/>
              <a:gd name="connsiteX62" fmla="*/ 674703 w 10497466"/>
              <a:gd name="connsiteY62" fmla="*/ 241263 h 1608724"/>
              <a:gd name="connsiteX63" fmla="*/ 621437 w 10497466"/>
              <a:gd name="connsiteY63" fmla="*/ 250140 h 1608724"/>
              <a:gd name="connsiteX64" fmla="*/ 497149 w 10497466"/>
              <a:gd name="connsiteY64" fmla="*/ 259018 h 1608724"/>
              <a:gd name="connsiteX65" fmla="*/ 435006 w 10497466"/>
              <a:gd name="connsiteY65" fmla="*/ 276773 h 1608724"/>
              <a:gd name="connsiteX66" fmla="*/ 399495 w 10497466"/>
              <a:gd name="connsiteY66" fmla="*/ 285651 h 1608724"/>
              <a:gd name="connsiteX67" fmla="*/ 346229 w 10497466"/>
              <a:gd name="connsiteY67" fmla="*/ 294529 h 1608724"/>
              <a:gd name="connsiteX68" fmla="*/ 266330 w 10497466"/>
              <a:gd name="connsiteY68" fmla="*/ 312284 h 1608724"/>
              <a:gd name="connsiteX69" fmla="*/ 186431 w 10497466"/>
              <a:gd name="connsiteY69" fmla="*/ 365550 h 1608724"/>
              <a:gd name="connsiteX70" fmla="*/ 159798 w 10497466"/>
              <a:gd name="connsiteY70" fmla="*/ 392183 h 1608724"/>
              <a:gd name="connsiteX71" fmla="*/ 124287 w 10497466"/>
              <a:gd name="connsiteY71" fmla="*/ 472082 h 1608724"/>
              <a:gd name="connsiteX72" fmla="*/ 115410 w 10497466"/>
              <a:gd name="connsiteY72" fmla="*/ 498715 h 1608724"/>
              <a:gd name="connsiteX73" fmla="*/ 79899 w 10497466"/>
              <a:gd name="connsiteY73" fmla="*/ 551981 h 1608724"/>
              <a:gd name="connsiteX74" fmla="*/ 35510 w 10497466"/>
              <a:gd name="connsiteY74" fmla="*/ 605247 h 1608724"/>
              <a:gd name="connsiteX75" fmla="*/ 8877 w 10497466"/>
              <a:gd name="connsiteY75" fmla="*/ 694024 h 1608724"/>
              <a:gd name="connsiteX76" fmla="*/ 0 w 10497466"/>
              <a:gd name="connsiteY76" fmla="*/ 747290 h 1608724"/>
              <a:gd name="connsiteX77" fmla="*/ 17755 w 10497466"/>
              <a:gd name="connsiteY77" fmla="*/ 889333 h 1608724"/>
              <a:gd name="connsiteX78" fmla="*/ 26633 w 10497466"/>
              <a:gd name="connsiteY78" fmla="*/ 942599 h 1608724"/>
              <a:gd name="connsiteX79" fmla="*/ 44388 w 10497466"/>
              <a:gd name="connsiteY79" fmla="*/ 1004742 h 1608724"/>
              <a:gd name="connsiteX80" fmla="*/ 62143 w 10497466"/>
              <a:gd name="connsiteY80" fmla="*/ 1049131 h 1608724"/>
              <a:gd name="connsiteX81" fmla="*/ 71021 w 10497466"/>
              <a:gd name="connsiteY81" fmla="*/ 1075764 h 1608724"/>
              <a:gd name="connsiteX82" fmla="*/ 88777 w 10497466"/>
              <a:gd name="connsiteY82" fmla="*/ 1093519 h 1608724"/>
              <a:gd name="connsiteX83" fmla="*/ 133165 w 10497466"/>
              <a:gd name="connsiteY83" fmla="*/ 1155663 h 1608724"/>
              <a:gd name="connsiteX84" fmla="*/ 168676 w 10497466"/>
              <a:gd name="connsiteY84" fmla="*/ 1182296 h 1608724"/>
              <a:gd name="connsiteX85" fmla="*/ 213064 w 10497466"/>
              <a:gd name="connsiteY85" fmla="*/ 1235562 h 1608724"/>
              <a:gd name="connsiteX86" fmla="*/ 230819 w 10497466"/>
              <a:gd name="connsiteY86" fmla="*/ 1262195 h 1608724"/>
              <a:gd name="connsiteX87" fmla="*/ 275208 w 10497466"/>
              <a:gd name="connsiteY87" fmla="*/ 1306583 h 1608724"/>
              <a:gd name="connsiteX88" fmla="*/ 346229 w 10497466"/>
              <a:gd name="connsiteY88" fmla="*/ 1395360 h 1608724"/>
              <a:gd name="connsiteX89" fmla="*/ 372862 w 10497466"/>
              <a:gd name="connsiteY89" fmla="*/ 1404237 h 1608724"/>
              <a:gd name="connsiteX90" fmla="*/ 417250 w 10497466"/>
              <a:gd name="connsiteY90" fmla="*/ 1430870 h 1608724"/>
              <a:gd name="connsiteX91" fmla="*/ 452761 w 10497466"/>
              <a:gd name="connsiteY91" fmla="*/ 1448626 h 1608724"/>
              <a:gd name="connsiteX92" fmla="*/ 497149 w 10497466"/>
              <a:gd name="connsiteY92" fmla="*/ 1466381 h 1608724"/>
              <a:gd name="connsiteX93" fmla="*/ 514905 w 10497466"/>
              <a:gd name="connsiteY93" fmla="*/ 1484136 h 1608724"/>
              <a:gd name="connsiteX94" fmla="*/ 550415 w 10497466"/>
              <a:gd name="connsiteY94" fmla="*/ 1493014 h 1608724"/>
              <a:gd name="connsiteX95" fmla="*/ 577048 w 10497466"/>
              <a:gd name="connsiteY95" fmla="*/ 1501892 h 1608724"/>
              <a:gd name="connsiteX96" fmla="*/ 612559 w 10497466"/>
              <a:gd name="connsiteY96" fmla="*/ 1510770 h 1608724"/>
              <a:gd name="connsiteX97" fmla="*/ 665825 w 10497466"/>
              <a:gd name="connsiteY97" fmla="*/ 1528525 h 1608724"/>
              <a:gd name="connsiteX98" fmla="*/ 719091 w 10497466"/>
              <a:gd name="connsiteY98" fmla="*/ 1546280 h 1608724"/>
              <a:gd name="connsiteX99" fmla="*/ 745724 w 10497466"/>
              <a:gd name="connsiteY99" fmla="*/ 1555158 h 1608724"/>
              <a:gd name="connsiteX100" fmla="*/ 790112 w 10497466"/>
              <a:gd name="connsiteY100" fmla="*/ 1564036 h 1608724"/>
              <a:gd name="connsiteX101" fmla="*/ 914400 w 10497466"/>
              <a:gd name="connsiteY101" fmla="*/ 1581791 h 1608724"/>
              <a:gd name="connsiteX102" fmla="*/ 1005134 w 10497466"/>
              <a:gd name="connsiteY102" fmla="*/ 1557085 h 1608724"/>
              <a:gd name="connsiteX103" fmla="*/ 1131122 w 10497466"/>
              <a:gd name="connsiteY103" fmla="*/ 1565962 h 1608724"/>
              <a:gd name="connsiteX104" fmla="*/ 1217941 w 10497466"/>
              <a:gd name="connsiteY104" fmla="*/ 1554381 h 1608724"/>
              <a:gd name="connsiteX105" fmla="*/ 1321863 w 10497466"/>
              <a:gd name="connsiteY105" fmla="*/ 1555925 h 1608724"/>
              <a:gd name="connsiteX106" fmla="*/ 1485833 w 10497466"/>
              <a:gd name="connsiteY106" fmla="*/ 1519255 h 1608724"/>
              <a:gd name="connsiteX107" fmla="*/ 1658167 w 10497466"/>
              <a:gd name="connsiteY107" fmla="*/ 1516168 h 1608724"/>
              <a:gd name="connsiteX108" fmla="*/ 1695635 w 10497466"/>
              <a:gd name="connsiteY108" fmla="*/ 1608424 h 1608724"/>
              <a:gd name="connsiteX109" fmla="*/ 1838725 w 10497466"/>
              <a:gd name="connsiteY109" fmla="*/ 1480657 h 1608724"/>
              <a:gd name="connsiteX110" fmla="*/ 1775534 w 10497466"/>
              <a:gd name="connsiteY110" fmla="*/ 1581791 h 1608724"/>
              <a:gd name="connsiteX111" fmla="*/ 1828800 w 10497466"/>
              <a:gd name="connsiteY111" fmla="*/ 1564036 h 1608724"/>
              <a:gd name="connsiteX112" fmla="*/ 1855433 w 10497466"/>
              <a:gd name="connsiteY112" fmla="*/ 1555158 h 1608724"/>
              <a:gd name="connsiteX113" fmla="*/ 1953087 w 10497466"/>
              <a:gd name="connsiteY113" fmla="*/ 1537403 h 1608724"/>
              <a:gd name="connsiteX114" fmla="*/ 2070851 w 10497466"/>
              <a:gd name="connsiteY114" fmla="*/ 1506523 h 1608724"/>
              <a:gd name="connsiteX115" fmla="*/ 2224123 w 10497466"/>
              <a:gd name="connsiteY115" fmla="*/ 1503436 h 1608724"/>
              <a:gd name="connsiteX116" fmla="*/ 2627790 w 10497466"/>
              <a:gd name="connsiteY116" fmla="*/ 1501892 h 1608724"/>
              <a:gd name="connsiteX117" fmla="*/ 2734322 w 10497466"/>
              <a:gd name="connsiteY117" fmla="*/ 1484136 h 1608724"/>
              <a:gd name="connsiteX118" fmla="*/ 2902998 w 10497466"/>
              <a:gd name="connsiteY118" fmla="*/ 1448626 h 1608724"/>
              <a:gd name="connsiteX119" fmla="*/ 3027285 w 10497466"/>
              <a:gd name="connsiteY119" fmla="*/ 1430870 h 1608724"/>
              <a:gd name="connsiteX120" fmla="*/ 3222594 w 10497466"/>
              <a:gd name="connsiteY120" fmla="*/ 1395360 h 1608724"/>
              <a:gd name="connsiteX121" fmla="*/ 3577701 w 10497466"/>
              <a:gd name="connsiteY121" fmla="*/ 1359849 h 1608724"/>
              <a:gd name="connsiteX122" fmla="*/ 3986074 w 10497466"/>
              <a:gd name="connsiteY122" fmla="*/ 1377604 h 1608724"/>
              <a:gd name="connsiteX123" fmla="*/ 4074850 w 10497466"/>
              <a:gd name="connsiteY123" fmla="*/ 1421993 h 1608724"/>
              <a:gd name="connsiteX124" fmla="*/ 4128116 w 10497466"/>
              <a:gd name="connsiteY124" fmla="*/ 1413115 h 1608724"/>
              <a:gd name="connsiteX125" fmla="*/ 4163627 w 10497466"/>
              <a:gd name="connsiteY125" fmla="*/ 1404237 h 1608724"/>
              <a:gd name="connsiteX126" fmla="*/ 4225771 w 10497466"/>
              <a:gd name="connsiteY126" fmla="*/ 1395360 h 1608724"/>
              <a:gd name="connsiteX127" fmla="*/ 4634143 w 10497466"/>
              <a:gd name="connsiteY127" fmla="*/ 1404237 h 1608724"/>
              <a:gd name="connsiteX128" fmla="*/ 4696287 w 10497466"/>
              <a:gd name="connsiteY128" fmla="*/ 1421993 h 1608724"/>
              <a:gd name="connsiteX129" fmla="*/ 4838330 w 10497466"/>
              <a:gd name="connsiteY129" fmla="*/ 1448626 h 1608724"/>
              <a:gd name="connsiteX130" fmla="*/ 5007006 w 10497466"/>
              <a:gd name="connsiteY130" fmla="*/ 1484136 h 1608724"/>
              <a:gd name="connsiteX131" fmla="*/ 5166804 w 10497466"/>
              <a:gd name="connsiteY131" fmla="*/ 1501892 h 1608724"/>
              <a:gd name="connsiteX132" fmla="*/ 5495277 w 10497466"/>
              <a:gd name="connsiteY132" fmla="*/ 1519647 h 1608724"/>
              <a:gd name="connsiteX133" fmla="*/ 5575177 w 10497466"/>
              <a:gd name="connsiteY133" fmla="*/ 1528525 h 1608724"/>
              <a:gd name="connsiteX134" fmla="*/ 6152225 w 10497466"/>
              <a:gd name="connsiteY134" fmla="*/ 1510770 h 1608724"/>
              <a:gd name="connsiteX135" fmla="*/ 6205491 w 10497466"/>
              <a:gd name="connsiteY135" fmla="*/ 1501892 h 1608724"/>
              <a:gd name="connsiteX136" fmla="*/ 6365289 w 10497466"/>
              <a:gd name="connsiteY136" fmla="*/ 1555157 h 1608724"/>
              <a:gd name="connsiteX137" fmla="*/ 6498455 w 10497466"/>
              <a:gd name="connsiteY137" fmla="*/ 1555158 h 1608724"/>
              <a:gd name="connsiteX138" fmla="*/ 6578353 w 10497466"/>
              <a:gd name="connsiteY138" fmla="*/ 1546280 h 1608724"/>
              <a:gd name="connsiteX139" fmla="*/ 6747029 w 10497466"/>
              <a:gd name="connsiteY139" fmla="*/ 1528525 h 1608724"/>
              <a:gd name="connsiteX140" fmla="*/ 6773662 w 10497466"/>
              <a:gd name="connsiteY140" fmla="*/ 1564035 h 1608724"/>
              <a:gd name="connsiteX141" fmla="*/ 6862438 w 10497466"/>
              <a:gd name="connsiteY141" fmla="*/ 1519647 h 1608724"/>
              <a:gd name="connsiteX142" fmla="*/ 6924582 w 10497466"/>
              <a:gd name="connsiteY142" fmla="*/ 1528525 h 1608724"/>
              <a:gd name="connsiteX143" fmla="*/ 7013358 w 10497466"/>
              <a:gd name="connsiteY143" fmla="*/ 1510769 h 1608724"/>
              <a:gd name="connsiteX144" fmla="*/ 7102136 w 10497466"/>
              <a:gd name="connsiteY144" fmla="*/ 1501892 h 1608724"/>
              <a:gd name="connsiteX145" fmla="*/ 7155402 w 10497466"/>
              <a:gd name="connsiteY145" fmla="*/ 1519648 h 1608724"/>
              <a:gd name="connsiteX146" fmla="*/ 7164280 w 10497466"/>
              <a:gd name="connsiteY146" fmla="*/ 1484136 h 1608724"/>
              <a:gd name="connsiteX147" fmla="*/ 7279690 w 10497466"/>
              <a:gd name="connsiteY147" fmla="*/ 1475259 h 1608724"/>
              <a:gd name="connsiteX148" fmla="*/ 7386221 w 10497466"/>
              <a:gd name="connsiteY148" fmla="*/ 1439748 h 1608724"/>
              <a:gd name="connsiteX149" fmla="*/ 7439488 w 10497466"/>
              <a:gd name="connsiteY149" fmla="*/ 1404237 h 1608724"/>
              <a:gd name="connsiteX150" fmla="*/ 7572652 w 10497466"/>
              <a:gd name="connsiteY150" fmla="*/ 1413116 h 1608724"/>
              <a:gd name="connsiteX151" fmla="*/ 7696939 w 10497466"/>
              <a:gd name="connsiteY151" fmla="*/ 1430871 h 1608724"/>
              <a:gd name="connsiteX152" fmla="*/ 7767961 w 10497466"/>
              <a:gd name="connsiteY152" fmla="*/ 1404237 h 1608724"/>
              <a:gd name="connsiteX153" fmla="*/ 7945514 w 10497466"/>
              <a:gd name="connsiteY153" fmla="*/ 1413115 h 1608724"/>
              <a:gd name="connsiteX154" fmla="*/ 8007658 w 10497466"/>
              <a:gd name="connsiteY154" fmla="*/ 1457504 h 1608724"/>
              <a:gd name="connsiteX155" fmla="*/ 8123068 w 10497466"/>
              <a:gd name="connsiteY155" fmla="*/ 1395360 h 1608724"/>
              <a:gd name="connsiteX156" fmla="*/ 8238478 w 10497466"/>
              <a:gd name="connsiteY156" fmla="*/ 1377604 h 1608724"/>
              <a:gd name="connsiteX157" fmla="*/ 8265110 w 10497466"/>
              <a:gd name="connsiteY157" fmla="*/ 1395360 h 1608724"/>
              <a:gd name="connsiteX158" fmla="*/ 8211844 w 10497466"/>
              <a:gd name="connsiteY158" fmla="*/ 1421993 h 1608724"/>
              <a:gd name="connsiteX159" fmla="*/ 8371643 w 10497466"/>
              <a:gd name="connsiteY159" fmla="*/ 1413115 h 1608724"/>
              <a:gd name="connsiteX160" fmla="*/ 8451542 w 10497466"/>
              <a:gd name="connsiteY160" fmla="*/ 1395360 h 1608724"/>
              <a:gd name="connsiteX161" fmla="*/ 8957569 w 10497466"/>
              <a:gd name="connsiteY161" fmla="*/ 1315461 h 1608724"/>
              <a:gd name="connsiteX162" fmla="*/ 8948691 w 10497466"/>
              <a:gd name="connsiteY162" fmla="*/ 1324338 h 1608724"/>
              <a:gd name="connsiteX163" fmla="*/ 8877670 w 10497466"/>
              <a:gd name="connsiteY163" fmla="*/ 1350971 h 1608724"/>
              <a:gd name="connsiteX164" fmla="*/ 8859914 w 10497466"/>
              <a:gd name="connsiteY164" fmla="*/ 1368727 h 1608724"/>
              <a:gd name="connsiteX165" fmla="*/ 8833281 w 10497466"/>
              <a:gd name="connsiteY165" fmla="*/ 1377604 h 1608724"/>
              <a:gd name="connsiteX166" fmla="*/ 8815526 w 10497466"/>
              <a:gd name="connsiteY166" fmla="*/ 1395360 h 1608724"/>
              <a:gd name="connsiteX167" fmla="*/ 8788893 w 10497466"/>
              <a:gd name="connsiteY167" fmla="*/ 1413115 h 1608724"/>
              <a:gd name="connsiteX168" fmla="*/ 8788893 w 10497466"/>
              <a:gd name="connsiteY168" fmla="*/ 1297705 h 1608724"/>
              <a:gd name="connsiteX0" fmla="*/ 8788893 w 10497466"/>
              <a:gd name="connsiteY0" fmla="*/ 1297705 h 1608617"/>
              <a:gd name="connsiteX1" fmla="*/ 8788893 w 10497466"/>
              <a:gd name="connsiteY1" fmla="*/ 1297705 h 1608617"/>
              <a:gd name="connsiteX2" fmla="*/ 9401452 w 10497466"/>
              <a:gd name="connsiteY2" fmla="*/ 1288828 h 1608617"/>
              <a:gd name="connsiteX3" fmla="*/ 9490229 w 10497466"/>
              <a:gd name="connsiteY3" fmla="*/ 1271072 h 1608617"/>
              <a:gd name="connsiteX4" fmla="*/ 9792070 w 10497466"/>
              <a:gd name="connsiteY4" fmla="*/ 1253317 h 1608617"/>
              <a:gd name="connsiteX5" fmla="*/ 9916357 w 10497466"/>
              <a:gd name="connsiteY5" fmla="*/ 1244439 h 1608617"/>
              <a:gd name="connsiteX6" fmla="*/ 9987378 w 10497466"/>
              <a:gd name="connsiteY6" fmla="*/ 1226684 h 1608617"/>
              <a:gd name="connsiteX7" fmla="*/ 10031767 w 10497466"/>
              <a:gd name="connsiteY7" fmla="*/ 1217806 h 1608617"/>
              <a:gd name="connsiteX8" fmla="*/ 10085033 w 10497466"/>
              <a:gd name="connsiteY8" fmla="*/ 1200051 h 1608617"/>
              <a:gd name="connsiteX9" fmla="*/ 10173810 w 10497466"/>
              <a:gd name="connsiteY9" fmla="*/ 1173418 h 1608617"/>
              <a:gd name="connsiteX10" fmla="*/ 10218198 w 10497466"/>
              <a:gd name="connsiteY10" fmla="*/ 1137907 h 1608617"/>
              <a:gd name="connsiteX11" fmla="*/ 10244831 w 10497466"/>
              <a:gd name="connsiteY11" fmla="*/ 1120152 h 1608617"/>
              <a:gd name="connsiteX12" fmla="*/ 10298097 w 10497466"/>
              <a:gd name="connsiteY12" fmla="*/ 1058008 h 1608617"/>
              <a:gd name="connsiteX13" fmla="*/ 10351363 w 10497466"/>
              <a:gd name="connsiteY13" fmla="*/ 1040253 h 1608617"/>
              <a:gd name="connsiteX14" fmla="*/ 10386874 w 10497466"/>
              <a:gd name="connsiteY14" fmla="*/ 1013620 h 1608617"/>
              <a:gd name="connsiteX15" fmla="*/ 10422384 w 10497466"/>
              <a:gd name="connsiteY15" fmla="*/ 1004742 h 1608617"/>
              <a:gd name="connsiteX16" fmla="*/ 10466773 w 10497466"/>
              <a:gd name="connsiteY16" fmla="*/ 969232 h 1608617"/>
              <a:gd name="connsiteX17" fmla="*/ 10475650 w 10497466"/>
              <a:gd name="connsiteY17" fmla="*/ 614125 h 1608617"/>
              <a:gd name="connsiteX18" fmla="*/ 10440140 w 10497466"/>
              <a:gd name="connsiteY18" fmla="*/ 569736 h 1608617"/>
              <a:gd name="connsiteX19" fmla="*/ 10422384 w 10497466"/>
              <a:gd name="connsiteY19" fmla="*/ 543103 h 1608617"/>
              <a:gd name="connsiteX20" fmla="*/ 10360241 w 10497466"/>
              <a:gd name="connsiteY20" fmla="*/ 516470 h 1608617"/>
              <a:gd name="connsiteX21" fmla="*/ 10324730 w 10497466"/>
              <a:gd name="connsiteY21" fmla="*/ 463204 h 1608617"/>
              <a:gd name="connsiteX22" fmla="*/ 10306975 w 10497466"/>
              <a:gd name="connsiteY22" fmla="*/ 436571 h 1608617"/>
              <a:gd name="connsiteX23" fmla="*/ 10280342 w 10497466"/>
              <a:gd name="connsiteY23" fmla="*/ 427694 h 1608617"/>
              <a:gd name="connsiteX24" fmla="*/ 10218198 w 10497466"/>
              <a:gd name="connsiteY24" fmla="*/ 356672 h 1608617"/>
              <a:gd name="connsiteX25" fmla="*/ 10182687 w 10497466"/>
              <a:gd name="connsiteY25" fmla="*/ 338917 h 1608617"/>
              <a:gd name="connsiteX26" fmla="*/ 10093910 w 10497466"/>
              <a:gd name="connsiteY26" fmla="*/ 294529 h 1608617"/>
              <a:gd name="connsiteX27" fmla="*/ 10014011 w 10497466"/>
              <a:gd name="connsiteY27" fmla="*/ 267896 h 1608617"/>
              <a:gd name="connsiteX28" fmla="*/ 9978501 w 10497466"/>
              <a:gd name="connsiteY28" fmla="*/ 259018 h 1608617"/>
              <a:gd name="connsiteX29" fmla="*/ 9934112 w 10497466"/>
              <a:gd name="connsiteY29" fmla="*/ 250140 h 1608617"/>
              <a:gd name="connsiteX30" fmla="*/ 9898602 w 10497466"/>
              <a:gd name="connsiteY30" fmla="*/ 241263 h 1608617"/>
              <a:gd name="connsiteX31" fmla="*/ 9836458 w 10497466"/>
              <a:gd name="connsiteY31" fmla="*/ 232385 h 1608617"/>
              <a:gd name="connsiteX32" fmla="*/ 9783192 w 10497466"/>
              <a:gd name="connsiteY32" fmla="*/ 214630 h 1608617"/>
              <a:gd name="connsiteX33" fmla="*/ 9729926 w 10497466"/>
              <a:gd name="connsiteY33" fmla="*/ 187997 h 1608617"/>
              <a:gd name="connsiteX34" fmla="*/ 9676660 w 10497466"/>
              <a:gd name="connsiteY34" fmla="*/ 161364 h 1608617"/>
              <a:gd name="connsiteX35" fmla="*/ 9614516 w 10497466"/>
              <a:gd name="connsiteY35" fmla="*/ 125853 h 1608617"/>
              <a:gd name="connsiteX36" fmla="*/ 9570128 w 10497466"/>
              <a:gd name="connsiteY36" fmla="*/ 116975 h 1608617"/>
              <a:gd name="connsiteX37" fmla="*/ 9454718 w 10497466"/>
              <a:gd name="connsiteY37" fmla="*/ 90342 h 1608617"/>
              <a:gd name="connsiteX38" fmla="*/ 9419208 w 10497466"/>
              <a:gd name="connsiteY38" fmla="*/ 81465 h 1608617"/>
              <a:gd name="connsiteX39" fmla="*/ 9348186 w 10497466"/>
              <a:gd name="connsiteY39" fmla="*/ 72587 h 1608617"/>
              <a:gd name="connsiteX40" fmla="*/ 9286043 w 10497466"/>
              <a:gd name="connsiteY40" fmla="*/ 63709 h 1608617"/>
              <a:gd name="connsiteX41" fmla="*/ 9179510 w 10497466"/>
              <a:gd name="connsiteY41" fmla="*/ 45954 h 1608617"/>
              <a:gd name="connsiteX42" fmla="*/ 9081856 w 10497466"/>
              <a:gd name="connsiteY42" fmla="*/ 28199 h 1608617"/>
              <a:gd name="connsiteX43" fmla="*/ 9001957 w 10497466"/>
              <a:gd name="connsiteY43" fmla="*/ 19321 h 1608617"/>
              <a:gd name="connsiteX44" fmla="*/ 8629095 w 10497466"/>
              <a:gd name="connsiteY44" fmla="*/ 19321 h 1608617"/>
              <a:gd name="connsiteX45" fmla="*/ 8416031 w 10497466"/>
              <a:gd name="connsiteY45" fmla="*/ 45954 h 1608617"/>
              <a:gd name="connsiteX46" fmla="*/ 6347534 w 10497466"/>
              <a:gd name="connsiteY46" fmla="*/ 37076 h 1608617"/>
              <a:gd name="connsiteX47" fmla="*/ 6196613 w 10497466"/>
              <a:gd name="connsiteY47" fmla="*/ 19321 h 1608617"/>
              <a:gd name="connsiteX48" fmla="*/ 6107837 w 10497466"/>
              <a:gd name="connsiteY48" fmla="*/ 10443 h 1608617"/>
              <a:gd name="connsiteX49" fmla="*/ 5149048 w 10497466"/>
              <a:gd name="connsiteY49" fmla="*/ 28199 h 1608617"/>
              <a:gd name="connsiteX50" fmla="*/ 4891596 w 10497466"/>
              <a:gd name="connsiteY50" fmla="*/ 81465 h 1608617"/>
              <a:gd name="connsiteX51" fmla="*/ 4811697 w 10497466"/>
              <a:gd name="connsiteY51" fmla="*/ 90342 h 1608617"/>
              <a:gd name="connsiteX52" fmla="*/ 4705165 w 10497466"/>
              <a:gd name="connsiteY52" fmla="*/ 99220 h 1608617"/>
              <a:gd name="connsiteX53" fmla="*/ 4669654 w 10497466"/>
              <a:gd name="connsiteY53" fmla="*/ 72587 h 1608617"/>
              <a:gd name="connsiteX54" fmla="*/ 4554244 w 10497466"/>
              <a:gd name="connsiteY54" fmla="*/ 54832 h 1608617"/>
              <a:gd name="connsiteX55" fmla="*/ 4447712 w 10497466"/>
              <a:gd name="connsiteY55" fmla="*/ 37076 h 1608617"/>
              <a:gd name="connsiteX56" fmla="*/ 3453413 w 10497466"/>
              <a:gd name="connsiteY56" fmla="*/ 45954 h 1608617"/>
              <a:gd name="connsiteX57" fmla="*/ 2805343 w 10497466"/>
              <a:gd name="connsiteY57" fmla="*/ 54832 h 1608617"/>
              <a:gd name="connsiteX58" fmla="*/ 1793289 w 10497466"/>
              <a:gd name="connsiteY58" fmla="*/ 63709 h 1608617"/>
              <a:gd name="connsiteX59" fmla="*/ 1296140 w 10497466"/>
              <a:gd name="connsiteY59" fmla="*/ 170241 h 1608617"/>
              <a:gd name="connsiteX60" fmla="*/ 1180730 w 10497466"/>
              <a:gd name="connsiteY60" fmla="*/ 214630 h 1608617"/>
              <a:gd name="connsiteX61" fmla="*/ 1127464 w 10497466"/>
              <a:gd name="connsiteY61" fmla="*/ 232385 h 1608617"/>
              <a:gd name="connsiteX62" fmla="*/ 674703 w 10497466"/>
              <a:gd name="connsiteY62" fmla="*/ 241263 h 1608617"/>
              <a:gd name="connsiteX63" fmla="*/ 621437 w 10497466"/>
              <a:gd name="connsiteY63" fmla="*/ 250140 h 1608617"/>
              <a:gd name="connsiteX64" fmla="*/ 497149 w 10497466"/>
              <a:gd name="connsiteY64" fmla="*/ 259018 h 1608617"/>
              <a:gd name="connsiteX65" fmla="*/ 435006 w 10497466"/>
              <a:gd name="connsiteY65" fmla="*/ 276773 h 1608617"/>
              <a:gd name="connsiteX66" fmla="*/ 399495 w 10497466"/>
              <a:gd name="connsiteY66" fmla="*/ 285651 h 1608617"/>
              <a:gd name="connsiteX67" fmla="*/ 346229 w 10497466"/>
              <a:gd name="connsiteY67" fmla="*/ 294529 h 1608617"/>
              <a:gd name="connsiteX68" fmla="*/ 266330 w 10497466"/>
              <a:gd name="connsiteY68" fmla="*/ 312284 h 1608617"/>
              <a:gd name="connsiteX69" fmla="*/ 186431 w 10497466"/>
              <a:gd name="connsiteY69" fmla="*/ 365550 h 1608617"/>
              <a:gd name="connsiteX70" fmla="*/ 159798 w 10497466"/>
              <a:gd name="connsiteY70" fmla="*/ 392183 h 1608617"/>
              <a:gd name="connsiteX71" fmla="*/ 124287 w 10497466"/>
              <a:gd name="connsiteY71" fmla="*/ 472082 h 1608617"/>
              <a:gd name="connsiteX72" fmla="*/ 115410 w 10497466"/>
              <a:gd name="connsiteY72" fmla="*/ 498715 h 1608617"/>
              <a:gd name="connsiteX73" fmla="*/ 79899 w 10497466"/>
              <a:gd name="connsiteY73" fmla="*/ 551981 h 1608617"/>
              <a:gd name="connsiteX74" fmla="*/ 35510 w 10497466"/>
              <a:gd name="connsiteY74" fmla="*/ 605247 h 1608617"/>
              <a:gd name="connsiteX75" fmla="*/ 8877 w 10497466"/>
              <a:gd name="connsiteY75" fmla="*/ 694024 h 1608617"/>
              <a:gd name="connsiteX76" fmla="*/ 0 w 10497466"/>
              <a:gd name="connsiteY76" fmla="*/ 747290 h 1608617"/>
              <a:gd name="connsiteX77" fmla="*/ 17755 w 10497466"/>
              <a:gd name="connsiteY77" fmla="*/ 889333 h 1608617"/>
              <a:gd name="connsiteX78" fmla="*/ 26633 w 10497466"/>
              <a:gd name="connsiteY78" fmla="*/ 942599 h 1608617"/>
              <a:gd name="connsiteX79" fmla="*/ 44388 w 10497466"/>
              <a:gd name="connsiteY79" fmla="*/ 1004742 h 1608617"/>
              <a:gd name="connsiteX80" fmla="*/ 62143 w 10497466"/>
              <a:gd name="connsiteY80" fmla="*/ 1049131 h 1608617"/>
              <a:gd name="connsiteX81" fmla="*/ 71021 w 10497466"/>
              <a:gd name="connsiteY81" fmla="*/ 1075764 h 1608617"/>
              <a:gd name="connsiteX82" fmla="*/ 88777 w 10497466"/>
              <a:gd name="connsiteY82" fmla="*/ 1093519 h 1608617"/>
              <a:gd name="connsiteX83" fmla="*/ 133165 w 10497466"/>
              <a:gd name="connsiteY83" fmla="*/ 1155663 h 1608617"/>
              <a:gd name="connsiteX84" fmla="*/ 168676 w 10497466"/>
              <a:gd name="connsiteY84" fmla="*/ 1182296 h 1608617"/>
              <a:gd name="connsiteX85" fmla="*/ 213064 w 10497466"/>
              <a:gd name="connsiteY85" fmla="*/ 1235562 h 1608617"/>
              <a:gd name="connsiteX86" fmla="*/ 230819 w 10497466"/>
              <a:gd name="connsiteY86" fmla="*/ 1262195 h 1608617"/>
              <a:gd name="connsiteX87" fmla="*/ 275208 w 10497466"/>
              <a:gd name="connsiteY87" fmla="*/ 1306583 h 1608617"/>
              <a:gd name="connsiteX88" fmla="*/ 346229 w 10497466"/>
              <a:gd name="connsiteY88" fmla="*/ 1395360 h 1608617"/>
              <a:gd name="connsiteX89" fmla="*/ 372862 w 10497466"/>
              <a:gd name="connsiteY89" fmla="*/ 1404237 h 1608617"/>
              <a:gd name="connsiteX90" fmla="*/ 417250 w 10497466"/>
              <a:gd name="connsiteY90" fmla="*/ 1430870 h 1608617"/>
              <a:gd name="connsiteX91" fmla="*/ 452761 w 10497466"/>
              <a:gd name="connsiteY91" fmla="*/ 1448626 h 1608617"/>
              <a:gd name="connsiteX92" fmla="*/ 497149 w 10497466"/>
              <a:gd name="connsiteY92" fmla="*/ 1466381 h 1608617"/>
              <a:gd name="connsiteX93" fmla="*/ 514905 w 10497466"/>
              <a:gd name="connsiteY93" fmla="*/ 1484136 h 1608617"/>
              <a:gd name="connsiteX94" fmla="*/ 550415 w 10497466"/>
              <a:gd name="connsiteY94" fmla="*/ 1493014 h 1608617"/>
              <a:gd name="connsiteX95" fmla="*/ 577048 w 10497466"/>
              <a:gd name="connsiteY95" fmla="*/ 1501892 h 1608617"/>
              <a:gd name="connsiteX96" fmla="*/ 612559 w 10497466"/>
              <a:gd name="connsiteY96" fmla="*/ 1510770 h 1608617"/>
              <a:gd name="connsiteX97" fmla="*/ 665825 w 10497466"/>
              <a:gd name="connsiteY97" fmla="*/ 1528525 h 1608617"/>
              <a:gd name="connsiteX98" fmla="*/ 719091 w 10497466"/>
              <a:gd name="connsiteY98" fmla="*/ 1546280 h 1608617"/>
              <a:gd name="connsiteX99" fmla="*/ 745724 w 10497466"/>
              <a:gd name="connsiteY99" fmla="*/ 1555158 h 1608617"/>
              <a:gd name="connsiteX100" fmla="*/ 790112 w 10497466"/>
              <a:gd name="connsiteY100" fmla="*/ 1564036 h 1608617"/>
              <a:gd name="connsiteX101" fmla="*/ 914400 w 10497466"/>
              <a:gd name="connsiteY101" fmla="*/ 1581791 h 1608617"/>
              <a:gd name="connsiteX102" fmla="*/ 1005134 w 10497466"/>
              <a:gd name="connsiteY102" fmla="*/ 1557085 h 1608617"/>
              <a:gd name="connsiteX103" fmla="*/ 1131122 w 10497466"/>
              <a:gd name="connsiteY103" fmla="*/ 1565962 h 1608617"/>
              <a:gd name="connsiteX104" fmla="*/ 1217941 w 10497466"/>
              <a:gd name="connsiteY104" fmla="*/ 1554381 h 1608617"/>
              <a:gd name="connsiteX105" fmla="*/ 1321863 w 10497466"/>
              <a:gd name="connsiteY105" fmla="*/ 1555925 h 1608617"/>
              <a:gd name="connsiteX106" fmla="*/ 1485833 w 10497466"/>
              <a:gd name="connsiteY106" fmla="*/ 1519255 h 1608617"/>
              <a:gd name="connsiteX107" fmla="*/ 1658167 w 10497466"/>
              <a:gd name="connsiteY107" fmla="*/ 1516168 h 1608617"/>
              <a:gd name="connsiteX108" fmla="*/ 1695635 w 10497466"/>
              <a:gd name="connsiteY108" fmla="*/ 1608424 h 1608617"/>
              <a:gd name="connsiteX109" fmla="*/ 1707122 w 10497466"/>
              <a:gd name="connsiteY109" fmla="*/ 1487992 h 1608617"/>
              <a:gd name="connsiteX110" fmla="*/ 1775534 w 10497466"/>
              <a:gd name="connsiteY110" fmla="*/ 1581791 h 1608617"/>
              <a:gd name="connsiteX111" fmla="*/ 1828800 w 10497466"/>
              <a:gd name="connsiteY111" fmla="*/ 1564036 h 1608617"/>
              <a:gd name="connsiteX112" fmla="*/ 1855433 w 10497466"/>
              <a:gd name="connsiteY112" fmla="*/ 1555158 h 1608617"/>
              <a:gd name="connsiteX113" fmla="*/ 1953087 w 10497466"/>
              <a:gd name="connsiteY113" fmla="*/ 1537403 h 1608617"/>
              <a:gd name="connsiteX114" fmla="*/ 2070851 w 10497466"/>
              <a:gd name="connsiteY114" fmla="*/ 1506523 h 1608617"/>
              <a:gd name="connsiteX115" fmla="*/ 2224123 w 10497466"/>
              <a:gd name="connsiteY115" fmla="*/ 1503436 h 1608617"/>
              <a:gd name="connsiteX116" fmla="*/ 2627790 w 10497466"/>
              <a:gd name="connsiteY116" fmla="*/ 1501892 h 1608617"/>
              <a:gd name="connsiteX117" fmla="*/ 2734322 w 10497466"/>
              <a:gd name="connsiteY117" fmla="*/ 1484136 h 1608617"/>
              <a:gd name="connsiteX118" fmla="*/ 2902998 w 10497466"/>
              <a:gd name="connsiteY118" fmla="*/ 1448626 h 1608617"/>
              <a:gd name="connsiteX119" fmla="*/ 3027285 w 10497466"/>
              <a:gd name="connsiteY119" fmla="*/ 1430870 h 1608617"/>
              <a:gd name="connsiteX120" fmla="*/ 3222594 w 10497466"/>
              <a:gd name="connsiteY120" fmla="*/ 1395360 h 1608617"/>
              <a:gd name="connsiteX121" fmla="*/ 3577701 w 10497466"/>
              <a:gd name="connsiteY121" fmla="*/ 1359849 h 1608617"/>
              <a:gd name="connsiteX122" fmla="*/ 3986074 w 10497466"/>
              <a:gd name="connsiteY122" fmla="*/ 1377604 h 1608617"/>
              <a:gd name="connsiteX123" fmla="*/ 4074850 w 10497466"/>
              <a:gd name="connsiteY123" fmla="*/ 1421993 h 1608617"/>
              <a:gd name="connsiteX124" fmla="*/ 4128116 w 10497466"/>
              <a:gd name="connsiteY124" fmla="*/ 1413115 h 1608617"/>
              <a:gd name="connsiteX125" fmla="*/ 4163627 w 10497466"/>
              <a:gd name="connsiteY125" fmla="*/ 1404237 h 1608617"/>
              <a:gd name="connsiteX126" fmla="*/ 4225771 w 10497466"/>
              <a:gd name="connsiteY126" fmla="*/ 1395360 h 1608617"/>
              <a:gd name="connsiteX127" fmla="*/ 4634143 w 10497466"/>
              <a:gd name="connsiteY127" fmla="*/ 1404237 h 1608617"/>
              <a:gd name="connsiteX128" fmla="*/ 4696287 w 10497466"/>
              <a:gd name="connsiteY128" fmla="*/ 1421993 h 1608617"/>
              <a:gd name="connsiteX129" fmla="*/ 4838330 w 10497466"/>
              <a:gd name="connsiteY129" fmla="*/ 1448626 h 1608617"/>
              <a:gd name="connsiteX130" fmla="*/ 5007006 w 10497466"/>
              <a:gd name="connsiteY130" fmla="*/ 1484136 h 1608617"/>
              <a:gd name="connsiteX131" fmla="*/ 5166804 w 10497466"/>
              <a:gd name="connsiteY131" fmla="*/ 1501892 h 1608617"/>
              <a:gd name="connsiteX132" fmla="*/ 5495277 w 10497466"/>
              <a:gd name="connsiteY132" fmla="*/ 1519647 h 1608617"/>
              <a:gd name="connsiteX133" fmla="*/ 5575177 w 10497466"/>
              <a:gd name="connsiteY133" fmla="*/ 1528525 h 1608617"/>
              <a:gd name="connsiteX134" fmla="*/ 6152225 w 10497466"/>
              <a:gd name="connsiteY134" fmla="*/ 1510770 h 1608617"/>
              <a:gd name="connsiteX135" fmla="*/ 6205491 w 10497466"/>
              <a:gd name="connsiteY135" fmla="*/ 1501892 h 1608617"/>
              <a:gd name="connsiteX136" fmla="*/ 6365289 w 10497466"/>
              <a:gd name="connsiteY136" fmla="*/ 1555157 h 1608617"/>
              <a:gd name="connsiteX137" fmla="*/ 6498455 w 10497466"/>
              <a:gd name="connsiteY137" fmla="*/ 1555158 h 1608617"/>
              <a:gd name="connsiteX138" fmla="*/ 6578353 w 10497466"/>
              <a:gd name="connsiteY138" fmla="*/ 1546280 h 1608617"/>
              <a:gd name="connsiteX139" fmla="*/ 6747029 w 10497466"/>
              <a:gd name="connsiteY139" fmla="*/ 1528525 h 1608617"/>
              <a:gd name="connsiteX140" fmla="*/ 6773662 w 10497466"/>
              <a:gd name="connsiteY140" fmla="*/ 1564035 h 1608617"/>
              <a:gd name="connsiteX141" fmla="*/ 6862438 w 10497466"/>
              <a:gd name="connsiteY141" fmla="*/ 1519647 h 1608617"/>
              <a:gd name="connsiteX142" fmla="*/ 6924582 w 10497466"/>
              <a:gd name="connsiteY142" fmla="*/ 1528525 h 1608617"/>
              <a:gd name="connsiteX143" fmla="*/ 7013358 w 10497466"/>
              <a:gd name="connsiteY143" fmla="*/ 1510769 h 1608617"/>
              <a:gd name="connsiteX144" fmla="*/ 7102136 w 10497466"/>
              <a:gd name="connsiteY144" fmla="*/ 1501892 h 1608617"/>
              <a:gd name="connsiteX145" fmla="*/ 7155402 w 10497466"/>
              <a:gd name="connsiteY145" fmla="*/ 1519648 h 1608617"/>
              <a:gd name="connsiteX146" fmla="*/ 7164280 w 10497466"/>
              <a:gd name="connsiteY146" fmla="*/ 1484136 h 1608617"/>
              <a:gd name="connsiteX147" fmla="*/ 7279690 w 10497466"/>
              <a:gd name="connsiteY147" fmla="*/ 1475259 h 1608617"/>
              <a:gd name="connsiteX148" fmla="*/ 7386221 w 10497466"/>
              <a:gd name="connsiteY148" fmla="*/ 1439748 h 1608617"/>
              <a:gd name="connsiteX149" fmla="*/ 7439488 w 10497466"/>
              <a:gd name="connsiteY149" fmla="*/ 1404237 h 1608617"/>
              <a:gd name="connsiteX150" fmla="*/ 7572652 w 10497466"/>
              <a:gd name="connsiteY150" fmla="*/ 1413116 h 1608617"/>
              <a:gd name="connsiteX151" fmla="*/ 7696939 w 10497466"/>
              <a:gd name="connsiteY151" fmla="*/ 1430871 h 1608617"/>
              <a:gd name="connsiteX152" fmla="*/ 7767961 w 10497466"/>
              <a:gd name="connsiteY152" fmla="*/ 1404237 h 1608617"/>
              <a:gd name="connsiteX153" fmla="*/ 7945514 w 10497466"/>
              <a:gd name="connsiteY153" fmla="*/ 1413115 h 1608617"/>
              <a:gd name="connsiteX154" fmla="*/ 8007658 w 10497466"/>
              <a:gd name="connsiteY154" fmla="*/ 1457504 h 1608617"/>
              <a:gd name="connsiteX155" fmla="*/ 8123068 w 10497466"/>
              <a:gd name="connsiteY155" fmla="*/ 1395360 h 1608617"/>
              <a:gd name="connsiteX156" fmla="*/ 8238478 w 10497466"/>
              <a:gd name="connsiteY156" fmla="*/ 1377604 h 1608617"/>
              <a:gd name="connsiteX157" fmla="*/ 8265110 w 10497466"/>
              <a:gd name="connsiteY157" fmla="*/ 1395360 h 1608617"/>
              <a:gd name="connsiteX158" fmla="*/ 8211844 w 10497466"/>
              <a:gd name="connsiteY158" fmla="*/ 1421993 h 1608617"/>
              <a:gd name="connsiteX159" fmla="*/ 8371643 w 10497466"/>
              <a:gd name="connsiteY159" fmla="*/ 1413115 h 1608617"/>
              <a:gd name="connsiteX160" fmla="*/ 8451542 w 10497466"/>
              <a:gd name="connsiteY160" fmla="*/ 1395360 h 1608617"/>
              <a:gd name="connsiteX161" fmla="*/ 8957569 w 10497466"/>
              <a:gd name="connsiteY161" fmla="*/ 1315461 h 1608617"/>
              <a:gd name="connsiteX162" fmla="*/ 8948691 w 10497466"/>
              <a:gd name="connsiteY162" fmla="*/ 1324338 h 1608617"/>
              <a:gd name="connsiteX163" fmla="*/ 8877670 w 10497466"/>
              <a:gd name="connsiteY163" fmla="*/ 1350971 h 1608617"/>
              <a:gd name="connsiteX164" fmla="*/ 8859914 w 10497466"/>
              <a:gd name="connsiteY164" fmla="*/ 1368727 h 1608617"/>
              <a:gd name="connsiteX165" fmla="*/ 8833281 w 10497466"/>
              <a:gd name="connsiteY165" fmla="*/ 1377604 h 1608617"/>
              <a:gd name="connsiteX166" fmla="*/ 8815526 w 10497466"/>
              <a:gd name="connsiteY166" fmla="*/ 1395360 h 1608617"/>
              <a:gd name="connsiteX167" fmla="*/ 8788893 w 10497466"/>
              <a:gd name="connsiteY167" fmla="*/ 1413115 h 1608617"/>
              <a:gd name="connsiteX168" fmla="*/ 8788893 w 10497466"/>
              <a:gd name="connsiteY168" fmla="*/ 1297705 h 1608617"/>
              <a:gd name="connsiteX0" fmla="*/ 8788893 w 10497466"/>
              <a:gd name="connsiteY0" fmla="*/ 1297705 h 1585379"/>
              <a:gd name="connsiteX1" fmla="*/ 8788893 w 10497466"/>
              <a:gd name="connsiteY1" fmla="*/ 1297705 h 1585379"/>
              <a:gd name="connsiteX2" fmla="*/ 9401452 w 10497466"/>
              <a:gd name="connsiteY2" fmla="*/ 1288828 h 1585379"/>
              <a:gd name="connsiteX3" fmla="*/ 9490229 w 10497466"/>
              <a:gd name="connsiteY3" fmla="*/ 1271072 h 1585379"/>
              <a:gd name="connsiteX4" fmla="*/ 9792070 w 10497466"/>
              <a:gd name="connsiteY4" fmla="*/ 1253317 h 1585379"/>
              <a:gd name="connsiteX5" fmla="*/ 9916357 w 10497466"/>
              <a:gd name="connsiteY5" fmla="*/ 1244439 h 1585379"/>
              <a:gd name="connsiteX6" fmla="*/ 9987378 w 10497466"/>
              <a:gd name="connsiteY6" fmla="*/ 1226684 h 1585379"/>
              <a:gd name="connsiteX7" fmla="*/ 10031767 w 10497466"/>
              <a:gd name="connsiteY7" fmla="*/ 1217806 h 1585379"/>
              <a:gd name="connsiteX8" fmla="*/ 10085033 w 10497466"/>
              <a:gd name="connsiteY8" fmla="*/ 1200051 h 1585379"/>
              <a:gd name="connsiteX9" fmla="*/ 10173810 w 10497466"/>
              <a:gd name="connsiteY9" fmla="*/ 1173418 h 1585379"/>
              <a:gd name="connsiteX10" fmla="*/ 10218198 w 10497466"/>
              <a:gd name="connsiteY10" fmla="*/ 1137907 h 1585379"/>
              <a:gd name="connsiteX11" fmla="*/ 10244831 w 10497466"/>
              <a:gd name="connsiteY11" fmla="*/ 1120152 h 1585379"/>
              <a:gd name="connsiteX12" fmla="*/ 10298097 w 10497466"/>
              <a:gd name="connsiteY12" fmla="*/ 1058008 h 1585379"/>
              <a:gd name="connsiteX13" fmla="*/ 10351363 w 10497466"/>
              <a:gd name="connsiteY13" fmla="*/ 1040253 h 1585379"/>
              <a:gd name="connsiteX14" fmla="*/ 10386874 w 10497466"/>
              <a:gd name="connsiteY14" fmla="*/ 1013620 h 1585379"/>
              <a:gd name="connsiteX15" fmla="*/ 10422384 w 10497466"/>
              <a:gd name="connsiteY15" fmla="*/ 1004742 h 1585379"/>
              <a:gd name="connsiteX16" fmla="*/ 10466773 w 10497466"/>
              <a:gd name="connsiteY16" fmla="*/ 969232 h 1585379"/>
              <a:gd name="connsiteX17" fmla="*/ 10475650 w 10497466"/>
              <a:gd name="connsiteY17" fmla="*/ 614125 h 1585379"/>
              <a:gd name="connsiteX18" fmla="*/ 10440140 w 10497466"/>
              <a:gd name="connsiteY18" fmla="*/ 569736 h 1585379"/>
              <a:gd name="connsiteX19" fmla="*/ 10422384 w 10497466"/>
              <a:gd name="connsiteY19" fmla="*/ 543103 h 1585379"/>
              <a:gd name="connsiteX20" fmla="*/ 10360241 w 10497466"/>
              <a:gd name="connsiteY20" fmla="*/ 516470 h 1585379"/>
              <a:gd name="connsiteX21" fmla="*/ 10324730 w 10497466"/>
              <a:gd name="connsiteY21" fmla="*/ 463204 h 1585379"/>
              <a:gd name="connsiteX22" fmla="*/ 10306975 w 10497466"/>
              <a:gd name="connsiteY22" fmla="*/ 436571 h 1585379"/>
              <a:gd name="connsiteX23" fmla="*/ 10280342 w 10497466"/>
              <a:gd name="connsiteY23" fmla="*/ 427694 h 1585379"/>
              <a:gd name="connsiteX24" fmla="*/ 10218198 w 10497466"/>
              <a:gd name="connsiteY24" fmla="*/ 356672 h 1585379"/>
              <a:gd name="connsiteX25" fmla="*/ 10182687 w 10497466"/>
              <a:gd name="connsiteY25" fmla="*/ 338917 h 1585379"/>
              <a:gd name="connsiteX26" fmla="*/ 10093910 w 10497466"/>
              <a:gd name="connsiteY26" fmla="*/ 294529 h 1585379"/>
              <a:gd name="connsiteX27" fmla="*/ 10014011 w 10497466"/>
              <a:gd name="connsiteY27" fmla="*/ 267896 h 1585379"/>
              <a:gd name="connsiteX28" fmla="*/ 9978501 w 10497466"/>
              <a:gd name="connsiteY28" fmla="*/ 259018 h 1585379"/>
              <a:gd name="connsiteX29" fmla="*/ 9934112 w 10497466"/>
              <a:gd name="connsiteY29" fmla="*/ 250140 h 1585379"/>
              <a:gd name="connsiteX30" fmla="*/ 9898602 w 10497466"/>
              <a:gd name="connsiteY30" fmla="*/ 241263 h 1585379"/>
              <a:gd name="connsiteX31" fmla="*/ 9836458 w 10497466"/>
              <a:gd name="connsiteY31" fmla="*/ 232385 h 1585379"/>
              <a:gd name="connsiteX32" fmla="*/ 9783192 w 10497466"/>
              <a:gd name="connsiteY32" fmla="*/ 214630 h 1585379"/>
              <a:gd name="connsiteX33" fmla="*/ 9729926 w 10497466"/>
              <a:gd name="connsiteY33" fmla="*/ 187997 h 1585379"/>
              <a:gd name="connsiteX34" fmla="*/ 9676660 w 10497466"/>
              <a:gd name="connsiteY34" fmla="*/ 161364 h 1585379"/>
              <a:gd name="connsiteX35" fmla="*/ 9614516 w 10497466"/>
              <a:gd name="connsiteY35" fmla="*/ 125853 h 1585379"/>
              <a:gd name="connsiteX36" fmla="*/ 9570128 w 10497466"/>
              <a:gd name="connsiteY36" fmla="*/ 116975 h 1585379"/>
              <a:gd name="connsiteX37" fmla="*/ 9454718 w 10497466"/>
              <a:gd name="connsiteY37" fmla="*/ 90342 h 1585379"/>
              <a:gd name="connsiteX38" fmla="*/ 9419208 w 10497466"/>
              <a:gd name="connsiteY38" fmla="*/ 81465 h 1585379"/>
              <a:gd name="connsiteX39" fmla="*/ 9348186 w 10497466"/>
              <a:gd name="connsiteY39" fmla="*/ 72587 h 1585379"/>
              <a:gd name="connsiteX40" fmla="*/ 9286043 w 10497466"/>
              <a:gd name="connsiteY40" fmla="*/ 63709 h 1585379"/>
              <a:gd name="connsiteX41" fmla="*/ 9179510 w 10497466"/>
              <a:gd name="connsiteY41" fmla="*/ 45954 h 1585379"/>
              <a:gd name="connsiteX42" fmla="*/ 9081856 w 10497466"/>
              <a:gd name="connsiteY42" fmla="*/ 28199 h 1585379"/>
              <a:gd name="connsiteX43" fmla="*/ 9001957 w 10497466"/>
              <a:gd name="connsiteY43" fmla="*/ 19321 h 1585379"/>
              <a:gd name="connsiteX44" fmla="*/ 8629095 w 10497466"/>
              <a:gd name="connsiteY44" fmla="*/ 19321 h 1585379"/>
              <a:gd name="connsiteX45" fmla="*/ 8416031 w 10497466"/>
              <a:gd name="connsiteY45" fmla="*/ 45954 h 1585379"/>
              <a:gd name="connsiteX46" fmla="*/ 6347534 w 10497466"/>
              <a:gd name="connsiteY46" fmla="*/ 37076 h 1585379"/>
              <a:gd name="connsiteX47" fmla="*/ 6196613 w 10497466"/>
              <a:gd name="connsiteY47" fmla="*/ 19321 h 1585379"/>
              <a:gd name="connsiteX48" fmla="*/ 6107837 w 10497466"/>
              <a:gd name="connsiteY48" fmla="*/ 10443 h 1585379"/>
              <a:gd name="connsiteX49" fmla="*/ 5149048 w 10497466"/>
              <a:gd name="connsiteY49" fmla="*/ 28199 h 1585379"/>
              <a:gd name="connsiteX50" fmla="*/ 4891596 w 10497466"/>
              <a:gd name="connsiteY50" fmla="*/ 81465 h 1585379"/>
              <a:gd name="connsiteX51" fmla="*/ 4811697 w 10497466"/>
              <a:gd name="connsiteY51" fmla="*/ 90342 h 1585379"/>
              <a:gd name="connsiteX52" fmla="*/ 4705165 w 10497466"/>
              <a:gd name="connsiteY52" fmla="*/ 99220 h 1585379"/>
              <a:gd name="connsiteX53" fmla="*/ 4669654 w 10497466"/>
              <a:gd name="connsiteY53" fmla="*/ 72587 h 1585379"/>
              <a:gd name="connsiteX54" fmla="*/ 4554244 w 10497466"/>
              <a:gd name="connsiteY54" fmla="*/ 54832 h 1585379"/>
              <a:gd name="connsiteX55" fmla="*/ 4447712 w 10497466"/>
              <a:gd name="connsiteY55" fmla="*/ 37076 h 1585379"/>
              <a:gd name="connsiteX56" fmla="*/ 3453413 w 10497466"/>
              <a:gd name="connsiteY56" fmla="*/ 45954 h 1585379"/>
              <a:gd name="connsiteX57" fmla="*/ 2805343 w 10497466"/>
              <a:gd name="connsiteY57" fmla="*/ 54832 h 1585379"/>
              <a:gd name="connsiteX58" fmla="*/ 1793289 w 10497466"/>
              <a:gd name="connsiteY58" fmla="*/ 63709 h 1585379"/>
              <a:gd name="connsiteX59" fmla="*/ 1296140 w 10497466"/>
              <a:gd name="connsiteY59" fmla="*/ 170241 h 1585379"/>
              <a:gd name="connsiteX60" fmla="*/ 1180730 w 10497466"/>
              <a:gd name="connsiteY60" fmla="*/ 214630 h 1585379"/>
              <a:gd name="connsiteX61" fmla="*/ 1127464 w 10497466"/>
              <a:gd name="connsiteY61" fmla="*/ 232385 h 1585379"/>
              <a:gd name="connsiteX62" fmla="*/ 674703 w 10497466"/>
              <a:gd name="connsiteY62" fmla="*/ 241263 h 1585379"/>
              <a:gd name="connsiteX63" fmla="*/ 621437 w 10497466"/>
              <a:gd name="connsiteY63" fmla="*/ 250140 h 1585379"/>
              <a:gd name="connsiteX64" fmla="*/ 497149 w 10497466"/>
              <a:gd name="connsiteY64" fmla="*/ 259018 h 1585379"/>
              <a:gd name="connsiteX65" fmla="*/ 435006 w 10497466"/>
              <a:gd name="connsiteY65" fmla="*/ 276773 h 1585379"/>
              <a:gd name="connsiteX66" fmla="*/ 399495 w 10497466"/>
              <a:gd name="connsiteY66" fmla="*/ 285651 h 1585379"/>
              <a:gd name="connsiteX67" fmla="*/ 346229 w 10497466"/>
              <a:gd name="connsiteY67" fmla="*/ 294529 h 1585379"/>
              <a:gd name="connsiteX68" fmla="*/ 266330 w 10497466"/>
              <a:gd name="connsiteY68" fmla="*/ 312284 h 1585379"/>
              <a:gd name="connsiteX69" fmla="*/ 186431 w 10497466"/>
              <a:gd name="connsiteY69" fmla="*/ 365550 h 1585379"/>
              <a:gd name="connsiteX70" fmla="*/ 159798 w 10497466"/>
              <a:gd name="connsiteY70" fmla="*/ 392183 h 1585379"/>
              <a:gd name="connsiteX71" fmla="*/ 124287 w 10497466"/>
              <a:gd name="connsiteY71" fmla="*/ 472082 h 1585379"/>
              <a:gd name="connsiteX72" fmla="*/ 115410 w 10497466"/>
              <a:gd name="connsiteY72" fmla="*/ 498715 h 1585379"/>
              <a:gd name="connsiteX73" fmla="*/ 79899 w 10497466"/>
              <a:gd name="connsiteY73" fmla="*/ 551981 h 1585379"/>
              <a:gd name="connsiteX74" fmla="*/ 35510 w 10497466"/>
              <a:gd name="connsiteY74" fmla="*/ 605247 h 1585379"/>
              <a:gd name="connsiteX75" fmla="*/ 8877 w 10497466"/>
              <a:gd name="connsiteY75" fmla="*/ 694024 h 1585379"/>
              <a:gd name="connsiteX76" fmla="*/ 0 w 10497466"/>
              <a:gd name="connsiteY76" fmla="*/ 747290 h 1585379"/>
              <a:gd name="connsiteX77" fmla="*/ 17755 w 10497466"/>
              <a:gd name="connsiteY77" fmla="*/ 889333 h 1585379"/>
              <a:gd name="connsiteX78" fmla="*/ 26633 w 10497466"/>
              <a:gd name="connsiteY78" fmla="*/ 942599 h 1585379"/>
              <a:gd name="connsiteX79" fmla="*/ 44388 w 10497466"/>
              <a:gd name="connsiteY79" fmla="*/ 1004742 h 1585379"/>
              <a:gd name="connsiteX80" fmla="*/ 62143 w 10497466"/>
              <a:gd name="connsiteY80" fmla="*/ 1049131 h 1585379"/>
              <a:gd name="connsiteX81" fmla="*/ 71021 w 10497466"/>
              <a:gd name="connsiteY81" fmla="*/ 1075764 h 1585379"/>
              <a:gd name="connsiteX82" fmla="*/ 88777 w 10497466"/>
              <a:gd name="connsiteY82" fmla="*/ 1093519 h 1585379"/>
              <a:gd name="connsiteX83" fmla="*/ 133165 w 10497466"/>
              <a:gd name="connsiteY83" fmla="*/ 1155663 h 1585379"/>
              <a:gd name="connsiteX84" fmla="*/ 168676 w 10497466"/>
              <a:gd name="connsiteY84" fmla="*/ 1182296 h 1585379"/>
              <a:gd name="connsiteX85" fmla="*/ 213064 w 10497466"/>
              <a:gd name="connsiteY85" fmla="*/ 1235562 h 1585379"/>
              <a:gd name="connsiteX86" fmla="*/ 230819 w 10497466"/>
              <a:gd name="connsiteY86" fmla="*/ 1262195 h 1585379"/>
              <a:gd name="connsiteX87" fmla="*/ 275208 w 10497466"/>
              <a:gd name="connsiteY87" fmla="*/ 1306583 h 1585379"/>
              <a:gd name="connsiteX88" fmla="*/ 346229 w 10497466"/>
              <a:gd name="connsiteY88" fmla="*/ 1395360 h 1585379"/>
              <a:gd name="connsiteX89" fmla="*/ 372862 w 10497466"/>
              <a:gd name="connsiteY89" fmla="*/ 1404237 h 1585379"/>
              <a:gd name="connsiteX90" fmla="*/ 417250 w 10497466"/>
              <a:gd name="connsiteY90" fmla="*/ 1430870 h 1585379"/>
              <a:gd name="connsiteX91" fmla="*/ 452761 w 10497466"/>
              <a:gd name="connsiteY91" fmla="*/ 1448626 h 1585379"/>
              <a:gd name="connsiteX92" fmla="*/ 497149 w 10497466"/>
              <a:gd name="connsiteY92" fmla="*/ 1466381 h 1585379"/>
              <a:gd name="connsiteX93" fmla="*/ 514905 w 10497466"/>
              <a:gd name="connsiteY93" fmla="*/ 1484136 h 1585379"/>
              <a:gd name="connsiteX94" fmla="*/ 550415 w 10497466"/>
              <a:gd name="connsiteY94" fmla="*/ 1493014 h 1585379"/>
              <a:gd name="connsiteX95" fmla="*/ 577048 w 10497466"/>
              <a:gd name="connsiteY95" fmla="*/ 1501892 h 1585379"/>
              <a:gd name="connsiteX96" fmla="*/ 612559 w 10497466"/>
              <a:gd name="connsiteY96" fmla="*/ 1510770 h 1585379"/>
              <a:gd name="connsiteX97" fmla="*/ 665825 w 10497466"/>
              <a:gd name="connsiteY97" fmla="*/ 1528525 h 1585379"/>
              <a:gd name="connsiteX98" fmla="*/ 719091 w 10497466"/>
              <a:gd name="connsiteY98" fmla="*/ 1546280 h 1585379"/>
              <a:gd name="connsiteX99" fmla="*/ 745724 w 10497466"/>
              <a:gd name="connsiteY99" fmla="*/ 1555158 h 1585379"/>
              <a:gd name="connsiteX100" fmla="*/ 790112 w 10497466"/>
              <a:gd name="connsiteY100" fmla="*/ 1564036 h 1585379"/>
              <a:gd name="connsiteX101" fmla="*/ 914400 w 10497466"/>
              <a:gd name="connsiteY101" fmla="*/ 1581791 h 1585379"/>
              <a:gd name="connsiteX102" fmla="*/ 1005134 w 10497466"/>
              <a:gd name="connsiteY102" fmla="*/ 1557085 h 1585379"/>
              <a:gd name="connsiteX103" fmla="*/ 1131122 w 10497466"/>
              <a:gd name="connsiteY103" fmla="*/ 1565962 h 1585379"/>
              <a:gd name="connsiteX104" fmla="*/ 1217941 w 10497466"/>
              <a:gd name="connsiteY104" fmla="*/ 1554381 h 1585379"/>
              <a:gd name="connsiteX105" fmla="*/ 1321863 w 10497466"/>
              <a:gd name="connsiteY105" fmla="*/ 1555925 h 1585379"/>
              <a:gd name="connsiteX106" fmla="*/ 1485833 w 10497466"/>
              <a:gd name="connsiteY106" fmla="*/ 1519255 h 1585379"/>
              <a:gd name="connsiteX107" fmla="*/ 1658167 w 10497466"/>
              <a:gd name="connsiteY107" fmla="*/ 1516168 h 1585379"/>
              <a:gd name="connsiteX108" fmla="*/ 1761437 w 10497466"/>
              <a:gd name="connsiteY108" fmla="*/ 1476409 h 1585379"/>
              <a:gd name="connsiteX109" fmla="*/ 1707122 w 10497466"/>
              <a:gd name="connsiteY109" fmla="*/ 1487992 h 1585379"/>
              <a:gd name="connsiteX110" fmla="*/ 1775534 w 10497466"/>
              <a:gd name="connsiteY110" fmla="*/ 1581791 h 1585379"/>
              <a:gd name="connsiteX111" fmla="*/ 1828800 w 10497466"/>
              <a:gd name="connsiteY111" fmla="*/ 1564036 h 1585379"/>
              <a:gd name="connsiteX112" fmla="*/ 1855433 w 10497466"/>
              <a:gd name="connsiteY112" fmla="*/ 1555158 h 1585379"/>
              <a:gd name="connsiteX113" fmla="*/ 1953087 w 10497466"/>
              <a:gd name="connsiteY113" fmla="*/ 1537403 h 1585379"/>
              <a:gd name="connsiteX114" fmla="*/ 2070851 w 10497466"/>
              <a:gd name="connsiteY114" fmla="*/ 1506523 h 1585379"/>
              <a:gd name="connsiteX115" fmla="*/ 2224123 w 10497466"/>
              <a:gd name="connsiteY115" fmla="*/ 1503436 h 1585379"/>
              <a:gd name="connsiteX116" fmla="*/ 2627790 w 10497466"/>
              <a:gd name="connsiteY116" fmla="*/ 1501892 h 1585379"/>
              <a:gd name="connsiteX117" fmla="*/ 2734322 w 10497466"/>
              <a:gd name="connsiteY117" fmla="*/ 1484136 h 1585379"/>
              <a:gd name="connsiteX118" fmla="*/ 2902998 w 10497466"/>
              <a:gd name="connsiteY118" fmla="*/ 1448626 h 1585379"/>
              <a:gd name="connsiteX119" fmla="*/ 3027285 w 10497466"/>
              <a:gd name="connsiteY119" fmla="*/ 1430870 h 1585379"/>
              <a:gd name="connsiteX120" fmla="*/ 3222594 w 10497466"/>
              <a:gd name="connsiteY120" fmla="*/ 1395360 h 1585379"/>
              <a:gd name="connsiteX121" fmla="*/ 3577701 w 10497466"/>
              <a:gd name="connsiteY121" fmla="*/ 1359849 h 1585379"/>
              <a:gd name="connsiteX122" fmla="*/ 3986074 w 10497466"/>
              <a:gd name="connsiteY122" fmla="*/ 1377604 h 1585379"/>
              <a:gd name="connsiteX123" fmla="*/ 4074850 w 10497466"/>
              <a:gd name="connsiteY123" fmla="*/ 1421993 h 1585379"/>
              <a:gd name="connsiteX124" fmla="*/ 4128116 w 10497466"/>
              <a:gd name="connsiteY124" fmla="*/ 1413115 h 1585379"/>
              <a:gd name="connsiteX125" fmla="*/ 4163627 w 10497466"/>
              <a:gd name="connsiteY125" fmla="*/ 1404237 h 1585379"/>
              <a:gd name="connsiteX126" fmla="*/ 4225771 w 10497466"/>
              <a:gd name="connsiteY126" fmla="*/ 1395360 h 1585379"/>
              <a:gd name="connsiteX127" fmla="*/ 4634143 w 10497466"/>
              <a:gd name="connsiteY127" fmla="*/ 1404237 h 1585379"/>
              <a:gd name="connsiteX128" fmla="*/ 4696287 w 10497466"/>
              <a:gd name="connsiteY128" fmla="*/ 1421993 h 1585379"/>
              <a:gd name="connsiteX129" fmla="*/ 4838330 w 10497466"/>
              <a:gd name="connsiteY129" fmla="*/ 1448626 h 1585379"/>
              <a:gd name="connsiteX130" fmla="*/ 5007006 w 10497466"/>
              <a:gd name="connsiteY130" fmla="*/ 1484136 h 1585379"/>
              <a:gd name="connsiteX131" fmla="*/ 5166804 w 10497466"/>
              <a:gd name="connsiteY131" fmla="*/ 1501892 h 1585379"/>
              <a:gd name="connsiteX132" fmla="*/ 5495277 w 10497466"/>
              <a:gd name="connsiteY132" fmla="*/ 1519647 h 1585379"/>
              <a:gd name="connsiteX133" fmla="*/ 5575177 w 10497466"/>
              <a:gd name="connsiteY133" fmla="*/ 1528525 h 1585379"/>
              <a:gd name="connsiteX134" fmla="*/ 6152225 w 10497466"/>
              <a:gd name="connsiteY134" fmla="*/ 1510770 h 1585379"/>
              <a:gd name="connsiteX135" fmla="*/ 6205491 w 10497466"/>
              <a:gd name="connsiteY135" fmla="*/ 1501892 h 1585379"/>
              <a:gd name="connsiteX136" fmla="*/ 6365289 w 10497466"/>
              <a:gd name="connsiteY136" fmla="*/ 1555157 h 1585379"/>
              <a:gd name="connsiteX137" fmla="*/ 6498455 w 10497466"/>
              <a:gd name="connsiteY137" fmla="*/ 1555158 h 1585379"/>
              <a:gd name="connsiteX138" fmla="*/ 6578353 w 10497466"/>
              <a:gd name="connsiteY138" fmla="*/ 1546280 h 1585379"/>
              <a:gd name="connsiteX139" fmla="*/ 6747029 w 10497466"/>
              <a:gd name="connsiteY139" fmla="*/ 1528525 h 1585379"/>
              <a:gd name="connsiteX140" fmla="*/ 6773662 w 10497466"/>
              <a:gd name="connsiteY140" fmla="*/ 1564035 h 1585379"/>
              <a:gd name="connsiteX141" fmla="*/ 6862438 w 10497466"/>
              <a:gd name="connsiteY141" fmla="*/ 1519647 h 1585379"/>
              <a:gd name="connsiteX142" fmla="*/ 6924582 w 10497466"/>
              <a:gd name="connsiteY142" fmla="*/ 1528525 h 1585379"/>
              <a:gd name="connsiteX143" fmla="*/ 7013358 w 10497466"/>
              <a:gd name="connsiteY143" fmla="*/ 1510769 h 1585379"/>
              <a:gd name="connsiteX144" fmla="*/ 7102136 w 10497466"/>
              <a:gd name="connsiteY144" fmla="*/ 1501892 h 1585379"/>
              <a:gd name="connsiteX145" fmla="*/ 7155402 w 10497466"/>
              <a:gd name="connsiteY145" fmla="*/ 1519648 h 1585379"/>
              <a:gd name="connsiteX146" fmla="*/ 7164280 w 10497466"/>
              <a:gd name="connsiteY146" fmla="*/ 1484136 h 1585379"/>
              <a:gd name="connsiteX147" fmla="*/ 7279690 w 10497466"/>
              <a:gd name="connsiteY147" fmla="*/ 1475259 h 1585379"/>
              <a:gd name="connsiteX148" fmla="*/ 7386221 w 10497466"/>
              <a:gd name="connsiteY148" fmla="*/ 1439748 h 1585379"/>
              <a:gd name="connsiteX149" fmla="*/ 7439488 w 10497466"/>
              <a:gd name="connsiteY149" fmla="*/ 1404237 h 1585379"/>
              <a:gd name="connsiteX150" fmla="*/ 7572652 w 10497466"/>
              <a:gd name="connsiteY150" fmla="*/ 1413116 h 1585379"/>
              <a:gd name="connsiteX151" fmla="*/ 7696939 w 10497466"/>
              <a:gd name="connsiteY151" fmla="*/ 1430871 h 1585379"/>
              <a:gd name="connsiteX152" fmla="*/ 7767961 w 10497466"/>
              <a:gd name="connsiteY152" fmla="*/ 1404237 h 1585379"/>
              <a:gd name="connsiteX153" fmla="*/ 7945514 w 10497466"/>
              <a:gd name="connsiteY153" fmla="*/ 1413115 h 1585379"/>
              <a:gd name="connsiteX154" fmla="*/ 8007658 w 10497466"/>
              <a:gd name="connsiteY154" fmla="*/ 1457504 h 1585379"/>
              <a:gd name="connsiteX155" fmla="*/ 8123068 w 10497466"/>
              <a:gd name="connsiteY155" fmla="*/ 1395360 h 1585379"/>
              <a:gd name="connsiteX156" fmla="*/ 8238478 w 10497466"/>
              <a:gd name="connsiteY156" fmla="*/ 1377604 h 1585379"/>
              <a:gd name="connsiteX157" fmla="*/ 8265110 w 10497466"/>
              <a:gd name="connsiteY157" fmla="*/ 1395360 h 1585379"/>
              <a:gd name="connsiteX158" fmla="*/ 8211844 w 10497466"/>
              <a:gd name="connsiteY158" fmla="*/ 1421993 h 1585379"/>
              <a:gd name="connsiteX159" fmla="*/ 8371643 w 10497466"/>
              <a:gd name="connsiteY159" fmla="*/ 1413115 h 1585379"/>
              <a:gd name="connsiteX160" fmla="*/ 8451542 w 10497466"/>
              <a:gd name="connsiteY160" fmla="*/ 1395360 h 1585379"/>
              <a:gd name="connsiteX161" fmla="*/ 8957569 w 10497466"/>
              <a:gd name="connsiteY161" fmla="*/ 1315461 h 1585379"/>
              <a:gd name="connsiteX162" fmla="*/ 8948691 w 10497466"/>
              <a:gd name="connsiteY162" fmla="*/ 1324338 h 1585379"/>
              <a:gd name="connsiteX163" fmla="*/ 8877670 w 10497466"/>
              <a:gd name="connsiteY163" fmla="*/ 1350971 h 1585379"/>
              <a:gd name="connsiteX164" fmla="*/ 8859914 w 10497466"/>
              <a:gd name="connsiteY164" fmla="*/ 1368727 h 1585379"/>
              <a:gd name="connsiteX165" fmla="*/ 8833281 w 10497466"/>
              <a:gd name="connsiteY165" fmla="*/ 1377604 h 1585379"/>
              <a:gd name="connsiteX166" fmla="*/ 8815526 w 10497466"/>
              <a:gd name="connsiteY166" fmla="*/ 1395360 h 1585379"/>
              <a:gd name="connsiteX167" fmla="*/ 8788893 w 10497466"/>
              <a:gd name="connsiteY167" fmla="*/ 1413115 h 1585379"/>
              <a:gd name="connsiteX168" fmla="*/ 8788893 w 10497466"/>
              <a:gd name="connsiteY168" fmla="*/ 1297705 h 1585379"/>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775534 w 10497466"/>
              <a:gd name="connsiteY110" fmla="*/ 1581791 h 1581866"/>
              <a:gd name="connsiteX111" fmla="*/ 1878152 w 10497466"/>
              <a:gd name="connsiteY111" fmla="*/ 1476026 h 1581866"/>
              <a:gd name="connsiteX112" fmla="*/ 1855433 w 10497466"/>
              <a:gd name="connsiteY112" fmla="*/ 1555158 h 1581866"/>
              <a:gd name="connsiteX113" fmla="*/ 1953087 w 10497466"/>
              <a:gd name="connsiteY113" fmla="*/ 1537403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359849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855433 w 10497466"/>
              <a:gd name="connsiteY112" fmla="*/ 1555158 h 1581866"/>
              <a:gd name="connsiteX113" fmla="*/ 1953087 w 10497466"/>
              <a:gd name="connsiteY113" fmla="*/ 1537403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359849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53087 w 10497466"/>
              <a:gd name="connsiteY113" fmla="*/ 1537403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359849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359849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433190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58186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878563" y="1582950"/>
                  <a:pt x="914400" y="1581791"/>
                </a:cubicBezTo>
                <a:cubicBezTo>
                  <a:pt x="950237" y="1580633"/>
                  <a:pt x="969014" y="1559723"/>
                  <a:pt x="1005134" y="1557085"/>
                </a:cubicBezTo>
                <a:cubicBezTo>
                  <a:pt x="1041254" y="1554447"/>
                  <a:pt x="1095654" y="1566413"/>
                  <a:pt x="1131122" y="1565962"/>
                </a:cubicBezTo>
                <a:cubicBezTo>
                  <a:pt x="1166590" y="1565511"/>
                  <a:pt x="1186151" y="1556054"/>
                  <a:pt x="1217941" y="1554381"/>
                </a:cubicBezTo>
                <a:cubicBezTo>
                  <a:pt x="1249731" y="1552708"/>
                  <a:pt x="1298189" y="1552966"/>
                  <a:pt x="1321863" y="1555925"/>
                </a:cubicBezTo>
                <a:cubicBezTo>
                  <a:pt x="1442606" y="1596170"/>
                  <a:pt x="1429782" y="1525881"/>
                  <a:pt x="1485833" y="1519255"/>
                </a:cubicBezTo>
                <a:cubicBezTo>
                  <a:pt x="1541884" y="1512629"/>
                  <a:pt x="1612233" y="1523309"/>
                  <a:pt x="1658167" y="1516168"/>
                </a:cubicBezTo>
                <a:cubicBezTo>
                  <a:pt x="1704101" y="1509027"/>
                  <a:pt x="1753278" y="1481105"/>
                  <a:pt x="1761437" y="1476409"/>
                </a:cubicBezTo>
                <a:cubicBezTo>
                  <a:pt x="1769596" y="1471713"/>
                  <a:pt x="1685580" y="1489986"/>
                  <a:pt x="1707122" y="1487992"/>
                </a:cubicBezTo>
                <a:cubicBezTo>
                  <a:pt x="1728664" y="1485998"/>
                  <a:pt x="1862182" y="1466438"/>
                  <a:pt x="1890687" y="1464444"/>
                </a:cubicBezTo>
                <a:cubicBezTo>
                  <a:pt x="1919192" y="1462450"/>
                  <a:pt x="1874432" y="1474353"/>
                  <a:pt x="1878152" y="1476026"/>
                </a:cubicBezTo>
                <a:cubicBezTo>
                  <a:pt x="1881872" y="1477699"/>
                  <a:pt x="1893667" y="1477699"/>
                  <a:pt x="1913010" y="1474482"/>
                </a:cubicBezTo>
                <a:cubicBezTo>
                  <a:pt x="1932354" y="1471266"/>
                  <a:pt x="1967906" y="1451387"/>
                  <a:pt x="1994213" y="1456727"/>
                </a:cubicBezTo>
                <a:cubicBezTo>
                  <a:pt x="2020520" y="1462067"/>
                  <a:pt x="2032533" y="1498738"/>
                  <a:pt x="2070851" y="1506523"/>
                </a:cubicBezTo>
                <a:cubicBezTo>
                  <a:pt x="2109169" y="1514308"/>
                  <a:pt x="2131300" y="1504208"/>
                  <a:pt x="2224123" y="1503436"/>
                </a:cubicBezTo>
                <a:lnTo>
                  <a:pt x="2627790" y="1501892"/>
                </a:lnTo>
                <a:cubicBezTo>
                  <a:pt x="2663301" y="1495973"/>
                  <a:pt x="2699094" y="1491552"/>
                  <a:pt x="2734322" y="1484136"/>
                </a:cubicBezTo>
                <a:cubicBezTo>
                  <a:pt x="2790547" y="1472299"/>
                  <a:pt x="2846467" y="1458904"/>
                  <a:pt x="2902998" y="1448626"/>
                </a:cubicBezTo>
                <a:cubicBezTo>
                  <a:pt x="2944173" y="1441140"/>
                  <a:pt x="2974019" y="1433636"/>
                  <a:pt x="3027285" y="1430870"/>
                </a:cubicBezTo>
                <a:cubicBezTo>
                  <a:pt x="3080551" y="1428104"/>
                  <a:pt x="3130858" y="1431644"/>
                  <a:pt x="3222594" y="1432031"/>
                </a:cubicBezTo>
                <a:cubicBezTo>
                  <a:pt x="3314330" y="1432418"/>
                  <a:pt x="3446391" y="1443291"/>
                  <a:pt x="3577701" y="1433190"/>
                </a:cubicBezTo>
                <a:cubicBezTo>
                  <a:pt x="3713825" y="1439108"/>
                  <a:pt x="3894991" y="1430809"/>
                  <a:pt x="3977849" y="1428943"/>
                </a:cubicBezTo>
                <a:cubicBezTo>
                  <a:pt x="4060707" y="1427077"/>
                  <a:pt x="4049806" y="1424631"/>
                  <a:pt x="4074850" y="1421993"/>
                </a:cubicBezTo>
                <a:cubicBezTo>
                  <a:pt x="4099895" y="1419355"/>
                  <a:pt x="4110465" y="1416645"/>
                  <a:pt x="4128116" y="1413115"/>
                </a:cubicBezTo>
                <a:cubicBezTo>
                  <a:pt x="4140080" y="1410722"/>
                  <a:pt x="4139126" y="1403529"/>
                  <a:pt x="4163627" y="1404237"/>
                </a:cubicBezTo>
                <a:cubicBezTo>
                  <a:pt x="4188128" y="1404945"/>
                  <a:pt x="4254407" y="1420321"/>
                  <a:pt x="4275122" y="1417362"/>
                </a:cubicBezTo>
                <a:cubicBezTo>
                  <a:pt x="4411246" y="1420321"/>
                  <a:pt x="4563949" y="1403465"/>
                  <a:pt x="4634143" y="1404237"/>
                </a:cubicBezTo>
                <a:cubicBezTo>
                  <a:pt x="4704337" y="1405009"/>
                  <a:pt x="4675387" y="1416768"/>
                  <a:pt x="4696287" y="1421993"/>
                </a:cubicBezTo>
                <a:cubicBezTo>
                  <a:pt x="4847915" y="1459900"/>
                  <a:pt x="4709830" y="1423915"/>
                  <a:pt x="4838330" y="1448626"/>
                </a:cubicBezTo>
                <a:cubicBezTo>
                  <a:pt x="4894754" y="1459477"/>
                  <a:pt x="4949900" y="1477791"/>
                  <a:pt x="5007006" y="1484136"/>
                </a:cubicBezTo>
                <a:lnTo>
                  <a:pt x="5265507" y="1457887"/>
                </a:lnTo>
                <a:cubicBezTo>
                  <a:pt x="5399059" y="1491277"/>
                  <a:pt x="5531402" y="1483427"/>
                  <a:pt x="5626881" y="1490310"/>
                </a:cubicBezTo>
                <a:cubicBezTo>
                  <a:pt x="5722360" y="1497193"/>
                  <a:pt x="5811751" y="1496229"/>
                  <a:pt x="5838384" y="1499188"/>
                </a:cubicBezTo>
                <a:lnTo>
                  <a:pt x="6152225" y="1510770"/>
                </a:lnTo>
                <a:cubicBezTo>
                  <a:pt x="6170209" y="1510010"/>
                  <a:pt x="6164497" y="1503051"/>
                  <a:pt x="6205491" y="1501892"/>
                </a:cubicBezTo>
                <a:cubicBezTo>
                  <a:pt x="6246485" y="1500733"/>
                  <a:pt x="6341137" y="1504719"/>
                  <a:pt x="6398190" y="1503818"/>
                </a:cubicBezTo>
                <a:cubicBezTo>
                  <a:pt x="6455243" y="1502917"/>
                  <a:pt x="6515623" y="1499167"/>
                  <a:pt x="6547807" y="1496485"/>
                </a:cubicBezTo>
                <a:cubicBezTo>
                  <a:pt x="6559644" y="1493526"/>
                  <a:pt x="6594501" y="1496935"/>
                  <a:pt x="6627705" y="1502275"/>
                </a:cubicBezTo>
                <a:cubicBezTo>
                  <a:pt x="6660909" y="1507615"/>
                  <a:pt x="6722703" y="1518232"/>
                  <a:pt x="6747029" y="1528525"/>
                </a:cubicBezTo>
                <a:cubicBezTo>
                  <a:pt x="6771355" y="1538818"/>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0" y="4581327"/>
            <a:ext cx="12031272" cy="2199003"/>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effectLst>
                  <a:outerShdw blurRad="38100" dist="38100" dir="2700000" algn="tl">
                    <a:srgbClr val="000000">
                      <a:alpha val="43137"/>
                    </a:srgbClr>
                  </a:outerShdw>
                </a:effectLst>
              </a:rPr>
              <a:t>The “works of the Law (Covenant) represented the </a:t>
            </a:r>
            <a:br>
              <a:rPr lang="en-US" sz="2400" b="1" dirty="0">
                <a:solidFill>
                  <a:schemeClr val="bg1"/>
                </a:solidFill>
                <a:effectLst>
                  <a:outerShdw blurRad="38100" dist="38100" dir="2700000" algn="tl">
                    <a:srgbClr val="000000">
                      <a:alpha val="43137"/>
                    </a:srgbClr>
                  </a:outerShdw>
                </a:effectLst>
              </a:rPr>
            </a:br>
            <a:r>
              <a:rPr lang="en-US" sz="2400" b="1" dirty="0">
                <a:solidFill>
                  <a:schemeClr val="bg1"/>
                </a:solidFill>
                <a:effectLst>
                  <a:outerShdw blurRad="38100" dist="38100" dir="2700000" algn="tl">
                    <a:srgbClr val="000000">
                      <a:alpha val="43137"/>
                    </a:srgbClr>
                  </a:outerShdw>
                </a:effectLst>
              </a:rPr>
              <a:t>responsibilities / obligations of Man in the “Terms of the Law Covenant.”  </a:t>
            </a:r>
            <a:br>
              <a:rPr lang="en-US" sz="2400" b="1" dirty="0">
                <a:solidFill>
                  <a:schemeClr val="bg1"/>
                </a:solidFill>
                <a:effectLst>
                  <a:outerShdw blurRad="38100" dist="38100" dir="2700000" algn="tl">
                    <a:srgbClr val="000000">
                      <a:alpha val="43137"/>
                    </a:srgbClr>
                  </a:outerShdw>
                </a:effectLst>
              </a:rPr>
            </a:br>
            <a:br>
              <a:rPr lang="en-US" sz="1200" b="1" dirty="0">
                <a:solidFill>
                  <a:schemeClr val="bg1"/>
                </a:solidFill>
                <a:effectLst>
                  <a:outerShdw blurRad="38100" dist="38100" dir="2700000" algn="tl">
                    <a:srgbClr val="000000">
                      <a:alpha val="43137"/>
                    </a:srgbClr>
                  </a:outerShdw>
                </a:effectLst>
              </a:rPr>
            </a:br>
            <a:r>
              <a:rPr lang="en-US" sz="2400" b="1" dirty="0">
                <a:solidFill>
                  <a:schemeClr val="bg1"/>
                </a:solidFill>
                <a:effectLst>
                  <a:outerShdw blurRad="38100" dist="38100" dir="2700000" algn="tl">
                    <a:srgbClr val="000000">
                      <a:alpha val="43137"/>
                    </a:srgbClr>
                  </a:outerShdw>
                </a:effectLst>
              </a:rPr>
              <a:t>   </a:t>
            </a:r>
            <a:r>
              <a:rPr lang="en-US" sz="2800" b="1" dirty="0">
                <a:solidFill>
                  <a:schemeClr val="bg1"/>
                </a:solidFill>
                <a:effectLst>
                  <a:outerShdw blurRad="38100" dist="38100" dir="2700000" algn="tl">
                    <a:srgbClr val="000000">
                      <a:alpha val="43137"/>
                    </a:srgbClr>
                  </a:outerShdw>
                </a:effectLst>
              </a:rPr>
              <a:t>God’s Blessings were contingent upon Man’s compliance!</a:t>
            </a:r>
            <a:endParaRPr lang="en-US" sz="1900" dirty="0">
              <a:solidFill>
                <a:schemeClr val="bg1"/>
              </a:solidFill>
              <a:effectLst>
                <a:outerShdw blurRad="38100" dist="38100" dir="2700000" algn="tl">
                  <a:srgbClr val="000000">
                    <a:alpha val="43137"/>
                  </a:srgbClr>
                </a:outerShdw>
              </a:effectLst>
            </a:endParaRPr>
          </a:p>
        </p:txBody>
      </p:sp>
      <p:pic>
        <p:nvPicPr>
          <p:cNvPr id="11" name="Picture 10">
            <a:extLst>
              <a:ext uri="{FF2B5EF4-FFF2-40B4-BE49-F238E27FC236}">
                <a16:creationId xmlns:a16="http://schemas.microsoft.com/office/drawing/2014/main" id="{9F10047E-159D-403A-8A29-199CB8F5D140}"/>
              </a:ext>
            </a:extLst>
          </p:cNvPr>
          <p:cNvPicPr>
            <a:picLocks noChangeAspect="1"/>
          </p:cNvPicPr>
          <p:nvPr/>
        </p:nvPicPr>
        <p:blipFill>
          <a:blip r:embed="rId2"/>
          <a:stretch>
            <a:fillRect/>
          </a:stretch>
        </p:blipFill>
        <p:spPr>
          <a:xfrm>
            <a:off x="7095744" y="1126616"/>
            <a:ext cx="4789224" cy="250721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9031274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7BF7098F-2EC9-429C-98BA-21DE6F18AED6}"/>
              </a:ext>
            </a:extLst>
          </p:cNvPr>
          <p:cNvSpPr/>
          <p:nvPr/>
        </p:nvSpPr>
        <p:spPr>
          <a:xfrm>
            <a:off x="248322" y="727463"/>
            <a:ext cx="5126111" cy="392206"/>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720CCB6-6F2D-4E48-9B05-2C14031558E2}"/>
              </a:ext>
            </a:extLst>
          </p:cNvPr>
          <p:cNvSpPr/>
          <p:nvPr/>
        </p:nvSpPr>
        <p:spPr>
          <a:xfrm>
            <a:off x="248322" y="2976463"/>
            <a:ext cx="5555319" cy="392206"/>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a:extLst>
              <a:ext uri="{FF2B5EF4-FFF2-40B4-BE49-F238E27FC236}">
                <a16:creationId xmlns:a16="http://schemas.microsoft.com/office/drawing/2014/main" id="{0D58E378-E8AB-48CB-A512-1822C2C2C24A}"/>
              </a:ext>
            </a:extLst>
          </p:cNvPr>
          <p:cNvSpPr/>
          <p:nvPr/>
        </p:nvSpPr>
        <p:spPr>
          <a:xfrm>
            <a:off x="248322" y="5003944"/>
            <a:ext cx="11870544" cy="1776063"/>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2070851 w 10497466"/>
              <a:gd name="connsiteY114" fmla="*/ 1506523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131122 w 10497466"/>
              <a:gd name="connsiteY103" fmla="*/ 156596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2070851 w 10497466"/>
              <a:gd name="connsiteY114" fmla="*/ 1506523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05134 w 10497466"/>
              <a:gd name="connsiteY102" fmla="*/ 1557085 h 1665386"/>
              <a:gd name="connsiteX103" fmla="*/ 1131122 w 10497466"/>
              <a:gd name="connsiteY103" fmla="*/ 156596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2070851 w 10497466"/>
              <a:gd name="connsiteY114" fmla="*/ 1506523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05134 w 10497466"/>
              <a:gd name="connsiteY102" fmla="*/ 1557085 h 1665386"/>
              <a:gd name="connsiteX103" fmla="*/ 1131122 w 10497466"/>
              <a:gd name="connsiteY103" fmla="*/ 1565962 h 1665386"/>
              <a:gd name="connsiteX104" fmla="*/ 1217941 w 10497466"/>
              <a:gd name="connsiteY104" fmla="*/ 1554381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2070851 w 10497466"/>
              <a:gd name="connsiteY114" fmla="*/ 1506523 h 1665386"/>
              <a:gd name="connsiteX115" fmla="*/ 2224123 w 10497466"/>
              <a:gd name="connsiteY115" fmla="*/ 1503436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614"/>
              <a:gd name="connsiteX1" fmla="*/ 8788893 w 10497466"/>
              <a:gd name="connsiteY1" fmla="*/ 1297705 h 1647614"/>
              <a:gd name="connsiteX2" fmla="*/ 9401452 w 10497466"/>
              <a:gd name="connsiteY2" fmla="*/ 1288828 h 1647614"/>
              <a:gd name="connsiteX3" fmla="*/ 9490229 w 10497466"/>
              <a:gd name="connsiteY3" fmla="*/ 1271072 h 1647614"/>
              <a:gd name="connsiteX4" fmla="*/ 9792070 w 10497466"/>
              <a:gd name="connsiteY4" fmla="*/ 1253317 h 1647614"/>
              <a:gd name="connsiteX5" fmla="*/ 9916357 w 10497466"/>
              <a:gd name="connsiteY5" fmla="*/ 1244439 h 1647614"/>
              <a:gd name="connsiteX6" fmla="*/ 9987378 w 10497466"/>
              <a:gd name="connsiteY6" fmla="*/ 1226684 h 1647614"/>
              <a:gd name="connsiteX7" fmla="*/ 10031767 w 10497466"/>
              <a:gd name="connsiteY7" fmla="*/ 1217806 h 1647614"/>
              <a:gd name="connsiteX8" fmla="*/ 10085033 w 10497466"/>
              <a:gd name="connsiteY8" fmla="*/ 1200051 h 1647614"/>
              <a:gd name="connsiteX9" fmla="*/ 10173810 w 10497466"/>
              <a:gd name="connsiteY9" fmla="*/ 1173418 h 1647614"/>
              <a:gd name="connsiteX10" fmla="*/ 10218198 w 10497466"/>
              <a:gd name="connsiteY10" fmla="*/ 1137907 h 1647614"/>
              <a:gd name="connsiteX11" fmla="*/ 10244831 w 10497466"/>
              <a:gd name="connsiteY11" fmla="*/ 1120152 h 1647614"/>
              <a:gd name="connsiteX12" fmla="*/ 10298097 w 10497466"/>
              <a:gd name="connsiteY12" fmla="*/ 1058008 h 1647614"/>
              <a:gd name="connsiteX13" fmla="*/ 10351363 w 10497466"/>
              <a:gd name="connsiteY13" fmla="*/ 1040253 h 1647614"/>
              <a:gd name="connsiteX14" fmla="*/ 10386874 w 10497466"/>
              <a:gd name="connsiteY14" fmla="*/ 1013620 h 1647614"/>
              <a:gd name="connsiteX15" fmla="*/ 10422384 w 10497466"/>
              <a:gd name="connsiteY15" fmla="*/ 1004742 h 1647614"/>
              <a:gd name="connsiteX16" fmla="*/ 10466773 w 10497466"/>
              <a:gd name="connsiteY16" fmla="*/ 969232 h 1647614"/>
              <a:gd name="connsiteX17" fmla="*/ 10475650 w 10497466"/>
              <a:gd name="connsiteY17" fmla="*/ 614125 h 1647614"/>
              <a:gd name="connsiteX18" fmla="*/ 10440140 w 10497466"/>
              <a:gd name="connsiteY18" fmla="*/ 569736 h 1647614"/>
              <a:gd name="connsiteX19" fmla="*/ 10422384 w 10497466"/>
              <a:gd name="connsiteY19" fmla="*/ 543103 h 1647614"/>
              <a:gd name="connsiteX20" fmla="*/ 10360241 w 10497466"/>
              <a:gd name="connsiteY20" fmla="*/ 516470 h 1647614"/>
              <a:gd name="connsiteX21" fmla="*/ 10324730 w 10497466"/>
              <a:gd name="connsiteY21" fmla="*/ 463204 h 1647614"/>
              <a:gd name="connsiteX22" fmla="*/ 10306975 w 10497466"/>
              <a:gd name="connsiteY22" fmla="*/ 436571 h 1647614"/>
              <a:gd name="connsiteX23" fmla="*/ 10280342 w 10497466"/>
              <a:gd name="connsiteY23" fmla="*/ 427694 h 1647614"/>
              <a:gd name="connsiteX24" fmla="*/ 10218198 w 10497466"/>
              <a:gd name="connsiteY24" fmla="*/ 356672 h 1647614"/>
              <a:gd name="connsiteX25" fmla="*/ 10182687 w 10497466"/>
              <a:gd name="connsiteY25" fmla="*/ 338917 h 1647614"/>
              <a:gd name="connsiteX26" fmla="*/ 10093910 w 10497466"/>
              <a:gd name="connsiteY26" fmla="*/ 294529 h 1647614"/>
              <a:gd name="connsiteX27" fmla="*/ 10014011 w 10497466"/>
              <a:gd name="connsiteY27" fmla="*/ 267896 h 1647614"/>
              <a:gd name="connsiteX28" fmla="*/ 9978501 w 10497466"/>
              <a:gd name="connsiteY28" fmla="*/ 259018 h 1647614"/>
              <a:gd name="connsiteX29" fmla="*/ 9934112 w 10497466"/>
              <a:gd name="connsiteY29" fmla="*/ 250140 h 1647614"/>
              <a:gd name="connsiteX30" fmla="*/ 9898602 w 10497466"/>
              <a:gd name="connsiteY30" fmla="*/ 241263 h 1647614"/>
              <a:gd name="connsiteX31" fmla="*/ 9836458 w 10497466"/>
              <a:gd name="connsiteY31" fmla="*/ 232385 h 1647614"/>
              <a:gd name="connsiteX32" fmla="*/ 9783192 w 10497466"/>
              <a:gd name="connsiteY32" fmla="*/ 214630 h 1647614"/>
              <a:gd name="connsiteX33" fmla="*/ 9729926 w 10497466"/>
              <a:gd name="connsiteY33" fmla="*/ 187997 h 1647614"/>
              <a:gd name="connsiteX34" fmla="*/ 9676660 w 10497466"/>
              <a:gd name="connsiteY34" fmla="*/ 161364 h 1647614"/>
              <a:gd name="connsiteX35" fmla="*/ 9614516 w 10497466"/>
              <a:gd name="connsiteY35" fmla="*/ 125853 h 1647614"/>
              <a:gd name="connsiteX36" fmla="*/ 9570128 w 10497466"/>
              <a:gd name="connsiteY36" fmla="*/ 116975 h 1647614"/>
              <a:gd name="connsiteX37" fmla="*/ 9454718 w 10497466"/>
              <a:gd name="connsiteY37" fmla="*/ 90342 h 1647614"/>
              <a:gd name="connsiteX38" fmla="*/ 9419208 w 10497466"/>
              <a:gd name="connsiteY38" fmla="*/ 81465 h 1647614"/>
              <a:gd name="connsiteX39" fmla="*/ 9348186 w 10497466"/>
              <a:gd name="connsiteY39" fmla="*/ 72587 h 1647614"/>
              <a:gd name="connsiteX40" fmla="*/ 9286043 w 10497466"/>
              <a:gd name="connsiteY40" fmla="*/ 63709 h 1647614"/>
              <a:gd name="connsiteX41" fmla="*/ 9179510 w 10497466"/>
              <a:gd name="connsiteY41" fmla="*/ 45954 h 1647614"/>
              <a:gd name="connsiteX42" fmla="*/ 9081856 w 10497466"/>
              <a:gd name="connsiteY42" fmla="*/ 28199 h 1647614"/>
              <a:gd name="connsiteX43" fmla="*/ 9001957 w 10497466"/>
              <a:gd name="connsiteY43" fmla="*/ 19321 h 1647614"/>
              <a:gd name="connsiteX44" fmla="*/ 8629095 w 10497466"/>
              <a:gd name="connsiteY44" fmla="*/ 19321 h 1647614"/>
              <a:gd name="connsiteX45" fmla="*/ 8416031 w 10497466"/>
              <a:gd name="connsiteY45" fmla="*/ 45954 h 1647614"/>
              <a:gd name="connsiteX46" fmla="*/ 6347534 w 10497466"/>
              <a:gd name="connsiteY46" fmla="*/ 37076 h 1647614"/>
              <a:gd name="connsiteX47" fmla="*/ 6196613 w 10497466"/>
              <a:gd name="connsiteY47" fmla="*/ 19321 h 1647614"/>
              <a:gd name="connsiteX48" fmla="*/ 6107837 w 10497466"/>
              <a:gd name="connsiteY48" fmla="*/ 10443 h 1647614"/>
              <a:gd name="connsiteX49" fmla="*/ 5149048 w 10497466"/>
              <a:gd name="connsiteY49" fmla="*/ 28199 h 1647614"/>
              <a:gd name="connsiteX50" fmla="*/ 4891596 w 10497466"/>
              <a:gd name="connsiteY50" fmla="*/ 81465 h 1647614"/>
              <a:gd name="connsiteX51" fmla="*/ 4811697 w 10497466"/>
              <a:gd name="connsiteY51" fmla="*/ 90342 h 1647614"/>
              <a:gd name="connsiteX52" fmla="*/ 4705165 w 10497466"/>
              <a:gd name="connsiteY52" fmla="*/ 99220 h 1647614"/>
              <a:gd name="connsiteX53" fmla="*/ 4669654 w 10497466"/>
              <a:gd name="connsiteY53" fmla="*/ 72587 h 1647614"/>
              <a:gd name="connsiteX54" fmla="*/ 4554244 w 10497466"/>
              <a:gd name="connsiteY54" fmla="*/ 54832 h 1647614"/>
              <a:gd name="connsiteX55" fmla="*/ 4447712 w 10497466"/>
              <a:gd name="connsiteY55" fmla="*/ 37076 h 1647614"/>
              <a:gd name="connsiteX56" fmla="*/ 3453413 w 10497466"/>
              <a:gd name="connsiteY56" fmla="*/ 45954 h 1647614"/>
              <a:gd name="connsiteX57" fmla="*/ 2805343 w 10497466"/>
              <a:gd name="connsiteY57" fmla="*/ 54832 h 1647614"/>
              <a:gd name="connsiteX58" fmla="*/ 1793289 w 10497466"/>
              <a:gd name="connsiteY58" fmla="*/ 63709 h 1647614"/>
              <a:gd name="connsiteX59" fmla="*/ 1296140 w 10497466"/>
              <a:gd name="connsiteY59" fmla="*/ 170241 h 1647614"/>
              <a:gd name="connsiteX60" fmla="*/ 1180730 w 10497466"/>
              <a:gd name="connsiteY60" fmla="*/ 214630 h 1647614"/>
              <a:gd name="connsiteX61" fmla="*/ 1127464 w 10497466"/>
              <a:gd name="connsiteY61" fmla="*/ 232385 h 1647614"/>
              <a:gd name="connsiteX62" fmla="*/ 674703 w 10497466"/>
              <a:gd name="connsiteY62" fmla="*/ 241263 h 1647614"/>
              <a:gd name="connsiteX63" fmla="*/ 621437 w 10497466"/>
              <a:gd name="connsiteY63" fmla="*/ 250140 h 1647614"/>
              <a:gd name="connsiteX64" fmla="*/ 497149 w 10497466"/>
              <a:gd name="connsiteY64" fmla="*/ 259018 h 1647614"/>
              <a:gd name="connsiteX65" fmla="*/ 435006 w 10497466"/>
              <a:gd name="connsiteY65" fmla="*/ 276773 h 1647614"/>
              <a:gd name="connsiteX66" fmla="*/ 399495 w 10497466"/>
              <a:gd name="connsiteY66" fmla="*/ 285651 h 1647614"/>
              <a:gd name="connsiteX67" fmla="*/ 346229 w 10497466"/>
              <a:gd name="connsiteY67" fmla="*/ 294529 h 1647614"/>
              <a:gd name="connsiteX68" fmla="*/ 266330 w 10497466"/>
              <a:gd name="connsiteY68" fmla="*/ 312284 h 1647614"/>
              <a:gd name="connsiteX69" fmla="*/ 186431 w 10497466"/>
              <a:gd name="connsiteY69" fmla="*/ 365550 h 1647614"/>
              <a:gd name="connsiteX70" fmla="*/ 159798 w 10497466"/>
              <a:gd name="connsiteY70" fmla="*/ 392183 h 1647614"/>
              <a:gd name="connsiteX71" fmla="*/ 124287 w 10497466"/>
              <a:gd name="connsiteY71" fmla="*/ 472082 h 1647614"/>
              <a:gd name="connsiteX72" fmla="*/ 115410 w 10497466"/>
              <a:gd name="connsiteY72" fmla="*/ 498715 h 1647614"/>
              <a:gd name="connsiteX73" fmla="*/ 79899 w 10497466"/>
              <a:gd name="connsiteY73" fmla="*/ 551981 h 1647614"/>
              <a:gd name="connsiteX74" fmla="*/ 35510 w 10497466"/>
              <a:gd name="connsiteY74" fmla="*/ 605247 h 1647614"/>
              <a:gd name="connsiteX75" fmla="*/ 8877 w 10497466"/>
              <a:gd name="connsiteY75" fmla="*/ 694024 h 1647614"/>
              <a:gd name="connsiteX76" fmla="*/ 0 w 10497466"/>
              <a:gd name="connsiteY76" fmla="*/ 747290 h 1647614"/>
              <a:gd name="connsiteX77" fmla="*/ 17755 w 10497466"/>
              <a:gd name="connsiteY77" fmla="*/ 889333 h 1647614"/>
              <a:gd name="connsiteX78" fmla="*/ 26633 w 10497466"/>
              <a:gd name="connsiteY78" fmla="*/ 942599 h 1647614"/>
              <a:gd name="connsiteX79" fmla="*/ 44388 w 10497466"/>
              <a:gd name="connsiteY79" fmla="*/ 1004742 h 1647614"/>
              <a:gd name="connsiteX80" fmla="*/ 62143 w 10497466"/>
              <a:gd name="connsiteY80" fmla="*/ 1049131 h 1647614"/>
              <a:gd name="connsiteX81" fmla="*/ 71021 w 10497466"/>
              <a:gd name="connsiteY81" fmla="*/ 1075764 h 1647614"/>
              <a:gd name="connsiteX82" fmla="*/ 88777 w 10497466"/>
              <a:gd name="connsiteY82" fmla="*/ 1093519 h 1647614"/>
              <a:gd name="connsiteX83" fmla="*/ 133165 w 10497466"/>
              <a:gd name="connsiteY83" fmla="*/ 1155663 h 1647614"/>
              <a:gd name="connsiteX84" fmla="*/ 168676 w 10497466"/>
              <a:gd name="connsiteY84" fmla="*/ 1182296 h 1647614"/>
              <a:gd name="connsiteX85" fmla="*/ 213064 w 10497466"/>
              <a:gd name="connsiteY85" fmla="*/ 1235562 h 1647614"/>
              <a:gd name="connsiteX86" fmla="*/ 230819 w 10497466"/>
              <a:gd name="connsiteY86" fmla="*/ 1262195 h 1647614"/>
              <a:gd name="connsiteX87" fmla="*/ 275208 w 10497466"/>
              <a:gd name="connsiteY87" fmla="*/ 1306583 h 1647614"/>
              <a:gd name="connsiteX88" fmla="*/ 346229 w 10497466"/>
              <a:gd name="connsiteY88" fmla="*/ 1395360 h 1647614"/>
              <a:gd name="connsiteX89" fmla="*/ 372862 w 10497466"/>
              <a:gd name="connsiteY89" fmla="*/ 1404237 h 1647614"/>
              <a:gd name="connsiteX90" fmla="*/ 417250 w 10497466"/>
              <a:gd name="connsiteY90" fmla="*/ 1430870 h 1647614"/>
              <a:gd name="connsiteX91" fmla="*/ 452761 w 10497466"/>
              <a:gd name="connsiteY91" fmla="*/ 1448626 h 1647614"/>
              <a:gd name="connsiteX92" fmla="*/ 497149 w 10497466"/>
              <a:gd name="connsiteY92" fmla="*/ 1466381 h 1647614"/>
              <a:gd name="connsiteX93" fmla="*/ 514905 w 10497466"/>
              <a:gd name="connsiteY93" fmla="*/ 1484136 h 1647614"/>
              <a:gd name="connsiteX94" fmla="*/ 550415 w 10497466"/>
              <a:gd name="connsiteY94" fmla="*/ 1493014 h 1647614"/>
              <a:gd name="connsiteX95" fmla="*/ 577048 w 10497466"/>
              <a:gd name="connsiteY95" fmla="*/ 1501892 h 1647614"/>
              <a:gd name="connsiteX96" fmla="*/ 612559 w 10497466"/>
              <a:gd name="connsiteY96" fmla="*/ 1510770 h 1647614"/>
              <a:gd name="connsiteX97" fmla="*/ 665825 w 10497466"/>
              <a:gd name="connsiteY97" fmla="*/ 1528525 h 1647614"/>
              <a:gd name="connsiteX98" fmla="*/ 719091 w 10497466"/>
              <a:gd name="connsiteY98" fmla="*/ 1546280 h 1647614"/>
              <a:gd name="connsiteX99" fmla="*/ 745724 w 10497466"/>
              <a:gd name="connsiteY99" fmla="*/ 1555158 h 1647614"/>
              <a:gd name="connsiteX100" fmla="*/ 790112 w 10497466"/>
              <a:gd name="connsiteY100" fmla="*/ 1564036 h 1647614"/>
              <a:gd name="connsiteX101" fmla="*/ 914400 w 10497466"/>
              <a:gd name="connsiteY101" fmla="*/ 1581791 h 1647614"/>
              <a:gd name="connsiteX102" fmla="*/ 1005134 w 10497466"/>
              <a:gd name="connsiteY102" fmla="*/ 1557085 h 1647614"/>
              <a:gd name="connsiteX103" fmla="*/ 1131122 w 10497466"/>
              <a:gd name="connsiteY103" fmla="*/ 1565962 h 1647614"/>
              <a:gd name="connsiteX104" fmla="*/ 1217941 w 10497466"/>
              <a:gd name="connsiteY104" fmla="*/ 1554381 h 1647614"/>
              <a:gd name="connsiteX105" fmla="*/ 1321863 w 10497466"/>
              <a:gd name="connsiteY105" fmla="*/ 1555925 h 1647614"/>
              <a:gd name="connsiteX106" fmla="*/ 1526959 w 10497466"/>
              <a:gd name="connsiteY106" fmla="*/ 1643935 h 1647614"/>
              <a:gd name="connsiteX107" fmla="*/ 1633491 w 10497466"/>
              <a:gd name="connsiteY107" fmla="*/ 1626179 h 1647614"/>
              <a:gd name="connsiteX108" fmla="*/ 1695635 w 10497466"/>
              <a:gd name="connsiteY108" fmla="*/ 1608424 h 1647614"/>
              <a:gd name="connsiteX109" fmla="*/ 1740023 w 10497466"/>
              <a:gd name="connsiteY109" fmla="*/ 1590669 h 1647614"/>
              <a:gd name="connsiteX110" fmla="*/ 1775534 w 10497466"/>
              <a:gd name="connsiteY110" fmla="*/ 1581791 h 1647614"/>
              <a:gd name="connsiteX111" fmla="*/ 1828800 w 10497466"/>
              <a:gd name="connsiteY111" fmla="*/ 1564036 h 1647614"/>
              <a:gd name="connsiteX112" fmla="*/ 1855433 w 10497466"/>
              <a:gd name="connsiteY112" fmla="*/ 1555158 h 1647614"/>
              <a:gd name="connsiteX113" fmla="*/ 1953087 w 10497466"/>
              <a:gd name="connsiteY113" fmla="*/ 1537403 h 1647614"/>
              <a:gd name="connsiteX114" fmla="*/ 2070851 w 10497466"/>
              <a:gd name="connsiteY114" fmla="*/ 1506523 h 1647614"/>
              <a:gd name="connsiteX115" fmla="*/ 2224123 w 10497466"/>
              <a:gd name="connsiteY115" fmla="*/ 1503436 h 1647614"/>
              <a:gd name="connsiteX116" fmla="*/ 2627790 w 10497466"/>
              <a:gd name="connsiteY116" fmla="*/ 1501892 h 1647614"/>
              <a:gd name="connsiteX117" fmla="*/ 2734322 w 10497466"/>
              <a:gd name="connsiteY117" fmla="*/ 1484136 h 1647614"/>
              <a:gd name="connsiteX118" fmla="*/ 2902998 w 10497466"/>
              <a:gd name="connsiteY118" fmla="*/ 1448626 h 1647614"/>
              <a:gd name="connsiteX119" fmla="*/ 3027285 w 10497466"/>
              <a:gd name="connsiteY119" fmla="*/ 1430870 h 1647614"/>
              <a:gd name="connsiteX120" fmla="*/ 3222594 w 10497466"/>
              <a:gd name="connsiteY120" fmla="*/ 1395360 h 1647614"/>
              <a:gd name="connsiteX121" fmla="*/ 3577701 w 10497466"/>
              <a:gd name="connsiteY121" fmla="*/ 1359849 h 1647614"/>
              <a:gd name="connsiteX122" fmla="*/ 3986074 w 10497466"/>
              <a:gd name="connsiteY122" fmla="*/ 1377604 h 1647614"/>
              <a:gd name="connsiteX123" fmla="*/ 4074850 w 10497466"/>
              <a:gd name="connsiteY123" fmla="*/ 1421993 h 1647614"/>
              <a:gd name="connsiteX124" fmla="*/ 4128116 w 10497466"/>
              <a:gd name="connsiteY124" fmla="*/ 1413115 h 1647614"/>
              <a:gd name="connsiteX125" fmla="*/ 4163627 w 10497466"/>
              <a:gd name="connsiteY125" fmla="*/ 1404237 h 1647614"/>
              <a:gd name="connsiteX126" fmla="*/ 4225771 w 10497466"/>
              <a:gd name="connsiteY126" fmla="*/ 1395360 h 1647614"/>
              <a:gd name="connsiteX127" fmla="*/ 4634143 w 10497466"/>
              <a:gd name="connsiteY127" fmla="*/ 1404237 h 1647614"/>
              <a:gd name="connsiteX128" fmla="*/ 4696287 w 10497466"/>
              <a:gd name="connsiteY128" fmla="*/ 1421993 h 1647614"/>
              <a:gd name="connsiteX129" fmla="*/ 4838330 w 10497466"/>
              <a:gd name="connsiteY129" fmla="*/ 1448626 h 1647614"/>
              <a:gd name="connsiteX130" fmla="*/ 5007006 w 10497466"/>
              <a:gd name="connsiteY130" fmla="*/ 1484136 h 1647614"/>
              <a:gd name="connsiteX131" fmla="*/ 5166804 w 10497466"/>
              <a:gd name="connsiteY131" fmla="*/ 1501892 h 1647614"/>
              <a:gd name="connsiteX132" fmla="*/ 5495277 w 10497466"/>
              <a:gd name="connsiteY132" fmla="*/ 1519647 h 1647614"/>
              <a:gd name="connsiteX133" fmla="*/ 5575177 w 10497466"/>
              <a:gd name="connsiteY133" fmla="*/ 1528525 h 1647614"/>
              <a:gd name="connsiteX134" fmla="*/ 6152225 w 10497466"/>
              <a:gd name="connsiteY134" fmla="*/ 1510770 h 1647614"/>
              <a:gd name="connsiteX135" fmla="*/ 6205491 w 10497466"/>
              <a:gd name="connsiteY135" fmla="*/ 1501892 h 1647614"/>
              <a:gd name="connsiteX136" fmla="*/ 6365289 w 10497466"/>
              <a:gd name="connsiteY136" fmla="*/ 1555157 h 1647614"/>
              <a:gd name="connsiteX137" fmla="*/ 6498455 w 10497466"/>
              <a:gd name="connsiteY137" fmla="*/ 1555158 h 1647614"/>
              <a:gd name="connsiteX138" fmla="*/ 6578353 w 10497466"/>
              <a:gd name="connsiteY138" fmla="*/ 1546280 h 1647614"/>
              <a:gd name="connsiteX139" fmla="*/ 6747029 w 10497466"/>
              <a:gd name="connsiteY139" fmla="*/ 1528525 h 1647614"/>
              <a:gd name="connsiteX140" fmla="*/ 6773662 w 10497466"/>
              <a:gd name="connsiteY140" fmla="*/ 1564035 h 1647614"/>
              <a:gd name="connsiteX141" fmla="*/ 6862438 w 10497466"/>
              <a:gd name="connsiteY141" fmla="*/ 1519647 h 1647614"/>
              <a:gd name="connsiteX142" fmla="*/ 6924582 w 10497466"/>
              <a:gd name="connsiteY142" fmla="*/ 1528525 h 1647614"/>
              <a:gd name="connsiteX143" fmla="*/ 7013358 w 10497466"/>
              <a:gd name="connsiteY143" fmla="*/ 1510769 h 1647614"/>
              <a:gd name="connsiteX144" fmla="*/ 7102136 w 10497466"/>
              <a:gd name="connsiteY144" fmla="*/ 1501892 h 1647614"/>
              <a:gd name="connsiteX145" fmla="*/ 7155402 w 10497466"/>
              <a:gd name="connsiteY145" fmla="*/ 1519648 h 1647614"/>
              <a:gd name="connsiteX146" fmla="*/ 7164280 w 10497466"/>
              <a:gd name="connsiteY146" fmla="*/ 1484136 h 1647614"/>
              <a:gd name="connsiteX147" fmla="*/ 7279690 w 10497466"/>
              <a:gd name="connsiteY147" fmla="*/ 1475259 h 1647614"/>
              <a:gd name="connsiteX148" fmla="*/ 7386221 w 10497466"/>
              <a:gd name="connsiteY148" fmla="*/ 1439748 h 1647614"/>
              <a:gd name="connsiteX149" fmla="*/ 7439488 w 10497466"/>
              <a:gd name="connsiteY149" fmla="*/ 1404237 h 1647614"/>
              <a:gd name="connsiteX150" fmla="*/ 7572652 w 10497466"/>
              <a:gd name="connsiteY150" fmla="*/ 1413116 h 1647614"/>
              <a:gd name="connsiteX151" fmla="*/ 7696939 w 10497466"/>
              <a:gd name="connsiteY151" fmla="*/ 1430871 h 1647614"/>
              <a:gd name="connsiteX152" fmla="*/ 7767961 w 10497466"/>
              <a:gd name="connsiteY152" fmla="*/ 1404237 h 1647614"/>
              <a:gd name="connsiteX153" fmla="*/ 7945514 w 10497466"/>
              <a:gd name="connsiteY153" fmla="*/ 1413115 h 1647614"/>
              <a:gd name="connsiteX154" fmla="*/ 8007658 w 10497466"/>
              <a:gd name="connsiteY154" fmla="*/ 1457504 h 1647614"/>
              <a:gd name="connsiteX155" fmla="*/ 8123068 w 10497466"/>
              <a:gd name="connsiteY155" fmla="*/ 1395360 h 1647614"/>
              <a:gd name="connsiteX156" fmla="*/ 8238478 w 10497466"/>
              <a:gd name="connsiteY156" fmla="*/ 1377604 h 1647614"/>
              <a:gd name="connsiteX157" fmla="*/ 8265110 w 10497466"/>
              <a:gd name="connsiteY157" fmla="*/ 1395360 h 1647614"/>
              <a:gd name="connsiteX158" fmla="*/ 8211844 w 10497466"/>
              <a:gd name="connsiteY158" fmla="*/ 1421993 h 1647614"/>
              <a:gd name="connsiteX159" fmla="*/ 8371643 w 10497466"/>
              <a:gd name="connsiteY159" fmla="*/ 1413115 h 1647614"/>
              <a:gd name="connsiteX160" fmla="*/ 8451542 w 10497466"/>
              <a:gd name="connsiteY160" fmla="*/ 1395360 h 1647614"/>
              <a:gd name="connsiteX161" fmla="*/ 8957569 w 10497466"/>
              <a:gd name="connsiteY161" fmla="*/ 1315461 h 1647614"/>
              <a:gd name="connsiteX162" fmla="*/ 8948691 w 10497466"/>
              <a:gd name="connsiteY162" fmla="*/ 1324338 h 1647614"/>
              <a:gd name="connsiteX163" fmla="*/ 8877670 w 10497466"/>
              <a:gd name="connsiteY163" fmla="*/ 1350971 h 1647614"/>
              <a:gd name="connsiteX164" fmla="*/ 8859914 w 10497466"/>
              <a:gd name="connsiteY164" fmla="*/ 1368727 h 1647614"/>
              <a:gd name="connsiteX165" fmla="*/ 8833281 w 10497466"/>
              <a:gd name="connsiteY165" fmla="*/ 1377604 h 1647614"/>
              <a:gd name="connsiteX166" fmla="*/ 8815526 w 10497466"/>
              <a:gd name="connsiteY166" fmla="*/ 1395360 h 1647614"/>
              <a:gd name="connsiteX167" fmla="*/ 8788893 w 10497466"/>
              <a:gd name="connsiteY167" fmla="*/ 1413115 h 1647614"/>
              <a:gd name="connsiteX168" fmla="*/ 8788893 w 10497466"/>
              <a:gd name="connsiteY168" fmla="*/ 1297705 h 1647614"/>
              <a:gd name="connsiteX0" fmla="*/ 8788893 w 10497466"/>
              <a:gd name="connsiteY0" fmla="*/ 1297705 h 1629755"/>
              <a:gd name="connsiteX1" fmla="*/ 8788893 w 10497466"/>
              <a:gd name="connsiteY1" fmla="*/ 1297705 h 1629755"/>
              <a:gd name="connsiteX2" fmla="*/ 9401452 w 10497466"/>
              <a:gd name="connsiteY2" fmla="*/ 1288828 h 1629755"/>
              <a:gd name="connsiteX3" fmla="*/ 9490229 w 10497466"/>
              <a:gd name="connsiteY3" fmla="*/ 1271072 h 1629755"/>
              <a:gd name="connsiteX4" fmla="*/ 9792070 w 10497466"/>
              <a:gd name="connsiteY4" fmla="*/ 1253317 h 1629755"/>
              <a:gd name="connsiteX5" fmla="*/ 9916357 w 10497466"/>
              <a:gd name="connsiteY5" fmla="*/ 1244439 h 1629755"/>
              <a:gd name="connsiteX6" fmla="*/ 9987378 w 10497466"/>
              <a:gd name="connsiteY6" fmla="*/ 1226684 h 1629755"/>
              <a:gd name="connsiteX7" fmla="*/ 10031767 w 10497466"/>
              <a:gd name="connsiteY7" fmla="*/ 1217806 h 1629755"/>
              <a:gd name="connsiteX8" fmla="*/ 10085033 w 10497466"/>
              <a:gd name="connsiteY8" fmla="*/ 1200051 h 1629755"/>
              <a:gd name="connsiteX9" fmla="*/ 10173810 w 10497466"/>
              <a:gd name="connsiteY9" fmla="*/ 1173418 h 1629755"/>
              <a:gd name="connsiteX10" fmla="*/ 10218198 w 10497466"/>
              <a:gd name="connsiteY10" fmla="*/ 1137907 h 1629755"/>
              <a:gd name="connsiteX11" fmla="*/ 10244831 w 10497466"/>
              <a:gd name="connsiteY11" fmla="*/ 1120152 h 1629755"/>
              <a:gd name="connsiteX12" fmla="*/ 10298097 w 10497466"/>
              <a:gd name="connsiteY12" fmla="*/ 1058008 h 1629755"/>
              <a:gd name="connsiteX13" fmla="*/ 10351363 w 10497466"/>
              <a:gd name="connsiteY13" fmla="*/ 1040253 h 1629755"/>
              <a:gd name="connsiteX14" fmla="*/ 10386874 w 10497466"/>
              <a:gd name="connsiteY14" fmla="*/ 1013620 h 1629755"/>
              <a:gd name="connsiteX15" fmla="*/ 10422384 w 10497466"/>
              <a:gd name="connsiteY15" fmla="*/ 1004742 h 1629755"/>
              <a:gd name="connsiteX16" fmla="*/ 10466773 w 10497466"/>
              <a:gd name="connsiteY16" fmla="*/ 969232 h 1629755"/>
              <a:gd name="connsiteX17" fmla="*/ 10475650 w 10497466"/>
              <a:gd name="connsiteY17" fmla="*/ 614125 h 1629755"/>
              <a:gd name="connsiteX18" fmla="*/ 10440140 w 10497466"/>
              <a:gd name="connsiteY18" fmla="*/ 569736 h 1629755"/>
              <a:gd name="connsiteX19" fmla="*/ 10422384 w 10497466"/>
              <a:gd name="connsiteY19" fmla="*/ 543103 h 1629755"/>
              <a:gd name="connsiteX20" fmla="*/ 10360241 w 10497466"/>
              <a:gd name="connsiteY20" fmla="*/ 516470 h 1629755"/>
              <a:gd name="connsiteX21" fmla="*/ 10324730 w 10497466"/>
              <a:gd name="connsiteY21" fmla="*/ 463204 h 1629755"/>
              <a:gd name="connsiteX22" fmla="*/ 10306975 w 10497466"/>
              <a:gd name="connsiteY22" fmla="*/ 436571 h 1629755"/>
              <a:gd name="connsiteX23" fmla="*/ 10280342 w 10497466"/>
              <a:gd name="connsiteY23" fmla="*/ 427694 h 1629755"/>
              <a:gd name="connsiteX24" fmla="*/ 10218198 w 10497466"/>
              <a:gd name="connsiteY24" fmla="*/ 356672 h 1629755"/>
              <a:gd name="connsiteX25" fmla="*/ 10182687 w 10497466"/>
              <a:gd name="connsiteY25" fmla="*/ 338917 h 1629755"/>
              <a:gd name="connsiteX26" fmla="*/ 10093910 w 10497466"/>
              <a:gd name="connsiteY26" fmla="*/ 294529 h 1629755"/>
              <a:gd name="connsiteX27" fmla="*/ 10014011 w 10497466"/>
              <a:gd name="connsiteY27" fmla="*/ 267896 h 1629755"/>
              <a:gd name="connsiteX28" fmla="*/ 9978501 w 10497466"/>
              <a:gd name="connsiteY28" fmla="*/ 259018 h 1629755"/>
              <a:gd name="connsiteX29" fmla="*/ 9934112 w 10497466"/>
              <a:gd name="connsiteY29" fmla="*/ 250140 h 1629755"/>
              <a:gd name="connsiteX30" fmla="*/ 9898602 w 10497466"/>
              <a:gd name="connsiteY30" fmla="*/ 241263 h 1629755"/>
              <a:gd name="connsiteX31" fmla="*/ 9836458 w 10497466"/>
              <a:gd name="connsiteY31" fmla="*/ 232385 h 1629755"/>
              <a:gd name="connsiteX32" fmla="*/ 9783192 w 10497466"/>
              <a:gd name="connsiteY32" fmla="*/ 214630 h 1629755"/>
              <a:gd name="connsiteX33" fmla="*/ 9729926 w 10497466"/>
              <a:gd name="connsiteY33" fmla="*/ 187997 h 1629755"/>
              <a:gd name="connsiteX34" fmla="*/ 9676660 w 10497466"/>
              <a:gd name="connsiteY34" fmla="*/ 161364 h 1629755"/>
              <a:gd name="connsiteX35" fmla="*/ 9614516 w 10497466"/>
              <a:gd name="connsiteY35" fmla="*/ 125853 h 1629755"/>
              <a:gd name="connsiteX36" fmla="*/ 9570128 w 10497466"/>
              <a:gd name="connsiteY36" fmla="*/ 116975 h 1629755"/>
              <a:gd name="connsiteX37" fmla="*/ 9454718 w 10497466"/>
              <a:gd name="connsiteY37" fmla="*/ 90342 h 1629755"/>
              <a:gd name="connsiteX38" fmla="*/ 9419208 w 10497466"/>
              <a:gd name="connsiteY38" fmla="*/ 81465 h 1629755"/>
              <a:gd name="connsiteX39" fmla="*/ 9348186 w 10497466"/>
              <a:gd name="connsiteY39" fmla="*/ 72587 h 1629755"/>
              <a:gd name="connsiteX40" fmla="*/ 9286043 w 10497466"/>
              <a:gd name="connsiteY40" fmla="*/ 63709 h 1629755"/>
              <a:gd name="connsiteX41" fmla="*/ 9179510 w 10497466"/>
              <a:gd name="connsiteY41" fmla="*/ 45954 h 1629755"/>
              <a:gd name="connsiteX42" fmla="*/ 9081856 w 10497466"/>
              <a:gd name="connsiteY42" fmla="*/ 28199 h 1629755"/>
              <a:gd name="connsiteX43" fmla="*/ 9001957 w 10497466"/>
              <a:gd name="connsiteY43" fmla="*/ 19321 h 1629755"/>
              <a:gd name="connsiteX44" fmla="*/ 8629095 w 10497466"/>
              <a:gd name="connsiteY44" fmla="*/ 19321 h 1629755"/>
              <a:gd name="connsiteX45" fmla="*/ 8416031 w 10497466"/>
              <a:gd name="connsiteY45" fmla="*/ 45954 h 1629755"/>
              <a:gd name="connsiteX46" fmla="*/ 6347534 w 10497466"/>
              <a:gd name="connsiteY46" fmla="*/ 37076 h 1629755"/>
              <a:gd name="connsiteX47" fmla="*/ 6196613 w 10497466"/>
              <a:gd name="connsiteY47" fmla="*/ 19321 h 1629755"/>
              <a:gd name="connsiteX48" fmla="*/ 6107837 w 10497466"/>
              <a:gd name="connsiteY48" fmla="*/ 10443 h 1629755"/>
              <a:gd name="connsiteX49" fmla="*/ 5149048 w 10497466"/>
              <a:gd name="connsiteY49" fmla="*/ 28199 h 1629755"/>
              <a:gd name="connsiteX50" fmla="*/ 4891596 w 10497466"/>
              <a:gd name="connsiteY50" fmla="*/ 81465 h 1629755"/>
              <a:gd name="connsiteX51" fmla="*/ 4811697 w 10497466"/>
              <a:gd name="connsiteY51" fmla="*/ 90342 h 1629755"/>
              <a:gd name="connsiteX52" fmla="*/ 4705165 w 10497466"/>
              <a:gd name="connsiteY52" fmla="*/ 99220 h 1629755"/>
              <a:gd name="connsiteX53" fmla="*/ 4669654 w 10497466"/>
              <a:gd name="connsiteY53" fmla="*/ 72587 h 1629755"/>
              <a:gd name="connsiteX54" fmla="*/ 4554244 w 10497466"/>
              <a:gd name="connsiteY54" fmla="*/ 54832 h 1629755"/>
              <a:gd name="connsiteX55" fmla="*/ 4447712 w 10497466"/>
              <a:gd name="connsiteY55" fmla="*/ 37076 h 1629755"/>
              <a:gd name="connsiteX56" fmla="*/ 3453413 w 10497466"/>
              <a:gd name="connsiteY56" fmla="*/ 45954 h 1629755"/>
              <a:gd name="connsiteX57" fmla="*/ 2805343 w 10497466"/>
              <a:gd name="connsiteY57" fmla="*/ 54832 h 1629755"/>
              <a:gd name="connsiteX58" fmla="*/ 1793289 w 10497466"/>
              <a:gd name="connsiteY58" fmla="*/ 63709 h 1629755"/>
              <a:gd name="connsiteX59" fmla="*/ 1296140 w 10497466"/>
              <a:gd name="connsiteY59" fmla="*/ 170241 h 1629755"/>
              <a:gd name="connsiteX60" fmla="*/ 1180730 w 10497466"/>
              <a:gd name="connsiteY60" fmla="*/ 214630 h 1629755"/>
              <a:gd name="connsiteX61" fmla="*/ 1127464 w 10497466"/>
              <a:gd name="connsiteY61" fmla="*/ 232385 h 1629755"/>
              <a:gd name="connsiteX62" fmla="*/ 674703 w 10497466"/>
              <a:gd name="connsiteY62" fmla="*/ 241263 h 1629755"/>
              <a:gd name="connsiteX63" fmla="*/ 621437 w 10497466"/>
              <a:gd name="connsiteY63" fmla="*/ 250140 h 1629755"/>
              <a:gd name="connsiteX64" fmla="*/ 497149 w 10497466"/>
              <a:gd name="connsiteY64" fmla="*/ 259018 h 1629755"/>
              <a:gd name="connsiteX65" fmla="*/ 435006 w 10497466"/>
              <a:gd name="connsiteY65" fmla="*/ 276773 h 1629755"/>
              <a:gd name="connsiteX66" fmla="*/ 399495 w 10497466"/>
              <a:gd name="connsiteY66" fmla="*/ 285651 h 1629755"/>
              <a:gd name="connsiteX67" fmla="*/ 346229 w 10497466"/>
              <a:gd name="connsiteY67" fmla="*/ 294529 h 1629755"/>
              <a:gd name="connsiteX68" fmla="*/ 266330 w 10497466"/>
              <a:gd name="connsiteY68" fmla="*/ 312284 h 1629755"/>
              <a:gd name="connsiteX69" fmla="*/ 186431 w 10497466"/>
              <a:gd name="connsiteY69" fmla="*/ 365550 h 1629755"/>
              <a:gd name="connsiteX70" fmla="*/ 159798 w 10497466"/>
              <a:gd name="connsiteY70" fmla="*/ 392183 h 1629755"/>
              <a:gd name="connsiteX71" fmla="*/ 124287 w 10497466"/>
              <a:gd name="connsiteY71" fmla="*/ 472082 h 1629755"/>
              <a:gd name="connsiteX72" fmla="*/ 115410 w 10497466"/>
              <a:gd name="connsiteY72" fmla="*/ 498715 h 1629755"/>
              <a:gd name="connsiteX73" fmla="*/ 79899 w 10497466"/>
              <a:gd name="connsiteY73" fmla="*/ 551981 h 1629755"/>
              <a:gd name="connsiteX74" fmla="*/ 35510 w 10497466"/>
              <a:gd name="connsiteY74" fmla="*/ 605247 h 1629755"/>
              <a:gd name="connsiteX75" fmla="*/ 8877 w 10497466"/>
              <a:gd name="connsiteY75" fmla="*/ 694024 h 1629755"/>
              <a:gd name="connsiteX76" fmla="*/ 0 w 10497466"/>
              <a:gd name="connsiteY76" fmla="*/ 747290 h 1629755"/>
              <a:gd name="connsiteX77" fmla="*/ 17755 w 10497466"/>
              <a:gd name="connsiteY77" fmla="*/ 889333 h 1629755"/>
              <a:gd name="connsiteX78" fmla="*/ 26633 w 10497466"/>
              <a:gd name="connsiteY78" fmla="*/ 942599 h 1629755"/>
              <a:gd name="connsiteX79" fmla="*/ 44388 w 10497466"/>
              <a:gd name="connsiteY79" fmla="*/ 1004742 h 1629755"/>
              <a:gd name="connsiteX80" fmla="*/ 62143 w 10497466"/>
              <a:gd name="connsiteY80" fmla="*/ 1049131 h 1629755"/>
              <a:gd name="connsiteX81" fmla="*/ 71021 w 10497466"/>
              <a:gd name="connsiteY81" fmla="*/ 1075764 h 1629755"/>
              <a:gd name="connsiteX82" fmla="*/ 88777 w 10497466"/>
              <a:gd name="connsiteY82" fmla="*/ 1093519 h 1629755"/>
              <a:gd name="connsiteX83" fmla="*/ 133165 w 10497466"/>
              <a:gd name="connsiteY83" fmla="*/ 1155663 h 1629755"/>
              <a:gd name="connsiteX84" fmla="*/ 168676 w 10497466"/>
              <a:gd name="connsiteY84" fmla="*/ 1182296 h 1629755"/>
              <a:gd name="connsiteX85" fmla="*/ 213064 w 10497466"/>
              <a:gd name="connsiteY85" fmla="*/ 1235562 h 1629755"/>
              <a:gd name="connsiteX86" fmla="*/ 230819 w 10497466"/>
              <a:gd name="connsiteY86" fmla="*/ 1262195 h 1629755"/>
              <a:gd name="connsiteX87" fmla="*/ 275208 w 10497466"/>
              <a:gd name="connsiteY87" fmla="*/ 1306583 h 1629755"/>
              <a:gd name="connsiteX88" fmla="*/ 346229 w 10497466"/>
              <a:gd name="connsiteY88" fmla="*/ 1395360 h 1629755"/>
              <a:gd name="connsiteX89" fmla="*/ 372862 w 10497466"/>
              <a:gd name="connsiteY89" fmla="*/ 1404237 h 1629755"/>
              <a:gd name="connsiteX90" fmla="*/ 417250 w 10497466"/>
              <a:gd name="connsiteY90" fmla="*/ 1430870 h 1629755"/>
              <a:gd name="connsiteX91" fmla="*/ 452761 w 10497466"/>
              <a:gd name="connsiteY91" fmla="*/ 1448626 h 1629755"/>
              <a:gd name="connsiteX92" fmla="*/ 497149 w 10497466"/>
              <a:gd name="connsiteY92" fmla="*/ 1466381 h 1629755"/>
              <a:gd name="connsiteX93" fmla="*/ 514905 w 10497466"/>
              <a:gd name="connsiteY93" fmla="*/ 1484136 h 1629755"/>
              <a:gd name="connsiteX94" fmla="*/ 550415 w 10497466"/>
              <a:gd name="connsiteY94" fmla="*/ 1493014 h 1629755"/>
              <a:gd name="connsiteX95" fmla="*/ 577048 w 10497466"/>
              <a:gd name="connsiteY95" fmla="*/ 1501892 h 1629755"/>
              <a:gd name="connsiteX96" fmla="*/ 612559 w 10497466"/>
              <a:gd name="connsiteY96" fmla="*/ 1510770 h 1629755"/>
              <a:gd name="connsiteX97" fmla="*/ 665825 w 10497466"/>
              <a:gd name="connsiteY97" fmla="*/ 1528525 h 1629755"/>
              <a:gd name="connsiteX98" fmla="*/ 719091 w 10497466"/>
              <a:gd name="connsiteY98" fmla="*/ 1546280 h 1629755"/>
              <a:gd name="connsiteX99" fmla="*/ 745724 w 10497466"/>
              <a:gd name="connsiteY99" fmla="*/ 1555158 h 1629755"/>
              <a:gd name="connsiteX100" fmla="*/ 790112 w 10497466"/>
              <a:gd name="connsiteY100" fmla="*/ 1564036 h 1629755"/>
              <a:gd name="connsiteX101" fmla="*/ 914400 w 10497466"/>
              <a:gd name="connsiteY101" fmla="*/ 1581791 h 1629755"/>
              <a:gd name="connsiteX102" fmla="*/ 1005134 w 10497466"/>
              <a:gd name="connsiteY102" fmla="*/ 1557085 h 1629755"/>
              <a:gd name="connsiteX103" fmla="*/ 1131122 w 10497466"/>
              <a:gd name="connsiteY103" fmla="*/ 1565962 h 1629755"/>
              <a:gd name="connsiteX104" fmla="*/ 1217941 w 10497466"/>
              <a:gd name="connsiteY104" fmla="*/ 1554381 h 1629755"/>
              <a:gd name="connsiteX105" fmla="*/ 1321863 w 10497466"/>
              <a:gd name="connsiteY105" fmla="*/ 1555925 h 1629755"/>
              <a:gd name="connsiteX106" fmla="*/ 1576311 w 10497466"/>
              <a:gd name="connsiteY106" fmla="*/ 1533923 h 1629755"/>
              <a:gd name="connsiteX107" fmla="*/ 1633491 w 10497466"/>
              <a:gd name="connsiteY107" fmla="*/ 1626179 h 1629755"/>
              <a:gd name="connsiteX108" fmla="*/ 1695635 w 10497466"/>
              <a:gd name="connsiteY108" fmla="*/ 1608424 h 1629755"/>
              <a:gd name="connsiteX109" fmla="*/ 1740023 w 10497466"/>
              <a:gd name="connsiteY109" fmla="*/ 1590669 h 1629755"/>
              <a:gd name="connsiteX110" fmla="*/ 1775534 w 10497466"/>
              <a:gd name="connsiteY110" fmla="*/ 1581791 h 1629755"/>
              <a:gd name="connsiteX111" fmla="*/ 1828800 w 10497466"/>
              <a:gd name="connsiteY111" fmla="*/ 1564036 h 1629755"/>
              <a:gd name="connsiteX112" fmla="*/ 1855433 w 10497466"/>
              <a:gd name="connsiteY112" fmla="*/ 1555158 h 1629755"/>
              <a:gd name="connsiteX113" fmla="*/ 1953087 w 10497466"/>
              <a:gd name="connsiteY113" fmla="*/ 1537403 h 1629755"/>
              <a:gd name="connsiteX114" fmla="*/ 2070851 w 10497466"/>
              <a:gd name="connsiteY114" fmla="*/ 1506523 h 1629755"/>
              <a:gd name="connsiteX115" fmla="*/ 2224123 w 10497466"/>
              <a:gd name="connsiteY115" fmla="*/ 1503436 h 1629755"/>
              <a:gd name="connsiteX116" fmla="*/ 2627790 w 10497466"/>
              <a:gd name="connsiteY116" fmla="*/ 1501892 h 1629755"/>
              <a:gd name="connsiteX117" fmla="*/ 2734322 w 10497466"/>
              <a:gd name="connsiteY117" fmla="*/ 1484136 h 1629755"/>
              <a:gd name="connsiteX118" fmla="*/ 2902998 w 10497466"/>
              <a:gd name="connsiteY118" fmla="*/ 1448626 h 1629755"/>
              <a:gd name="connsiteX119" fmla="*/ 3027285 w 10497466"/>
              <a:gd name="connsiteY119" fmla="*/ 1430870 h 1629755"/>
              <a:gd name="connsiteX120" fmla="*/ 3222594 w 10497466"/>
              <a:gd name="connsiteY120" fmla="*/ 1395360 h 1629755"/>
              <a:gd name="connsiteX121" fmla="*/ 3577701 w 10497466"/>
              <a:gd name="connsiteY121" fmla="*/ 1359849 h 1629755"/>
              <a:gd name="connsiteX122" fmla="*/ 3986074 w 10497466"/>
              <a:gd name="connsiteY122" fmla="*/ 1377604 h 1629755"/>
              <a:gd name="connsiteX123" fmla="*/ 4074850 w 10497466"/>
              <a:gd name="connsiteY123" fmla="*/ 1421993 h 1629755"/>
              <a:gd name="connsiteX124" fmla="*/ 4128116 w 10497466"/>
              <a:gd name="connsiteY124" fmla="*/ 1413115 h 1629755"/>
              <a:gd name="connsiteX125" fmla="*/ 4163627 w 10497466"/>
              <a:gd name="connsiteY125" fmla="*/ 1404237 h 1629755"/>
              <a:gd name="connsiteX126" fmla="*/ 4225771 w 10497466"/>
              <a:gd name="connsiteY126" fmla="*/ 1395360 h 1629755"/>
              <a:gd name="connsiteX127" fmla="*/ 4634143 w 10497466"/>
              <a:gd name="connsiteY127" fmla="*/ 1404237 h 1629755"/>
              <a:gd name="connsiteX128" fmla="*/ 4696287 w 10497466"/>
              <a:gd name="connsiteY128" fmla="*/ 1421993 h 1629755"/>
              <a:gd name="connsiteX129" fmla="*/ 4838330 w 10497466"/>
              <a:gd name="connsiteY129" fmla="*/ 1448626 h 1629755"/>
              <a:gd name="connsiteX130" fmla="*/ 5007006 w 10497466"/>
              <a:gd name="connsiteY130" fmla="*/ 1484136 h 1629755"/>
              <a:gd name="connsiteX131" fmla="*/ 5166804 w 10497466"/>
              <a:gd name="connsiteY131" fmla="*/ 1501892 h 1629755"/>
              <a:gd name="connsiteX132" fmla="*/ 5495277 w 10497466"/>
              <a:gd name="connsiteY132" fmla="*/ 1519647 h 1629755"/>
              <a:gd name="connsiteX133" fmla="*/ 5575177 w 10497466"/>
              <a:gd name="connsiteY133" fmla="*/ 1528525 h 1629755"/>
              <a:gd name="connsiteX134" fmla="*/ 6152225 w 10497466"/>
              <a:gd name="connsiteY134" fmla="*/ 1510770 h 1629755"/>
              <a:gd name="connsiteX135" fmla="*/ 6205491 w 10497466"/>
              <a:gd name="connsiteY135" fmla="*/ 1501892 h 1629755"/>
              <a:gd name="connsiteX136" fmla="*/ 6365289 w 10497466"/>
              <a:gd name="connsiteY136" fmla="*/ 1555157 h 1629755"/>
              <a:gd name="connsiteX137" fmla="*/ 6498455 w 10497466"/>
              <a:gd name="connsiteY137" fmla="*/ 1555158 h 1629755"/>
              <a:gd name="connsiteX138" fmla="*/ 6578353 w 10497466"/>
              <a:gd name="connsiteY138" fmla="*/ 1546280 h 1629755"/>
              <a:gd name="connsiteX139" fmla="*/ 6747029 w 10497466"/>
              <a:gd name="connsiteY139" fmla="*/ 1528525 h 1629755"/>
              <a:gd name="connsiteX140" fmla="*/ 6773662 w 10497466"/>
              <a:gd name="connsiteY140" fmla="*/ 1564035 h 1629755"/>
              <a:gd name="connsiteX141" fmla="*/ 6862438 w 10497466"/>
              <a:gd name="connsiteY141" fmla="*/ 1519647 h 1629755"/>
              <a:gd name="connsiteX142" fmla="*/ 6924582 w 10497466"/>
              <a:gd name="connsiteY142" fmla="*/ 1528525 h 1629755"/>
              <a:gd name="connsiteX143" fmla="*/ 7013358 w 10497466"/>
              <a:gd name="connsiteY143" fmla="*/ 1510769 h 1629755"/>
              <a:gd name="connsiteX144" fmla="*/ 7102136 w 10497466"/>
              <a:gd name="connsiteY144" fmla="*/ 1501892 h 1629755"/>
              <a:gd name="connsiteX145" fmla="*/ 7155402 w 10497466"/>
              <a:gd name="connsiteY145" fmla="*/ 1519648 h 1629755"/>
              <a:gd name="connsiteX146" fmla="*/ 7164280 w 10497466"/>
              <a:gd name="connsiteY146" fmla="*/ 1484136 h 1629755"/>
              <a:gd name="connsiteX147" fmla="*/ 7279690 w 10497466"/>
              <a:gd name="connsiteY147" fmla="*/ 1475259 h 1629755"/>
              <a:gd name="connsiteX148" fmla="*/ 7386221 w 10497466"/>
              <a:gd name="connsiteY148" fmla="*/ 1439748 h 1629755"/>
              <a:gd name="connsiteX149" fmla="*/ 7439488 w 10497466"/>
              <a:gd name="connsiteY149" fmla="*/ 1404237 h 1629755"/>
              <a:gd name="connsiteX150" fmla="*/ 7572652 w 10497466"/>
              <a:gd name="connsiteY150" fmla="*/ 1413116 h 1629755"/>
              <a:gd name="connsiteX151" fmla="*/ 7696939 w 10497466"/>
              <a:gd name="connsiteY151" fmla="*/ 1430871 h 1629755"/>
              <a:gd name="connsiteX152" fmla="*/ 7767961 w 10497466"/>
              <a:gd name="connsiteY152" fmla="*/ 1404237 h 1629755"/>
              <a:gd name="connsiteX153" fmla="*/ 7945514 w 10497466"/>
              <a:gd name="connsiteY153" fmla="*/ 1413115 h 1629755"/>
              <a:gd name="connsiteX154" fmla="*/ 8007658 w 10497466"/>
              <a:gd name="connsiteY154" fmla="*/ 1457504 h 1629755"/>
              <a:gd name="connsiteX155" fmla="*/ 8123068 w 10497466"/>
              <a:gd name="connsiteY155" fmla="*/ 1395360 h 1629755"/>
              <a:gd name="connsiteX156" fmla="*/ 8238478 w 10497466"/>
              <a:gd name="connsiteY156" fmla="*/ 1377604 h 1629755"/>
              <a:gd name="connsiteX157" fmla="*/ 8265110 w 10497466"/>
              <a:gd name="connsiteY157" fmla="*/ 1395360 h 1629755"/>
              <a:gd name="connsiteX158" fmla="*/ 8211844 w 10497466"/>
              <a:gd name="connsiteY158" fmla="*/ 1421993 h 1629755"/>
              <a:gd name="connsiteX159" fmla="*/ 8371643 w 10497466"/>
              <a:gd name="connsiteY159" fmla="*/ 1413115 h 1629755"/>
              <a:gd name="connsiteX160" fmla="*/ 8451542 w 10497466"/>
              <a:gd name="connsiteY160" fmla="*/ 1395360 h 1629755"/>
              <a:gd name="connsiteX161" fmla="*/ 8957569 w 10497466"/>
              <a:gd name="connsiteY161" fmla="*/ 1315461 h 1629755"/>
              <a:gd name="connsiteX162" fmla="*/ 8948691 w 10497466"/>
              <a:gd name="connsiteY162" fmla="*/ 1324338 h 1629755"/>
              <a:gd name="connsiteX163" fmla="*/ 8877670 w 10497466"/>
              <a:gd name="connsiteY163" fmla="*/ 1350971 h 1629755"/>
              <a:gd name="connsiteX164" fmla="*/ 8859914 w 10497466"/>
              <a:gd name="connsiteY164" fmla="*/ 1368727 h 1629755"/>
              <a:gd name="connsiteX165" fmla="*/ 8833281 w 10497466"/>
              <a:gd name="connsiteY165" fmla="*/ 1377604 h 1629755"/>
              <a:gd name="connsiteX166" fmla="*/ 8815526 w 10497466"/>
              <a:gd name="connsiteY166" fmla="*/ 1395360 h 1629755"/>
              <a:gd name="connsiteX167" fmla="*/ 8788893 w 10497466"/>
              <a:gd name="connsiteY167" fmla="*/ 1413115 h 1629755"/>
              <a:gd name="connsiteX168" fmla="*/ 8788893 w 10497466"/>
              <a:gd name="connsiteY168" fmla="*/ 1297705 h 1629755"/>
              <a:gd name="connsiteX0" fmla="*/ 8788893 w 10497466"/>
              <a:gd name="connsiteY0" fmla="*/ 1297705 h 1610496"/>
              <a:gd name="connsiteX1" fmla="*/ 8788893 w 10497466"/>
              <a:gd name="connsiteY1" fmla="*/ 1297705 h 1610496"/>
              <a:gd name="connsiteX2" fmla="*/ 9401452 w 10497466"/>
              <a:gd name="connsiteY2" fmla="*/ 1288828 h 1610496"/>
              <a:gd name="connsiteX3" fmla="*/ 9490229 w 10497466"/>
              <a:gd name="connsiteY3" fmla="*/ 1271072 h 1610496"/>
              <a:gd name="connsiteX4" fmla="*/ 9792070 w 10497466"/>
              <a:gd name="connsiteY4" fmla="*/ 1253317 h 1610496"/>
              <a:gd name="connsiteX5" fmla="*/ 9916357 w 10497466"/>
              <a:gd name="connsiteY5" fmla="*/ 1244439 h 1610496"/>
              <a:gd name="connsiteX6" fmla="*/ 9987378 w 10497466"/>
              <a:gd name="connsiteY6" fmla="*/ 1226684 h 1610496"/>
              <a:gd name="connsiteX7" fmla="*/ 10031767 w 10497466"/>
              <a:gd name="connsiteY7" fmla="*/ 1217806 h 1610496"/>
              <a:gd name="connsiteX8" fmla="*/ 10085033 w 10497466"/>
              <a:gd name="connsiteY8" fmla="*/ 1200051 h 1610496"/>
              <a:gd name="connsiteX9" fmla="*/ 10173810 w 10497466"/>
              <a:gd name="connsiteY9" fmla="*/ 1173418 h 1610496"/>
              <a:gd name="connsiteX10" fmla="*/ 10218198 w 10497466"/>
              <a:gd name="connsiteY10" fmla="*/ 1137907 h 1610496"/>
              <a:gd name="connsiteX11" fmla="*/ 10244831 w 10497466"/>
              <a:gd name="connsiteY11" fmla="*/ 1120152 h 1610496"/>
              <a:gd name="connsiteX12" fmla="*/ 10298097 w 10497466"/>
              <a:gd name="connsiteY12" fmla="*/ 1058008 h 1610496"/>
              <a:gd name="connsiteX13" fmla="*/ 10351363 w 10497466"/>
              <a:gd name="connsiteY13" fmla="*/ 1040253 h 1610496"/>
              <a:gd name="connsiteX14" fmla="*/ 10386874 w 10497466"/>
              <a:gd name="connsiteY14" fmla="*/ 1013620 h 1610496"/>
              <a:gd name="connsiteX15" fmla="*/ 10422384 w 10497466"/>
              <a:gd name="connsiteY15" fmla="*/ 1004742 h 1610496"/>
              <a:gd name="connsiteX16" fmla="*/ 10466773 w 10497466"/>
              <a:gd name="connsiteY16" fmla="*/ 969232 h 1610496"/>
              <a:gd name="connsiteX17" fmla="*/ 10475650 w 10497466"/>
              <a:gd name="connsiteY17" fmla="*/ 614125 h 1610496"/>
              <a:gd name="connsiteX18" fmla="*/ 10440140 w 10497466"/>
              <a:gd name="connsiteY18" fmla="*/ 569736 h 1610496"/>
              <a:gd name="connsiteX19" fmla="*/ 10422384 w 10497466"/>
              <a:gd name="connsiteY19" fmla="*/ 543103 h 1610496"/>
              <a:gd name="connsiteX20" fmla="*/ 10360241 w 10497466"/>
              <a:gd name="connsiteY20" fmla="*/ 516470 h 1610496"/>
              <a:gd name="connsiteX21" fmla="*/ 10324730 w 10497466"/>
              <a:gd name="connsiteY21" fmla="*/ 463204 h 1610496"/>
              <a:gd name="connsiteX22" fmla="*/ 10306975 w 10497466"/>
              <a:gd name="connsiteY22" fmla="*/ 436571 h 1610496"/>
              <a:gd name="connsiteX23" fmla="*/ 10280342 w 10497466"/>
              <a:gd name="connsiteY23" fmla="*/ 427694 h 1610496"/>
              <a:gd name="connsiteX24" fmla="*/ 10218198 w 10497466"/>
              <a:gd name="connsiteY24" fmla="*/ 356672 h 1610496"/>
              <a:gd name="connsiteX25" fmla="*/ 10182687 w 10497466"/>
              <a:gd name="connsiteY25" fmla="*/ 338917 h 1610496"/>
              <a:gd name="connsiteX26" fmla="*/ 10093910 w 10497466"/>
              <a:gd name="connsiteY26" fmla="*/ 294529 h 1610496"/>
              <a:gd name="connsiteX27" fmla="*/ 10014011 w 10497466"/>
              <a:gd name="connsiteY27" fmla="*/ 267896 h 1610496"/>
              <a:gd name="connsiteX28" fmla="*/ 9978501 w 10497466"/>
              <a:gd name="connsiteY28" fmla="*/ 259018 h 1610496"/>
              <a:gd name="connsiteX29" fmla="*/ 9934112 w 10497466"/>
              <a:gd name="connsiteY29" fmla="*/ 250140 h 1610496"/>
              <a:gd name="connsiteX30" fmla="*/ 9898602 w 10497466"/>
              <a:gd name="connsiteY30" fmla="*/ 241263 h 1610496"/>
              <a:gd name="connsiteX31" fmla="*/ 9836458 w 10497466"/>
              <a:gd name="connsiteY31" fmla="*/ 232385 h 1610496"/>
              <a:gd name="connsiteX32" fmla="*/ 9783192 w 10497466"/>
              <a:gd name="connsiteY32" fmla="*/ 214630 h 1610496"/>
              <a:gd name="connsiteX33" fmla="*/ 9729926 w 10497466"/>
              <a:gd name="connsiteY33" fmla="*/ 187997 h 1610496"/>
              <a:gd name="connsiteX34" fmla="*/ 9676660 w 10497466"/>
              <a:gd name="connsiteY34" fmla="*/ 161364 h 1610496"/>
              <a:gd name="connsiteX35" fmla="*/ 9614516 w 10497466"/>
              <a:gd name="connsiteY35" fmla="*/ 125853 h 1610496"/>
              <a:gd name="connsiteX36" fmla="*/ 9570128 w 10497466"/>
              <a:gd name="connsiteY36" fmla="*/ 116975 h 1610496"/>
              <a:gd name="connsiteX37" fmla="*/ 9454718 w 10497466"/>
              <a:gd name="connsiteY37" fmla="*/ 90342 h 1610496"/>
              <a:gd name="connsiteX38" fmla="*/ 9419208 w 10497466"/>
              <a:gd name="connsiteY38" fmla="*/ 81465 h 1610496"/>
              <a:gd name="connsiteX39" fmla="*/ 9348186 w 10497466"/>
              <a:gd name="connsiteY39" fmla="*/ 72587 h 1610496"/>
              <a:gd name="connsiteX40" fmla="*/ 9286043 w 10497466"/>
              <a:gd name="connsiteY40" fmla="*/ 63709 h 1610496"/>
              <a:gd name="connsiteX41" fmla="*/ 9179510 w 10497466"/>
              <a:gd name="connsiteY41" fmla="*/ 45954 h 1610496"/>
              <a:gd name="connsiteX42" fmla="*/ 9081856 w 10497466"/>
              <a:gd name="connsiteY42" fmla="*/ 28199 h 1610496"/>
              <a:gd name="connsiteX43" fmla="*/ 9001957 w 10497466"/>
              <a:gd name="connsiteY43" fmla="*/ 19321 h 1610496"/>
              <a:gd name="connsiteX44" fmla="*/ 8629095 w 10497466"/>
              <a:gd name="connsiteY44" fmla="*/ 19321 h 1610496"/>
              <a:gd name="connsiteX45" fmla="*/ 8416031 w 10497466"/>
              <a:gd name="connsiteY45" fmla="*/ 45954 h 1610496"/>
              <a:gd name="connsiteX46" fmla="*/ 6347534 w 10497466"/>
              <a:gd name="connsiteY46" fmla="*/ 37076 h 1610496"/>
              <a:gd name="connsiteX47" fmla="*/ 6196613 w 10497466"/>
              <a:gd name="connsiteY47" fmla="*/ 19321 h 1610496"/>
              <a:gd name="connsiteX48" fmla="*/ 6107837 w 10497466"/>
              <a:gd name="connsiteY48" fmla="*/ 10443 h 1610496"/>
              <a:gd name="connsiteX49" fmla="*/ 5149048 w 10497466"/>
              <a:gd name="connsiteY49" fmla="*/ 28199 h 1610496"/>
              <a:gd name="connsiteX50" fmla="*/ 4891596 w 10497466"/>
              <a:gd name="connsiteY50" fmla="*/ 81465 h 1610496"/>
              <a:gd name="connsiteX51" fmla="*/ 4811697 w 10497466"/>
              <a:gd name="connsiteY51" fmla="*/ 90342 h 1610496"/>
              <a:gd name="connsiteX52" fmla="*/ 4705165 w 10497466"/>
              <a:gd name="connsiteY52" fmla="*/ 99220 h 1610496"/>
              <a:gd name="connsiteX53" fmla="*/ 4669654 w 10497466"/>
              <a:gd name="connsiteY53" fmla="*/ 72587 h 1610496"/>
              <a:gd name="connsiteX54" fmla="*/ 4554244 w 10497466"/>
              <a:gd name="connsiteY54" fmla="*/ 54832 h 1610496"/>
              <a:gd name="connsiteX55" fmla="*/ 4447712 w 10497466"/>
              <a:gd name="connsiteY55" fmla="*/ 37076 h 1610496"/>
              <a:gd name="connsiteX56" fmla="*/ 3453413 w 10497466"/>
              <a:gd name="connsiteY56" fmla="*/ 45954 h 1610496"/>
              <a:gd name="connsiteX57" fmla="*/ 2805343 w 10497466"/>
              <a:gd name="connsiteY57" fmla="*/ 54832 h 1610496"/>
              <a:gd name="connsiteX58" fmla="*/ 1793289 w 10497466"/>
              <a:gd name="connsiteY58" fmla="*/ 63709 h 1610496"/>
              <a:gd name="connsiteX59" fmla="*/ 1296140 w 10497466"/>
              <a:gd name="connsiteY59" fmla="*/ 170241 h 1610496"/>
              <a:gd name="connsiteX60" fmla="*/ 1180730 w 10497466"/>
              <a:gd name="connsiteY60" fmla="*/ 214630 h 1610496"/>
              <a:gd name="connsiteX61" fmla="*/ 1127464 w 10497466"/>
              <a:gd name="connsiteY61" fmla="*/ 232385 h 1610496"/>
              <a:gd name="connsiteX62" fmla="*/ 674703 w 10497466"/>
              <a:gd name="connsiteY62" fmla="*/ 241263 h 1610496"/>
              <a:gd name="connsiteX63" fmla="*/ 621437 w 10497466"/>
              <a:gd name="connsiteY63" fmla="*/ 250140 h 1610496"/>
              <a:gd name="connsiteX64" fmla="*/ 497149 w 10497466"/>
              <a:gd name="connsiteY64" fmla="*/ 259018 h 1610496"/>
              <a:gd name="connsiteX65" fmla="*/ 435006 w 10497466"/>
              <a:gd name="connsiteY65" fmla="*/ 276773 h 1610496"/>
              <a:gd name="connsiteX66" fmla="*/ 399495 w 10497466"/>
              <a:gd name="connsiteY66" fmla="*/ 285651 h 1610496"/>
              <a:gd name="connsiteX67" fmla="*/ 346229 w 10497466"/>
              <a:gd name="connsiteY67" fmla="*/ 294529 h 1610496"/>
              <a:gd name="connsiteX68" fmla="*/ 266330 w 10497466"/>
              <a:gd name="connsiteY68" fmla="*/ 312284 h 1610496"/>
              <a:gd name="connsiteX69" fmla="*/ 186431 w 10497466"/>
              <a:gd name="connsiteY69" fmla="*/ 365550 h 1610496"/>
              <a:gd name="connsiteX70" fmla="*/ 159798 w 10497466"/>
              <a:gd name="connsiteY70" fmla="*/ 392183 h 1610496"/>
              <a:gd name="connsiteX71" fmla="*/ 124287 w 10497466"/>
              <a:gd name="connsiteY71" fmla="*/ 472082 h 1610496"/>
              <a:gd name="connsiteX72" fmla="*/ 115410 w 10497466"/>
              <a:gd name="connsiteY72" fmla="*/ 498715 h 1610496"/>
              <a:gd name="connsiteX73" fmla="*/ 79899 w 10497466"/>
              <a:gd name="connsiteY73" fmla="*/ 551981 h 1610496"/>
              <a:gd name="connsiteX74" fmla="*/ 35510 w 10497466"/>
              <a:gd name="connsiteY74" fmla="*/ 605247 h 1610496"/>
              <a:gd name="connsiteX75" fmla="*/ 8877 w 10497466"/>
              <a:gd name="connsiteY75" fmla="*/ 694024 h 1610496"/>
              <a:gd name="connsiteX76" fmla="*/ 0 w 10497466"/>
              <a:gd name="connsiteY76" fmla="*/ 747290 h 1610496"/>
              <a:gd name="connsiteX77" fmla="*/ 17755 w 10497466"/>
              <a:gd name="connsiteY77" fmla="*/ 889333 h 1610496"/>
              <a:gd name="connsiteX78" fmla="*/ 26633 w 10497466"/>
              <a:gd name="connsiteY78" fmla="*/ 942599 h 1610496"/>
              <a:gd name="connsiteX79" fmla="*/ 44388 w 10497466"/>
              <a:gd name="connsiteY79" fmla="*/ 1004742 h 1610496"/>
              <a:gd name="connsiteX80" fmla="*/ 62143 w 10497466"/>
              <a:gd name="connsiteY80" fmla="*/ 1049131 h 1610496"/>
              <a:gd name="connsiteX81" fmla="*/ 71021 w 10497466"/>
              <a:gd name="connsiteY81" fmla="*/ 1075764 h 1610496"/>
              <a:gd name="connsiteX82" fmla="*/ 88777 w 10497466"/>
              <a:gd name="connsiteY82" fmla="*/ 1093519 h 1610496"/>
              <a:gd name="connsiteX83" fmla="*/ 133165 w 10497466"/>
              <a:gd name="connsiteY83" fmla="*/ 1155663 h 1610496"/>
              <a:gd name="connsiteX84" fmla="*/ 168676 w 10497466"/>
              <a:gd name="connsiteY84" fmla="*/ 1182296 h 1610496"/>
              <a:gd name="connsiteX85" fmla="*/ 213064 w 10497466"/>
              <a:gd name="connsiteY85" fmla="*/ 1235562 h 1610496"/>
              <a:gd name="connsiteX86" fmla="*/ 230819 w 10497466"/>
              <a:gd name="connsiteY86" fmla="*/ 1262195 h 1610496"/>
              <a:gd name="connsiteX87" fmla="*/ 275208 w 10497466"/>
              <a:gd name="connsiteY87" fmla="*/ 1306583 h 1610496"/>
              <a:gd name="connsiteX88" fmla="*/ 346229 w 10497466"/>
              <a:gd name="connsiteY88" fmla="*/ 1395360 h 1610496"/>
              <a:gd name="connsiteX89" fmla="*/ 372862 w 10497466"/>
              <a:gd name="connsiteY89" fmla="*/ 1404237 h 1610496"/>
              <a:gd name="connsiteX90" fmla="*/ 417250 w 10497466"/>
              <a:gd name="connsiteY90" fmla="*/ 1430870 h 1610496"/>
              <a:gd name="connsiteX91" fmla="*/ 452761 w 10497466"/>
              <a:gd name="connsiteY91" fmla="*/ 1448626 h 1610496"/>
              <a:gd name="connsiteX92" fmla="*/ 497149 w 10497466"/>
              <a:gd name="connsiteY92" fmla="*/ 1466381 h 1610496"/>
              <a:gd name="connsiteX93" fmla="*/ 514905 w 10497466"/>
              <a:gd name="connsiteY93" fmla="*/ 1484136 h 1610496"/>
              <a:gd name="connsiteX94" fmla="*/ 550415 w 10497466"/>
              <a:gd name="connsiteY94" fmla="*/ 1493014 h 1610496"/>
              <a:gd name="connsiteX95" fmla="*/ 577048 w 10497466"/>
              <a:gd name="connsiteY95" fmla="*/ 1501892 h 1610496"/>
              <a:gd name="connsiteX96" fmla="*/ 612559 w 10497466"/>
              <a:gd name="connsiteY96" fmla="*/ 1510770 h 1610496"/>
              <a:gd name="connsiteX97" fmla="*/ 665825 w 10497466"/>
              <a:gd name="connsiteY97" fmla="*/ 1528525 h 1610496"/>
              <a:gd name="connsiteX98" fmla="*/ 719091 w 10497466"/>
              <a:gd name="connsiteY98" fmla="*/ 1546280 h 1610496"/>
              <a:gd name="connsiteX99" fmla="*/ 745724 w 10497466"/>
              <a:gd name="connsiteY99" fmla="*/ 1555158 h 1610496"/>
              <a:gd name="connsiteX100" fmla="*/ 790112 w 10497466"/>
              <a:gd name="connsiteY100" fmla="*/ 1564036 h 1610496"/>
              <a:gd name="connsiteX101" fmla="*/ 914400 w 10497466"/>
              <a:gd name="connsiteY101" fmla="*/ 1581791 h 1610496"/>
              <a:gd name="connsiteX102" fmla="*/ 1005134 w 10497466"/>
              <a:gd name="connsiteY102" fmla="*/ 1557085 h 1610496"/>
              <a:gd name="connsiteX103" fmla="*/ 1131122 w 10497466"/>
              <a:gd name="connsiteY103" fmla="*/ 1565962 h 1610496"/>
              <a:gd name="connsiteX104" fmla="*/ 1217941 w 10497466"/>
              <a:gd name="connsiteY104" fmla="*/ 1554381 h 1610496"/>
              <a:gd name="connsiteX105" fmla="*/ 1321863 w 10497466"/>
              <a:gd name="connsiteY105" fmla="*/ 1555925 h 1610496"/>
              <a:gd name="connsiteX106" fmla="*/ 1576311 w 10497466"/>
              <a:gd name="connsiteY106" fmla="*/ 1533923 h 1610496"/>
              <a:gd name="connsiteX107" fmla="*/ 1715744 w 10497466"/>
              <a:gd name="connsiteY107" fmla="*/ 1538170 h 1610496"/>
              <a:gd name="connsiteX108" fmla="*/ 1695635 w 10497466"/>
              <a:gd name="connsiteY108" fmla="*/ 1608424 h 1610496"/>
              <a:gd name="connsiteX109" fmla="*/ 1740023 w 10497466"/>
              <a:gd name="connsiteY109" fmla="*/ 1590669 h 1610496"/>
              <a:gd name="connsiteX110" fmla="*/ 1775534 w 10497466"/>
              <a:gd name="connsiteY110" fmla="*/ 1581791 h 1610496"/>
              <a:gd name="connsiteX111" fmla="*/ 1828800 w 10497466"/>
              <a:gd name="connsiteY111" fmla="*/ 1564036 h 1610496"/>
              <a:gd name="connsiteX112" fmla="*/ 1855433 w 10497466"/>
              <a:gd name="connsiteY112" fmla="*/ 1555158 h 1610496"/>
              <a:gd name="connsiteX113" fmla="*/ 1953087 w 10497466"/>
              <a:gd name="connsiteY113" fmla="*/ 1537403 h 1610496"/>
              <a:gd name="connsiteX114" fmla="*/ 2070851 w 10497466"/>
              <a:gd name="connsiteY114" fmla="*/ 1506523 h 1610496"/>
              <a:gd name="connsiteX115" fmla="*/ 2224123 w 10497466"/>
              <a:gd name="connsiteY115" fmla="*/ 1503436 h 1610496"/>
              <a:gd name="connsiteX116" fmla="*/ 2627790 w 10497466"/>
              <a:gd name="connsiteY116" fmla="*/ 1501892 h 1610496"/>
              <a:gd name="connsiteX117" fmla="*/ 2734322 w 10497466"/>
              <a:gd name="connsiteY117" fmla="*/ 1484136 h 1610496"/>
              <a:gd name="connsiteX118" fmla="*/ 2902998 w 10497466"/>
              <a:gd name="connsiteY118" fmla="*/ 1448626 h 1610496"/>
              <a:gd name="connsiteX119" fmla="*/ 3027285 w 10497466"/>
              <a:gd name="connsiteY119" fmla="*/ 1430870 h 1610496"/>
              <a:gd name="connsiteX120" fmla="*/ 3222594 w 10497466"/>
              <a:gd name="connsiteY120" fmla="*/ 1395360 h 1610496"/>
              <a:gd name="connsiteX121" fmla="*/ 3577701 w 10497466"/>
              <a:gd name="connsiteY121" fmla="*/ 1359849 h 1610496"/>
              <a:gd name="connsiteX122" fmla="*/ 3986074 w 10497466"/>
              <a:gd name="connsiteY122" fmla="*/ 1377604 h 1610496"/>
              <a:gd name="connsiteX123" fmla="*/ 4074850 w 10497466"/>
              <a:gd name="connsiteY123" fmla="*/ 1421993 h 1610496"/>
              <a:gd name="connsiteX124" fmla="*/ 4128116 w 10497466"/>
              <a:gd name="connsiteY124" fmla="*/ 1413115 h 1610496"/>
              <a:gd name="connsiteX125" fmla="*/ 4163627 w 10497466"/>
              <a:gd name="connsiteY125" fmla="*/ 1404237 h 1610496"/>
              <a:gd name="connsiteX126" fmla="*/ 4225771 w 10497466"/>
              <a:gd name="connsiteY126" fmla="*/ 1395360 h 1610496"/>
              <a:gd name="connsiteX127" fmla="*/ 4634143 w 10497466"/>
              <a:gd name="connsiteY127" fmla="*/ 1404237 h 1610496"/>
              <a:gd name="connsiteX128" fmla="*/ 4696287 w 10497466"/>
              <a:gd name="connsiteY128" fmla="*/ 1421993 h 1610496"/>
              <a:gd name="connsiteX129" fmla="*/ 4838330 w 10497466"/>
              <a:gd name="connsiteY129" fmla="*/ 1448626 h 1610496"/>
              <a:gd name="connsiteX130" fmla="*/ 5007006 w 10497466"/>
              <a:gd name="connsiteY130" fmla="*/ 1484136 h 1610496"/>
              <a:gd name="connsiteX131" fmla="*/ 5166804 w 10497466"/>
              <a:gd name="connsiteY131" fmla="*/ 1501892 h 1610496"/>
              <a:gd name="connsiteX132" fmla="*/ 5495277 w 10497466"/>
              <a:gd name="connsiteY132" fmla="*/ 1519647 h 1610496"/>
              <a:gd name="connsiteX133" fmla="*/ 5575177 w 10497466"/>
              <a:gd name="connsiteY133" fmla="*/ 1528525 h 1610496"/>
              <a:gd name="connsiteX134" fmla="*/ 6152225 w 10497466"/>
              <a:gd name="connsiteY134" fmla="*/ 1510770 h 1610496"/>
              <a:gd name="connsiteX135" fmla="*/ 6205491 w 10497466"/>
              <a:gd name="connsiteY135" fmla="*/ 1501892 h 1610496"/>
              <a:gd name="connsiteX136" fmla="*/ 6365289 w 10497466"/>
              <a:gd name="connsiteY136" fmla="*/ 1555157 h 1610496"/>
              <a:gd name="connsiteX137" fmla="*/ 6498455 w 10497466"/>
              <a:gd name="connsiteY137" fmla="*/ 1555158 h 1610496"/>
              <a:gd name="connsiteX138" fmla="*/ 6578353 w 10497466"/>
              <a:gd name="connsiteY138" fmla="*/ 1546280 h 1610496"/>
              <a:gd name="connsiteX139" fmla="*/ 6747029 w 10497466"/>
              <a:gd name="connsiteY139" fmla="*/ 1528525 h 1610496"/>
              <a:gd name="connsiteX140" fmla="*/ 6773662 w 10497466"/>
              <a:gd name="connsiteY140" fmla="*/ 1564035 h 1610496"/>
              <a:gd name="connsiteX141" fmla="*/ 6862438 w 10497466"/>
              <a:gd name="connsiteY141" fmla="*/ 1519647 h 1610496"/>
              <a:gd name="connsiteX142" fmla="*/ 6924582 w 10497466"/>
              <a:gd name="connsiteY142" fmla="*/ 1528525 h 1610496"/>
              <a:gd name="connsiteX143" fmla="*/ 7013358 w 10497466"/>
              <a:gd name="connsiteY143" fmla="*/ 1510769 h 1610496"/>
              <a:gd name="connsiteX144" fmla="*/ 7102136 w 10497466"/>
              <a:gd name="connsiteY144" fmla="*/ 1501892 h 1610496"/>
              <a:gd name="connsiteX145" fmla="*/ 7155402 w 10497466"/>
              <a:gd name="connsiteY145" fmla="*/ 1519648 h 1610496"/>
              <a:gd name="connsiteX146" fmla="*/ 7164280 w 10497466"/>
              <a:gd name="connsiteY146" fmla="*/ 1484136 h 1610496"/>
              <a:gd name="connsiteX147" fmla="*/ 7279690 w 10497466"/>
              <a:gd name="connsiteY147" fmla="*/ 1475259 h 1610496"/>
              <a:gd name="connsiteX148" fmla="*/ 7386221 w 10497466"/>
              <a:gd name="connsiteY148" fmla="*/ 1439748 h 1610496"/>
              <a:gd name="connsiteX149" fmla="*/ 7439488 w 10497466"/>
              <a:gd name="connsiteY149" fmla="*/ 1404237 h 1610496"/>
              <a:gd name="connsiteX150" fmla="*/ 7572652 w 10497466"/>
              <a:gd name="connsiteY150" fmla="*/ 1413116 h 1610496"/>
              <a:gd name="connsiteX151" fmla="*/ 7696939 w 10497466"/>
              <a:gd name="connsiteY151" fmla="*/ 1430871 h 1610496"/>
              <a:gd name="connsiteX152" fmla="*/ 7767961 w 10497466"/>
              <a:gd name="connsiteY152" fmla="*/ 1404237 h 1610496"/>
              <a:gd name="connsiteX153" fmla="*/ 7945514 w 10497466"/>
              <a:gd name="connsiteY153" fmla="*/ 1413115 h 1610496"/>
              <a:gd name="connsiteX154" fmla="*/ 8007658 w 10497466"/>
              <a:gd name="connsiteY154" fmla="*/ 1457504 h 1610496"/>
              <a:gd name="connsiteX155" fmla="*/ 8123068 w 10497466"/>
              <a:gd name="connsiteY155" fmla="*/ 1395360 h 1610496"/>
              <a:gd name="connsiteX156" fmla="*/ 8238478 w 10497466"/>
              <a:gd name="connsiteY156" fmla="*/ 1377604 h 1610496"/>
              <a:gd name="connsiteX157" fmla="*/ 8265110 w 10497466"/>
              <a:gd name="connsiteY157" fmla="*/ 1395360 h 1610496"/>
              <a:gd name="connsiteX158" fmla="*/ 8211844 w 10497466"/>
              <a:gd name="connsiteY158" fmla="*/ 1421993 h 1610496"/>
              <a:gd name="connsiteX159" fmla="*/ 8371643 w 10497466"/>
              <a:gd name="connsiteY159" fmla="*/ 1413115 h 1610496"/>
              <a:gd name="connsiteX160" fmla="*/ 8451542 w 10497466"/>
              <a:gd name="connsiteY160" fmla="*/ 1395360 h 1610496"/>
              <a:gd name="connsiteX161" fmla="*/ 8957569 w 10497466"/>
              <a:gd name="connsiteY161" fmla="*/ 1315461 h 1610496"/>
              <a:gd name="connsiteX162" fmla="*/ 8948691 w 10497466"/>
              <a:gd name="connsiteY162" fmla="*/ 1324338 h 1610496"/>
              <a:gd name="connsiteX163" fmla="*/ 8877670 w 10497466"/>
              <a:gd name="connsiteY163" fmla="*/ 1350971 h 1610496"/>
              <a:gd name="connsiteX164" fmla="*/ 8859914 w 10497466"/>
              <a:gd name="connsiteY164" fmla="*/ 1368727 h 1610496"/>
              <a:gd name="connsiteX165" fmla="*/ 8833281 w 10497466"/>
              <a:gd name="connsiteY165" fmla="*/ 1377604 h 1610496"/>
              <a:gd name="connsiteX166" fmla="*/ 8815526 w 10497466"/>
              <a:gd name="connsiteY166" fmla="*/ 1395360 h 1610496"/>
              <a:gd name="connsiteX167" fmla="*/ 8788893 w 10497466"/>
              <a:gd name="connsiteY167" fmla="*/ 1413115 h 1610496"/>
              <a:gd name="connsiteX168" fmla="*/ 8788893 w 10497466"/>
              <a:gd name="connsiteY168" fmla="*/ 1297705 h 1610496"/>
              <a:gd name="connsiteX0" fmla="*/ 8788893 w 10497466"/>
              <a:gd name="connsiteY0" fmla="*/ 1297705 h 1609353"/>
              <a:gd name="connsiteX1" fmla="*/ 8788893 w 10497466"/>
              <a:gd name="connsiteY1" fmla="*/ 1297705 h 1609353"/>
              <a:gd name="connsiteX2" fmla="*/ 9401452 w 10497466"/>
              <a:gd name="connsiteY2" fmla="*/ 1288828 h 1609353"/>
              <a:gd name="connsiteX3" fmla="*/ 9490229 w 10497466"/>
              <a:gd name="connsiteY3" fmla="*/ 1271072 h 1609353"/>
              <a:gd name="connsiteX4" fmla="*/ 9792070 w 10497466"/>
              <a:gd name="connsiteY4" fmla="*/ 1253317 h 1609353"/>
              <a:gd name="connsiteX5" fmla="*/ 9916357 w 10497466"/>
              <a:gd name="connsiteY5" fmla="*/ 1244439 h 1609353"/>
              <a:gd name="connsiteX6" fmla="*/ 9987378 w 10497466"/>
              <a:gd name="connsiteY6" fmla="*/ 1226684 h 1609353"/>
              <a:gd name="connsiteX7" fmla="*/ 10031767 w 10497466"/>
              <a:gd name="connsiteY7" fmla="*/ 1217806 h 1609353"/>
              <a:gd name="connsiteX8" fmla="*/ 10085033 w 10497466"/>
              <a:gd name="connsiteY8" fmla="*/ 1200051 h 1609353"/>
              <a:gd name="connsiteX9" fmla="*/ 10173810 w 10497466"/>
              <a:gd name="connsiteY9" fmla="*/ 1173418 h 1609353"/>
              <a:gd name="connsiteX10" fmla="*/ 10218198 w 10497466"/>
              <a:gd name="connsiteY10" fmla="*/ 1137907 h 1609353"/>
              <a:gd name="connsiteX11" fmla="*/ 10244831 w 10497466"/>
              <a:gd name="connsiteY11" fmla="*/ 1120152 h 1609353"/>
              <a:gd name="connsiteX12" fmla="*/ 10298097 w 10497466"/>
              <a:gd name="connsiteY12" fmla="*/ 1058008 h 1609353"/>
              <a:gd name="connsiteX13" fmla="*/ 10351363 w 10497466"/>
              <a:gd name="connsiteY13" fmla="*/ 1040253 h 1609353"/>
              <a:gd name="connsiteX14" fmla="*/ 10386874 w 10497466"/>
              <a:gd name="connsiteY14" fmla="*/ 1013620 h 1609353"/>
              <a:gd name="connsiteX15" fmla="*/ 10422384 w 10497466"/>
              <a:gd name="connsiteY15" fmla="*/ 1004742 h 1609353"/>
              <a:gd name="connsiteX16" fmla="*/ 10466773 w 10497466"/>
              <a:gd name="connsiteY16" fmla="*/ 969232 h 1609353"/>
              <a:gd name="connsiteX17" fmla="*/ 10475650 w 10497466"/>
              <a:gd name="connsiteY17" fmla="*/ 614125 h 1609353"/>
              <a:gd name="connsiteX18" fmla="*/ 10440140 w 10497466"/>
              <a:gd name="connsiteY18" fmla="*/ 569736 h 1609353"/>
              <a:gd name="connsiteX19" fmla="*/ 10422384 w 10497466"/>
              <a:gd name="connsiteY19" fmla="*/ 543103 h 1609353"/>
              <a:gd name="connsiteX20" fmla="*/ 10360241 w 10497466"/>
              <a:gd name="connsiteY20" fmla="*/ 516470 h 1609353"/>
              <a:gd name="connsiteX21" fmla="*/ 10324730 w 10497466"/>
              <a:gd name="connsiteY21" fmla="*/ 463204 h 1609353"/>
              <a:gd name="connsiteX22" fmla="*/ 10306975 w 10497466"/>
              <a:gd name="connsiteY22" fmla="*/ 436571 h 1609353"/>
              <a:gd name="connsiteX23" fmla="*/ 10280342 w 10497466"/>
              <a:gd name="connsiteY23" fmla="*/ 427694 h 1609353"/>
              <a:gd name="connsiteX24" fmla="*/ 10218198 w 10497466"/>
              <a:gd name="connsiteY24" fmla="*/ 356672 h 1609353"/>
              <a:gd name="connsiteX25" fmla="*/ 10182687 w 10497466"/>
              <a:gd name="connsiteY25" fmla="*/ 338917 h 1609353"/>
              <a:gd name="connsiteX26" fmla="*/ 10093910 w 10497466"/>
              <a:gd name="connsiteY26" fmla="*/ 294529 h 1609353"/>
              <a:gd name="connsiteX27" fmla="*/ 10014011 w 10497466"/>
              <a:gd name="connsiteY27" fmla="*/ 267896 h 1609353"/>
              <a:gd name="connsiteX28" fmla="*/ 9978501 w 10497466"/>
              <a:gd name="connsiteY28" fmla="*/ 259018 h 1609353"/>
              <a:gd name="connsiteX29" fmla="*/ 9934112 w 10497466"/>
              <a:gd name="connsiteY29" fmla="*/ 250140 h 1609353"/>
              <a:gd name="connsiteX30" fmla="*/ 9898602 w 10497466"/>
              <a:gd name="connsiteY30" fmla="*/ 241263 h 1609353"/>
              <a:gd name="connsiteX31" fmla="*/ 9836458 w 10497466"/>
              <a:gd name="connsiteY31" fmla="*/ 232385 h 1609353"/>
              <a:gd name="connsiteX32" fmla="*/ 9783192 w 10497466"/>
              <a:gd name="connsiteY32" fmla="*/ 214630 h 1609353"/>
              <a:gd name="connsiteX33" fmla="*/ 9729926 w 10497466"/>
              <a:gd name="connsiteY33" fmla="*/ 187997 h 1609353"/>
              <a:gd name="connsiteX34" fmla="*/ 9676660 w 10497466"/>
              <a:gd name="connsiteY34" fmla="*/ 161364 h 1609353"/>
              <a:gd name="connsiteX35" fmla="*/ 9614516 w 10497466"/>
              <a:gd name="connsiteY35" fmla="*/ 125853 h 1609353"/>
              <a:gd name="connsiteX36" fmla="*/ 9570128 w 10497466"/>
              <a:gd name="connsiteY36" fmla="*/ 116975 h 1609353"/>
              <a:gd name="connsiteX37" fmla="*/ 9454718 w 10497466"/>
              <a:gd name="connsiteY37" fmla="*/ 90342 h 1609353"/>
              <a:gd name="connsiteX38" fmla="*/ 9419208 w 10497466"/>
              <a:gd name="connsiteY38" fmla="*/ 81465 h 1609353"/>
              <a:gd name="connsiteX39" fmla="*/ 9348186 w 10497466"/>
              <a:gd name="connsiteY39" fmla="*/ 72587 h 1609353"/>
              <a:gd name="connsiteX40" fmla="*/ 9286043 w 10497466"/>
              <a:gd name="connsiteY40" fmla="*/ 63709 h 1609353"/>
              <a:gd name="connsiteX41" fmla="*/ 9179510 w 10497466"/>
              <a:gd name="connsiteY41" fmla="*/ 45954 h 1609353"/>
              <a:gd name="connsiteX42" fmla="*/ 9081856 w 10497466"/>
              <a:gd name="connsiteY42" fmla="*/ 28199 h 1609353"/>
              <a:gd name="connsiteX43" fmla="*/ 9001957 w 10497466"/>
              <a:gd name="connsiteY43" fmla="*/ 19321 h 1609353"/>
              <a:gd name="connsiteX44" fmla="*/ 8629095 w 10497466"/>
              <a:gd name="connsiteY44" fmla="*/ 19321 h 1609353"/>
              <a:gd name="connsiteX45" fmla="*/ 8416031 w 10497466"/>
              <a:gd name="connsiteY45" fmla="*/ 45954 h 1609353"/>
              <a:gd name="connsiteX46" fmla="*/ 6347534 w 10497466"/>
              <a:gd name="connsiteY46" fmla="*/ 37076 h 1609353"/>
              <a:gd name="connsiteX47" fmla="*/ 6196613 w 10497466"/>
              <a:gd name="connsiteY47" fmla="*/ 19321 h 1609353"/>
              <a:gd name="connsiteX48" fmla="*/ 6107837 w 10497466"/>
              <a:gd name="connsiteY48" fmla="*/ 10443 h 1609353"/>
              <a:gd name="connsiteX49" fmla="*/ 5149048 w 10497466"/>
              <a:gd name="connsiteY49" fmla="*/ 28199 h 1609353"/>
              <a:gd name="connsiteX50" fmla="*/ 4891596 w 10497466"/>
              <a:gd name="connsiteY50" fmla="*/ 81465 h 1609353"/>
              <a:gd name="connsiteX51" fmla="*/ 4811697 w 10497466"/>
              <a:gd name="connsiteY51" fmla="*/ 90342 h 1609353"/>
              <a:gd name="connsiteX52" fmla="*/ 4705165 w 10497466"/>
              <a:gd name="connsiteY52" fmla="*/ 99220 h 1609353"/>
              <a:gd name="connsiteX53" fmla="*/ 4669654 w 10497466"/>
              <a:gd name="connsiteY53" fmla="*/ 72587 h 1609353"/>
              <a:gd name="connsiteX54" fmla="*/ 4554244 w 10497466"/>
              <a:gd name="connsiteY54" fmla="*/ 54832 h 1609353"/>
              <a:gd name="connsiteX55" fmla="*/ 4447712 w 10497466"/>
              <a:gd name="connsiteY55" fmla="*/ 37076 h 1609353"/>
              <a:gd name="connsiteX56" fmla="*/ 3453413 w 10497466"/>
              <a:gd name="connsiteY56" fmla="*/ 45954 h 1609353"/>
              <a:gd name="connsiteX57" fmla="*/ 2805343 w 10497466"/>
              <a:gd name="connsiteY57" fmla="*/ 54832 h 1609353"/>
              <a:gd name="connsiteX58" fmla="*/ 1793289 w 10497466"/>
              <a:gd name="connsiteY58" fmla="*/ 63709 h 1609353"/>
              <a:gd name="connsiteX59" fmla="*/ 1296140 w 10497466"/>
              <a:gd name="connsiteY59" fmla="*/ 170241 h 1609353"/>
              <a:gd name="connsiteX60" fmla="*/ 1180730 w 10497466"/>
              <a:gd name="connsiteY60" fmla="*/ 214630 h 1609353"/>
              <a:gd name="connsiteX61" fmla="*/ 1127464 w 10497466"/>
              <a:gd name="connsiteY61" fmla="*/ 232385 h 1609353"/>
              <a:gd name="connsiteX62" fmla="*/ 674703 w 10497466"/>
              <a:gd name="connsiteY62" fmla="*/ 241263 h 1609353"/>
              <a:gd name="connsiteX63" fmla="*/ 621437 w 10497466"/>
              <a:gd name="connsiteY63" fmla="*/ 250140 h 1609353"/>
              <a:gd name="connsiteX64" fmla="*/ 497149 w 10497466"/>
              <a:gd name="connsiteY64" fmla="*/ 259018 h 1609353"/>
              <a:gd name="connsiteX65" fmla="*/ 435006 w 10497466"/>
              <a:gd name="connsiteY65" fmla="*/ 276773 h 1609353"/>
              <a:gd name="connsiteX66" fmla="*/ 399495 w 10497466"/>
              <a:gd name="connsiteY66" fmla="*/ 285651 h 1609353"/>
              <a:gd name="connsiteX67" fmla="*/ 346229 w 10497466"/>
              <a:gd name="connsiteY67" fmla="*/ 294529 h 1609353"/>
              <a:gd name="connsiteX68" fmla="*/ 266330 w 10497466"/>
              <a:gd name="connsiteY68" fmla="*/ 312284 h 1609353"/>
              <a:gd name="connsiteX69" fmla="*/ 186431 w 10497466"/>
              <a:gd name="connsiteY69" fmla="*/ 365550 h 1609353"/>
              <a:gd name="connsiteX70" fmla="*/ 159798 w 10497466"/>
              <a:gd name="connsiteY70" fmla="*/ 392183 h 1609353"/>
              <a:gd name="connsiteX71" fmla="*/ 124287 w 10497466"/>
              <a:gd name="connsiteY71" fmla="*/ 472082 h 1609353"/>
              <a:gd name="connsiteX72" fmla="*/ 115410 w 10497466"/>
              <a:gd name="connsiteY72" fmla="*/ 498715 h 1609353"/>
              <a:gd name="connsiteX73" fmla="*/ 79899 w 10497466"/>
              <a:gd name="connsiteY73" fmla="*/ 551981 h 1609353"/>
              <a:gd name="connsiteX74" fmla="*/ 35510 w 10497466"/>
              <a:gd name="connsiteY74" fmla="*/ 605247 h 1609353"/>
              <a:gd name="connsiteX75" fmla="*/ 8877 w 10497466"/>
              <a:gd name="connsiteY75" fmla="*/ 694024 h 1609353"/>
              <a:gd name="connsiteX76" fmla="*/ 0 w 10497466"/>
              <a:gd name="connsiteY76" fmla="*/ 747290 h 1609353"/>
              <a:gd name="connsiteX77" fmla="*/ 17755 w 10497466"/>
              <a:gd name="connsiteY77" fmla="*/ 889333 h 1609353"/>
              <a:gd name="connsiteX78" fmla="*/ 26633 w 10497466"/>
              <a:gd name="connsiteY78" fmla="*/ 942599 h 1609353"/>
              <a:gd name="connsiteX79" fmla="*/ 44388 w 10497466"/>
              <a:gd name="connsiteY79" fmla="*/ 1004742 h 1609353"/>
              <a:gd name="connsiteX80" fmla="*/ 62143 w 10497466"/>
              <a:gd name="connsiteY80" fmla="*/ 1049131 h 1609353"/>
              <a:gd name="connsiteX81" fmla="*/ 71021 w 10497466"/>
              <a:gd name="connsiteY81" fmla="*/ 1075764 h 1609353"/>
              <a:gd name="connsiteX82" fmla="*/ 88777 w 10497466"/>
              <a:gd name="connsiteY82" fmla="*/ 1093519 h 1609353"/>
              <a:gd name="connsiteX83" fmla="*/ 133165 w 10497466"/>
              <a:gd name="connsiteY83" fmla="*/ 1155663 h 1609353"/>
              <a:gd name="connsiteX84" fmla="*/ 168676 w 10497466"/>
              <a:gd name="connsiteY84" fmla="*/ 1182296 h 1609353"/>
              <a:gd name="connsiteX85" fmla="*/ 213064 w 10497466"/>
              <a:gd name="connsiteY85" fmla="*/ 1235562 h 1609353"/>
              <a:gd name="connsiteX86" fmla="*/ 230819 w 10497466"/>
              <a:gd name="connsiteY86" fmla="*/ 1262195 h 1609353"/>
              <a:gd name="connsiteX87" fmla="*/ 275208 w 10497466"/>
              <a:gd name="connsiteY87" fmla="*/ 1306583 h 1609353"/>
              <a:gd name="connsiteX88" fmla="*/ 346229 w 10497466"/>
              <a:gd name="connsiteY88" fmla="*/ 1395360 h 1609353"/>
              <a:gd name="connsiteX89" fmla="*/ 372862 w 10497466"/>
              <a:gd name="connsiteY89" fmla="*/ 1404237 h 1609353"/>
              <a:gd name="connsiteX90" fmla="*/ 417250 w 10497466"/>
              <a:gd name="connsiteY90" fmla="*/ 1430870 h 1609353"/>
              <a:gd name="connsiteX91" fmla="*/ 452761 w 10497466"/>
              <a:gd name="connsiteY91" fmla="*/ 1448626 h 1609353"/>
              <a:gd name="connsiteX92" fmla="*/ 497149 w 10497466"/>
              <a:gd name="connsiteY92" fmla="*/ 1466381 h 1609353"/>
              <a:gd name="connsiteX93" fmla="*/ 514905 w 10497466"/>
              <a:gd name="connsiteY93" fmla="*/ 1484136 h 1609353"/>
              <a:gd name="connsiteX94" fmla="*/ 550415 w 10497466"/>
              <a:gd name="connsiteY94" fmla="*/ 1493014 h 1609353"/>
              <a:gd name="connsiteX95" fmla="*/ 577048 w 10497466"/>
              <a:gd name="connsiteY95" fmla="*/ 1501892 h 1609353"/>
              <a:gd name="connsiteX96" fmla="*/ 612559 w 10497466"/>
              <a:gd name="connsiteY96" fmla="*/ 1510770 h 1609353"/>
              <a:gd name="connsiteX97" fmla="*/ 665825 w 10497466"/>
              <a:gd name="connsiteY97" fmla="*/ 1528525 h 1609353"/>
              <a:gd name="connsiteX98" fmla="*/ 719091 w 10497466"/>
              <a:gd name="connsiteY98" fmla="*/ 1546280 h 1609353"/>
              <a:gd name="connsiteX99" fmla="*/ 745724 w 10497466"/>
              <a:gd name="connsiteY99" fmla="*/ 1555158 h 1609353"/>
              <a:gd name="connsiteX100" fmla="*/ 790112 w 10497466"/>
              <a:gd name="connsiteY100" fmla="*/ 1564036 h 1609353"/>
              <a:gd name="connsiteX101" fmla="*/ 914400 w 10497466"/>
              <a:gd name="connsiteY101" fmla="*/ 1581791 h 1609353"/>
              <a:gd name="connsiteX102" fmla="*/ 1005134 w 10497466"/>
              <a:gd name="connsiteY102" fmla="*/ 1557085 h 1609353"/>
              <a:gd name="connsiteX103" fmla="*/ 1131122 w 10497466"/>
              <a:gd name="connsiteY103" fmla="*/ 1565962 h 1609353"/>
              <a:gd name="connsiteX104" fmla="*/ 1217941 w 10497466"/>
              <a:gd name="connsiteY104" fmla="*/ 1554381 h 1609353"/>
              <a:gd name="connsiteX105" fmla="*/ 1321863 w 10497466"/>
              <a:gd name="connsiteY105" fmla="*/ 1555925 h 1609353"/>
              <a:gd name="connsiteX106" fmla="*/ 1576311 w 10497466"/>
              <a:gd name="connsiteY106" fmla="*/ 1533923 h 1609353"/>
              <a:gd name="connsiteX107" fmla="*/ 1715744 w 10497466"/>
              <a:gd name="connsiteY107" fmla="*/ 1538170 h 1609353"/>
              <a:gd name="connsiteX108" fmla="*/ 1695635 w 10497466"/>
              <a:gd name="connsiteY108" fmla="*/ 1608424 h 1609353"/>
              <a:gd name="connsiteX109" fmla="*/ 1838725 w 10497466"/>
              <a:gd name="connsiteY109" fmla="*/ 1480657 h 1609353"/>
              <a:gd name="connsiteX110" fmla="*/ 1775534 w 10497466"/>
              <a:gd name="connsiteY110" fmla="*/ 1581791 h 1609353"/>
              <a:gd name="connsiteX111" fmla="*/ 1828800 w 10497466"/>
              <a:gd name="connsiteY111" fmla="*/ 1564036 h 1609353"/>
              <a:gd name="connsiteX112" fmla="*/ 1855433 w 10497466"/>
              <a:gd name="connsiteY112" fmla="*/ 1555158 h 1609353"/>
              <a:gd name="connsiteX113" fmla="*/ 1953087 w 10497466"/>
              <a:gd name="connsiteY113" fmla="*/ 1537403 h 1609353"/>
              <a:gd name="connsiteX114" fmla="*/ 2070851 w 10497466"/>
              <a:gd name="connsiteY114" fmla="*/ 1506523 h 1609353"/>
              <a:gd name="connsiteX115" fmla="*/ 2224123 w 10497466"/>
              <a:gd name="connsiteY115" fmla="*/ 1503436 h 1609353"/>
              <a:gd name="connsiteX116" fmla="*/ 2627790 w 10497466"/>
              <a:gd name="connsiteY116" fmla="*/ 1501892 h 1609353"/>
              <a:gd name="connsiteX117" fmla="*/ 2734322 w 10497466"/>
              <a:gd name="connsiteY117" fmla="*/ 1484136 h 1609353"/>
              <a:gd name="connsiteX118" fmla="*/ 2902998 w 10497466"/>
              <a:gd name="connsiteY118" fmla="*/ 1448626 h 1609353"/>
              <a:gd name="connsiteX119" fmla="*/ 3027285 w 10497466"/>
              <a:gd name="connsiteY119" fmla="*/ 1430870 h 1609353"/>
              <a:gd name="connsiteX120" fmla="*/ 3222594 w 10497466"/>
              <a:gd name="connsiteY120" fmla="*/ 1395360 h 1609353"/>
              <a:gd name="connsiteX121" fmla="*/ 3577701 w 10497466"/>
              <a:gd name="connsiteY121" fmla="*/ 1359849 h 1609353"/>
              <a:gd name="connsiteX122" fmla="*/ 3986074 w 10497466"/>
              <a:gd name="connsiteY122" fmla="*/ 1377604 h 1609353"/>
              <a:gd name="connsiteX123" fmla="*/ 4074850 w 10497466"/>
              <a:gd name="connsiteY123" fmla="*/ 1421993 h 1609353"/>
              <a:gd name="connsiteX124" fmla="*/ 4128116 w 10497466"/>
              <a:gd name="connsiteY124" fmla="*/ 1413115 h 1609353"/>
              <a:gd name="connsiteX125" fmla="*/ 4163627 w 10497466"/>
              <a:gd name="connsiteY125" fmla="*/ 1404237 h 1609353"/>
              <a:gd name="connsiteX126" fmla="*/ 4225771 w 10497466"/>
              <a:gd name="connsiteY126" fmla="*/ 1395360 h 1609353"/>
              <a:gd name="connsiteX127" fmla="*/ 4634143 w 10497466"/>
              <a:gd name="connsiteY127" fmla="*/ 1404237 h 1609353"/>
              <a:gd name="connsiteX128" fmla="*/ 4696287 w 10497466"/>
              <a:gd name="connsiteY128" fmla="*/ 1421993 h 1609353"/>
              <a:gd name="connsiteX129" fmla="*/ 4838330 w 10497466"/>
              <a:gd name="connsiteY129" fmla="*/ 1448626 h 1609353"/>
              <a:gd name="connsiteX130" fmla="*/ 5007006 w 10497466"/>
              <a:gd name="connsiteY130" fmla="*/ 1484136 h 1609353"/>
              <a:gd name="connsiteX131" fmla="*/ 5166804 w 10497466"/>
              <a:gd name="connsiteY131" fmla="*/ 1501892 h 1609353"/>
              <a:gd name="connsiteX132" fmla="*/ 5495277 w 10497466"/>
              <a:gd name="connsiteY132" fmla="*/ 1519647 h 1609353"/>
              <a:gd name="connsiteX133" fmla="*/ 5575177 w 10497466"/>
              <a:gd name="connsiteY133" fmla="*/ 1528525 h 1609353"/>
              <a:gd name="connsiteX134" fmla="*/ 6152225 w 10497466"/>
              <a:gd name="connsiteY134" fmla="*/ 1510770 h 1609353"/>
              <a:gd name="connsiteX135" fmla="*/ 6205491 w 10497466"/>
              <a:gd name="connsiteY135" fmla="*/ 1501892 h 1609353"/>
              <a:gd name="connsiteX136" fmla="*/ 6365289 w 10497466"/>
              <a:gd name="connsiteY136" fmla="*/ 1555157 h 1609353"/>
              <a:gd name="connsiteX137" fmla="*/ 6498455 w 10497466"/>
              <a:gd name="connsiteY137" fmla="*/ 1555158 h 1609353"/>
              <a:gd name="connsiteX138" fmla="*/ 6578353 w 10497466"/>
              <a:gd name="connsiteY138" fmla="*/ 1546280 h 1609353"/>
              <a:gd name="connsiteX139" fmla="*/ 6747029 w 10497466"/>
              <a:gd name="connsiteY139" fmla="*/ 1528525 h 1609353"/>
              <a:gd name="connsiteX140" fmla="*/ 6773662 w 10497466"/>
              <a:gd name="connsiteY140" fmla="*/ 1564035 h 1609353"/>
              <a:gd name="connsiteX141" fmla="*/ 6862438 w 10497466"/>
              <a:gd name="connsiteY141" fmla="*/ 1519647 h 1609353"/>
              <a:gd name="connsiteX142" fmla="*/ 6924582 w 10497466"/>
              <a:gd name="connsiteY142" fmla="*/ 1528525 h 1609353"/>
              <a:gd name="connsiteX143" fmla="*/ 7013358 w 10497466"/>
              <a:gd name="connsiteY143" fmla="*/ 1510769 h 1609353"/>
              <a:gd name="connsiteX144" fmla="*/ 7102136 w 10497466"/>
              <a:gd name="connsiteY144" fmla="*/ 1501892 h 1609353"/>
              <a:gd name="connsiteX145" fmla="*/ 7155402 w 10497466"/>
              <a:gd name="connsiteY145" fmla="*/ 1519648 h 1609353"/>
              <a:gd name="connsiteX146" fmla="*/ 7164280 w 10497466"/>
              <a:gd name="connsiteY146" fmla="*/ 1484136 h 1609353"/>
              <a:gd name="connsiteX147" fmla="*/ 7279690 w 10497466"/>
              <a:gd name="connsiteY147" fmla="*/ 1475259 h 1609353"/>
              <a:gd name="connsiteX148" fmla="*/ 7386221 w 10497466"/>
              <a:gd name="connsiteY148" fmla="*/ 1439748 h 1609353"/>
              <a:gd name="connsiteX149" fmla="*/ 7439488 w 10497466"/>
              <a:gd name="connsiteY149" fmla="*/ 1404237 h 1609353"/>
              <a:gd name="connsiteX150" fmla="*/ 7572652 w 10497466"/>
              <a:gd name="connsiteY150" fmla="*/ 1413116 h 1609353"/>
              <a:gd name="connsiteX151" fmla="*/ 7696939 w 10497466"/>
              <a:gd name="connsiteY151" fmla="*/ 1430871 h 1609353"/>
              <a:gd name="connsiteX152" fmla="*/ 7767961 w 10497466"/>
              <a:gd name="connsiteY152" fmla="*/ 1404237 h 1609353"/>
              <a:gd name="connsiteX153" fmla="*/ 7945514 w 10497466"/>
              <a:gd name="connsiteY153" fmla="*/ 1413115 h 1609353"/>
              <a:gd name="connsiteX154" fmla="*/ 8007658 w 10497466"/>
              <a:gd name="connsiteY154" fmla="*/ 1457504 h 1609353"/>
              <a:gd name="connsiteX155" fmla="*/ 8123068 w 10497466"/>
              <a:gd name="connsiteY155" fmla="*/ 1395360 h 1609353"/>
              <a:gd name="connsiteX156" fmla="*/ 8238478 w 10497466"/>
              <a:gd name="connsiteY156" fmla="*/ 1377604 h 1609353"/>
              <a:gd name="connsiteX157" fmla="*/ 8265110 w 10497466"/>
              <a:gd name="connsiteY157" fmla="*/ 1395360 h 1609353"/>
              <a:gd name="connsiteX158" fmla="*/ 8211844 w 10497466"/>
              <a:gd name="connsiteY158" fmla="*/ 1421993 h 1609353"/>
              <a:gd name="connsiteX159" fmla="*/ 8371643 w 10497466"/>
              <a:gd name="connsiteY159" fmla="*/ 1413115 h 1609353"/>
              <a:gd name="connsiteX160" fmla="*/ 8451542 w 10497466"/>
              <a:gd name="connsiteY160" fmla="*/ 1395360 h 1609353"/>
              <a:gd name="connsiteX161" fmla="*/ 8957569 w 10497466"/>
              <a:gd name="connsiteY161" fmla="*/ 1315461 h 1609353"/>
              <a:gd name="connsiteX162" fmla="*/ 8948691 w 10497466"/>
              <a:gd name="connsiteY162" fmla="*/ 1324338 h 1609353"/>
              <a:gd name="connsiteX163" fmla="*/ 8877670 w 10497466"/>
              <a:gd name="connsiteY163" fmla="*/ 1350971 h 1609353"/>
              <a:gd name="connsiteX164" fmla="*/ 8859914 w 10497466"/>
              <a:gd name="connsiteY164" fmla="*/ 1368727 h 1609353"/>
              <a:gd name="connsiteX165" fmla="*/ 8833281 w 10497466"/>
              <a:gd name="connsiteY165" fmla="*/ 1377604 h 1609353"/>
              <a:gd name="connsiteX166" fmla="*/ 8815526 w 10497466"/>
              <a:gd name="connsiteY166" fmla="*/ 1395360 h 1609353"/>
              <a:gd name="connsiteX167" fmla="*/ 8788893 w 10497466"/>
              <a:gd name="connsiteY167" fmla="*/ 1413115 h 1609353"/>
              <a:gd name="connsiteX168" fmla="*/ 8788893 w 10497466"/>
              <a:gd name="connsiteY168" fmla="*/ 1297705 h 1609353"/>
              <a:gd name="connsiteX0" fmla="*/ 8788893 w 10497466"/>
              <a:gd name="connsiteY0" fmla="*/ 1297705 h 1609384"/>
              <a:gd name="connsiteX1" fmla="*/ 8788893 w 10497466"/>
              <a:gd name="connsiteY1" fmla="*/ 1297705 h 1609384"/>
              <a:gd name="connsiteX2" fmla="*/ 9401452 w 10497466"/>
              <a:gd name="connsiteY2" fmla="*/ 1288828 h 1609384"/>
              <a:gd name="connsiteX3" fmla="*/ 9490229 w 10497466"/>
              <a:gd name="connsiteY3" fmla="*/ 1271072 h 1609384"/>
              <a:gd name="connsiteX4" fmla="*/ 9792070 w 10497466"/>
              <a:gd name="connsiteY4" fmla="*/ 1253317 h 1609384"/>
              <a:gd name="connsiteX5" fmla="*/ 9916357 w 10497466"/>
              <a:gd name="connsiteY5" fmla="*/ 1244439 h 1609384"/>
              <a:gd name="connsiteX6" fmla="*/ 9987378 w 10497466"/>
              <a:gd name="connsiteY6" fmla="*/ 1226684 h 1609384"/>
              <a:gd name="connsiteX7" fmla="*/ 10031767 w 10497466"/>
              <a:gd name="connsiteY7" fmla="*/ 1217806 h 1609384"/>
              <a:gd name="connsiteX8" fmla="*/ 10085033 w 10497466"/>
              <a:gd name="connsiteY8" fmla="*/ 1200051 h 1609384"/>
              <a:gd name="connsiteX9" fmla="*/ 10173810 w 10497466"/>
              <a:gd name="connsiteY9" fmla="*/ 1173418 h 1609384"/>
              <a:gd name="connsiteX10" fmla="*/ 10218198 w 10497466"/>
              <a:gd name="connsiteY10" fmla="*/ 1137907 h 1609384"/>
              <a:gd name="connsiteX11" fmla="*/ 10244831 w 10497466"/>
              <a:gd name="connsiteY11" fmla="*/ 1120152 h 1609384"/>
              <a:gd name="connsiteX12" fmla="*/ 10298097 w 10497466"/>
              <a:gd name="connsiteY12" fmla="*/ 1058008 h 1609384"/>
              <a:gd name="connsiteX13" fmla="*/ 10351363 w 10497466"/>
              <a:gd name="connsiteY13" fmla="*/ 1040253 h 1609384"/>
              <a:gd name="connsiteX14" fmla="*/ 10386874 w 10497466"/>
              <a:gd name="connsiteY14" fmla="*/ 1013620 h 1609384"/>
              <a:gd name="connsiteX15" fmla="*/ 10422384 w 10497466"/>
              <a:gd name="connsiteY15" fmla="*/ 1004742 h 1609384"/>
              <a:gd name="connsiteX16" fmla="*/ 10466773 w 10497466"/>
              <a:gd name="connsiteY16" fmla="*/ 969232 h 1609384"/>
              <a:gd name="connsiteX17" fmla="*/ 10475650 w 10497466"/>
              <a:gd name="connsiteY17" fmla="*/ 614125 h 1609384"/>
              <a:gd name="connsiteX18" fmla="*/ 10440140 w 10497466"/>
              <a:gd name="connsiteY18" fmla="*/ 569736 h 1609384"/>
              <a:gd name="connsiteX19" fmla="*/ 10422384 w 10497466"/>
              <a:gd name="connsiteY19" fmla="*/ 543103 h 1609384"/>
              <a:gd name="connsiteX20" fmla="*/ 10360241 w 10497466"/>
              <a:gd name="connsiteY20" fmla="*/ 516470 h 1609384"/>
              <a:gd name="connsiteX21" fmla="*/ 10324730 w 10497466"/>
              <a:gd name="connsiteY21" fmla="*/ 463204 h 1609384"/>
              <a:gd name="connsiteX22" fmla="*/ 10306975 w 10497466"/>
              <a:gd name="connsiteY22" fmla="*/ 436571 h 1609384"/>
              <a:gd name="connsiteX23" fmla="*/ 10280342 w 10497466"/>
              <a:gd name="connsiteY23" fmla="*/ 427694 h 1609384"/>
              <a:gd name="connsiteX24" fmla="*/ 10218198 w 10497466"/>
              <a:gd name="connsiteY24" fmla="*/ 356672 h 1609384"/>
              <a:gd name="connsiteX25" fmla="*/ 10182687 w 10497466"/>
              <a:gd name="connsiteY25" fmla="*/ 338917 h 1609384"/>
              <a:gd name="connsiteX26" fmla="*/ 10093910 w 10497466"/>
              <a:gd name="connsiteY26" fmla="*/ 294529 h 1609384"/>
              <a:gd name="connsiteX27" fmla="*/ 10014011 w 10497466"/>
              <a:gd name="connsiteY27" fmla="*/ 267896 h 1609384"/>
              <a:gd name="connsiteX28" fmla="*/ 9978501 w 10497466"/>
              <a:gd name="connsiteY28" fmla="*/ 259018 h 1609384"/>
              <a:gd name="connsiteX29" fmla="*/ 9934112 w 10497466"/>
              <a:gd name="connsiteY29" fmla="*/ 250140 h 1609384"/>
              <a:gd name="connsiteX30" fmla="*/ 9898602 w 10497466"/>
              <a:gd name="connsiteY30" fmla="*/ 241263 h 1609384"/>
              <a:gd name="connsiteX31" fmla="*/ 9836458 w 10497466"/>
              <a:gd name="connsiteY31" fmla="*/ 232385 h 1609384"/>
              <a:gd name="connsiteX32" fmla="*/ 9783192 w 10497466"/>
              <a:gd name="connsiteY32" fmla="*/ 214630 h 1609384"/>
              <a:gd name="connsiteX33" fmla="*/ 9729926 w 10497466"/>
              <a:gd name="connsiteY33" fmla="*/ 187997 h 1609384"/>
              <a:gd name="connsiteX34" fmla="*/ 9676660 w 10497466"/>
              <a:gd name="connsiteY34" fmla="*/ 161364 h 1609384"/>
              <a:gd name="connsiteX35" fmla="*/ 9614516 w 10497466"/>
              <a:gd name="connsiteY35" fmla="*/ 125853 h 1609384"/>
              <a:gd name="connsiteX36" fmla="*/ 9570128 w 10497466"/>
              <a:gd name="connsiteY36" fmla="*/ 116975 h 1609384"/>
              <a:gd name="connsiteX37" fmla="*/ 9454718 w 10497466"/>
              <a:gd name="connsiteY37" fmla="*/ 90342 h 1609384"/>
              <a:gd name="connsiteX38" fmla="*/ 9419208 w 10497466"/>
              <a:gd name="connsiteY38" fmla="*/ 81465 h 1609384"/>
              <a:gd name="connsiteX39" fmla="*/ 9348186 w 10497466"/>
              <a:gd name="connsiteY39" fmla="*/ 72587 h 1609384"/>
              <a:gd name="connsiteX40" fmla="*/ 9286043 w 10497466"/>
              <a:gd name="connsiteY40" fmla="*/ 63709 h 1609384"/>
              <a:gd name="connsiteX41" fmla="*/ 9179510 w 10497466"/>
              <a:gd name="connsiteY41" fmla="*/ 45954 h 1609384"/>
              <a:gd name="connsiteX42" fmla="*/ 9081856 w 10497466"/>
              <a:gd name="connsiteY42" fmla="*/ 28199 h 1609384"/>
              <a:gd name="connsiteX43" fmla="*/ 9001957 w 10497466"/>
              <a:gd name="connsiteY43" fmla="*/ 19321 h 1609384"/>
              <a:gd name="connsiteX44" fmla="*/ 8629095 w 10497466"/>
              <a:gd name="connsiteY44" fmla="*/ 19321 h 1609384"/>
              <a:gd name="connsiteX45" fmla="*/ 8416031 w 10497466"/>
              <a:gd name="connsiteY45" fmla="*/ 45954 h 1609384"/>
              <a:gd name="connsiteX46" fmla="*/ 6347534 w 10497466"/>
              <a:gd name="connsiteY46" fmla="*/ 37076 h 1609384"/>
              <a:gd name="connsiteX47" fmla="*/ 6196613 w 10497466"/>
              <a:gd name="connsiteY47" fmla="*/ 19321 h 1609384"/>
              <a:gd name="connsiteX48" fmla="*/ 6107837 w 10497466"/>
              <a:gd name="connsiteY48" fmla="*/ 10443 h 1609384"/>
              <a:gd name="connsiteX49" fmla="*/ 5149048 w 10497466"/>
              <a:gd name="connsiteY49" fmla="*/ 28199 h 1609384"/>
              <a:gd name="connsiteX50" fmla="*/ 4891596 w 10497466"/>
              <a:gd name="connsiteY50" fmla="*/ 81465 h 1609384"/>
              <a:gd name="connsiteX51" fmla="*/ 4811697 w 10497466"/>
              <a:gd name="connsiteY51" fmla="*/ 90342 h 1609384"/>
              <a:gd name="connsiteX52" fmla="*/ 4705165 w 10497466"/>
              <a:gd name="connsiteY52" fmla="*/ 99220 h 1609384"/>
              <a:gd name="connsiteX53" fmla="*/ 4669654 w 10497466"/>
              <a:gd name="connsiteY53" fmla="*/ 72587 h 1609384"/>
              <a:gd name="connsiteX54" fmla="*/ 4554244 w 10497466"/>
              <a:gd name="connsiteY54" fmla="*/ 54832 h 1609384"/>
              <a:gd name="connsiteX55" fmla="*/ 4447712 w 10497466"/>
              <a:gd name="connsiteY55" fmla="*/ 37076 h 1609384"/>
              <a:gd name="connsiteX56" fmla="*/ 3453413 w 10497466"/>
              <a:gd name="connsiteY56" fmla="*/ 45954 h 1609384"/>
              <a:gd name="connsiteX57" fmla="*/ 2805343 w 10497466"/>
              <a:gd name="connsiteY57" fmla="*/ 54832 h 1609384"/>
              <a:gd name="connsiteX58" fmla="*/ 1793289 w 10497466"/>
              <a:gd name="connsiteY58" fmla="*/ 63709 h 1609384"/>
              <a:gd name="connsiteX59" fmla="*/ 1296140 w 10497466"/>
              <a:gd name="connsiteY59" fmla="*/ 170241 h 1609384"/>
              <a:gd name="connsiteX60" fmla="*/ 1180730 w 10497466"/>
              <a:gd name="connsiteY60" fmla="*/ 214630 h 1609384"/>
              <a:gd name="connsiteX61" fmla="*/ 1127464 w 10497466"/>
              <a:gd name="connsiteY61" fmla="*/ 232385 h 1609384"/>
              <a:gd name="connsiteX62" fmla="*/ 674703 w 10497466"/>
              <a:gd name="connsiteY62" fmla="*/ 241263 h 1609384"/>
              <a:gd name="connsiteX63" fmla="*/ 621437 w 10497466"/>
              <a:gd name="connsiteY63" fmla="*/ 250140 h 1609384"/>
              <a:gd name="connsiteX64" fmla="*/ 497149 w 10497466"/>
              <a:gd name="connsiteY64" fmla="*/ 259018 h 1609384"/>
              <a:gd name="connsiteX65" fmla="*/ 435006 w 10497466"/>
              <a:gd name="connsiteY65" fmla="*/ 276773 h 1609384"/>
              <a:gd name="connsiteX66" fmla="*/ 399495 w 10497466"/>
              <a:gd name="connsiteY66" fmla="*/ 285651 h 1609384"/>
              <a:gd name="connsiteX67" fmla="*/ 346229 w 10497466"/>
              <a:gd name="connsiteY67" fmla="*/ 294529 h 1609384"/>
              <a:gd name="connsiteX68" fmla="*/ 266330 w 10497466"/>
              <a:gd name="connsiteY68" fmla="*/ 312284 h 1609384"/>
              <a:gd name="connsiteX69" fmla="*/ 186431 w 10497466"/>
              <a:gd name="connsiteY69" fmla="*/ 365550 h 1609384"/>
              <a:gd name="connsiteX70" fmla="*/ 159798 w 10497466"/>
              <a:gd name="connsiteY70" fmla="*/ 392183 h 1609384"/>
              <a:gd name="connsiteX71" fmla="*/ 124287 w 10497466"/>
              <a:gd name="connsiteY71" fmla="*/ 472082 h 1609384"/>
              <a:gd name="connsiteX72" fmla="*/ 115410 w 10497466"/>
              <a:gd name="connsiteY72" fmla="*/ 498715 h 1609384"/>
              <a:gd name="connsiteX73" fmla="*/ 79899 w 10497466"/>
              <a:gd name="connsiteY73" fmla="*/ 551981 h 1609384"/>
              <a:gd name="connsiteX74" fmla="*/ 35510 w 10497466"/>
              <a:gd name="connsiteY74" fmla="*/ 605247 h 1609384"/>
              <a:gd name="connsiteX75" fmla="*/ 8877 w 10497466"/>
              <a:gd name="connsiteY75" fmla="*/ 694024 h 1609384"/>
              <a:gd name="connsiteX76" fmla="*/ 0 w 10497466"/>
              <a:gd name="connsiteY76" fmla="*/ 747290 h 1609384"/>
              <a:gd name="connsiteX77" fmla="*/ 17755 w 10497466"/>
              <a:gd name="connsiteY77" fmla="*/ 889333 h 1609384"/>
              <a:gd name="connsiteX78" fmla="*/ 26633 w 10497466"/>
              <a:gd name="connsiteY78" fmla="*/ 942599 h 1609384"/>
              <a:gd name="connsiteX79" fmla="*/ 44388 w 10497466"/>
              <a:gd name="connsiteY79" fmla="*/ 1004742 h 1609384"/>
              <a:gd name="connsiteX80" fmla="*/ 62143 w 10497466"/>
              <a:gd name="connsiteY80" fmla="*/ 1049131 h 1609384"/>
              <a:gd name="connsiteX81" fmla="*/ 71021 w 10497466"/>
              <a:gd name="connsiteY81" fmla="*/ 1075764 h 1609384"/>
              <a:gd name="connsiteX82" fmla="*/ 88777 w 10497466"/>
              <a:gd name="connsiteY82" fmla="*/ 1093519 h 1609384"/>
              <a:gd name="connsiteX83" fmla="*/ 133165 w 10497466"/>
              <a:gd name="connsiteY83" fmla="*/ 1155663 h 1609384"/>
              <a:gd name="connsiteX84" fmla="*/ 168676 w 10497466"/>
              <a:gd name="connsiteY84" fmla="*/ 1182296 h 1609384"/>
              <a:gd name="connsiteX85" fmla="*/ 213064 w 10497466"/>
              <a:gd name="connsiteY85" fmla="*/ 1235562 h 1609384"/>
              <a:gd name="connsiteX86" fmla="*/ 230819 w 10497466"/>
              <a:gd name="connsiteY86" fmla="*/ 1262195 h 1609384"/>
              <a:gd name="connsiteX87" fmla="*/ 275208 w 10497466"/>
              <a:gd name="connsiteY87" fmla="*/ 1306583 h 1609384"/>
              <a:gd name="connsiteX88" fmla="*/ 346229 w 10497466"/>
              <a:gd name="connsiteY88" fmla="*/ 1395360 h 1609384"/>
              <a:gd name="connsiteX89" fmla="*/ 372862 w 10497466"/>
              <a:gd name="connsiteY89" fmla="*/ 1404237 h 1609384"/>
              <a:gd name="connsiteX90" fmla="*/ 417250 w 10497466"/>
              <a:gd name="connsiteY90" fmla="*/ 1430870 h 1609384"/>
              <a:gd name="connsiteX91" fmla="*/ 452761 w 10497466"/>
              <a:gd name="connsiteY91" fmla="*/ 1448626 h 1609384"/>
              <a:gd name="connsiteX92" fmla="*/ 497149 w 10497466"/>
              <a:gd name="connsiteY92" fmla="*/ 1466381 h 1609384"/>
              <a:gd name="connsiteX93" fmla="*/ 514905 w 10497466"/>
              <a:gd name="connsiteY93" fmla="*/ 1484136 h 1609384"/>
              <a:gd name="connsiteX94" fmla="*/ 550415 w 10497466"/>
              <a:gd name="connsiteY94" fmla="*/ 1493014 h 1609384"/>
              <a:gd name="connsiteX95" fmla="*/ 577048 w 10497466"/>
              <a:gd name="connsiteY95" fmla="*/ 1501892 h 1609384"/>
              <a:gd name="connsiteX96" fmla="*/ 612559 w 10497466"/>
              <a:gd name="connsiteY96" fmla="*/ 1510770 h 1609384"/>
              <a:gd name="connsiteX97" fmla="*/ 665825 w 10497466"/>
              <a:gd name="connsiteY97" fmla="*/ 1528525 h 1609384"/>
              <a:gd name="connsiteX98" fmla="*/ 719091 w 10497466"/>
              <a:gd name="connsiteY98" fmla="*/ 1546280 h 1609384"/>
              <a:gd name="connsiteX99" fmla="*/ 745724 w 10497466"/>
              <a:gd name="connsiteY99" fmla="*/ 1555158 h 1609384"/>
              <a:gd name="connsiteX100" fmla="*/ 790112 w 10497466"/>
              <a:gd name="connsiteY100" fmla="*/ 1564036 h 1609384"/>
              <a:gd name="connsiteX101" fmla="*/ 914400 w 10497466"/>
              <a:gd name="connsiteY101" fmla="*/ 1581791 h 1609384"/>
              <a:gd name="connsiteX102" fmla="*/ 1005134 w 10497466"/>
              <a:gd name="connsiteY102" fmla="*/ 1557085 h 1609384"/>
              <a:gd name="connsiteX103" fmla="*/ 1131122 w 10497466"/>
              <a:gd name="connsiteY103" fmla="*/ 1565962 h 1609384"/>
              <a:gd name="connsiteX104" fmla="*/ 1217941 w 10497466"/>
              <a:gd name="connsiteY104" fmla="*/ 1554381 h 1609384"/>
              <a:gd name="connsiteX105" fmla="*/ 1321863 w 10497466"/>
              <a:gd name="connsiteY105" fmla="*/ 1555925 h 1609384"/>
              <a:gd name="connsiteX106" fmla="*/ 1485833 w 10497466"/>
              <a:gd name="connsiteY106" fmla="*/ 1519255 h 1609384"/>
              <a:gd name="connsiteX107" fmla="*/ 1715744 w 10497466"/>
              <a:gd name="connsiteY107" fmla="*/ 1538170 h 1609384"/>
              <a:gd name="connsiteX108" fmla="*/ 1695635 w 10497466"/>
              <a:gd name="connsiteY108" fmla="*/ 1608424 h 1609384"/>
              <a:gd name="connsiteX109" fmla="*/ 1838725 w 10497466"/>
              <a:gd name="connsiteY109" fmla="*/ 1480657 h 1609384"/>
              <a:gd name="connsiteX110" fmla="*/ 1775534 w 10497466"/>
              <a:gd name="connsiteY110" fmla="*/ 1581791 h 1609384"/>
              <a:gd name="connsiteX111" fmla="*/ 1828800 w 10497466"/>
              <a:gd name="connsiteY111" fmla="*/ 1564036 h 1609384"/>
              <a:gd name="connsiteX112" fmla="*/ 1855433 w 10497466"/>
              <a:gd name="connsiteY112" fmla="*/ 1555158 h 1609384"/>
              <a:gd name="connsiteX113" fmla="*/ 1953087 w 10497466"/>
              <a:gd name="connsiteY113" fmla="*/ 1537403 h 1609384"/>
              <a:gd name="connsiteX114" fmla="*/ 2070851 w 10497466"/>
              <a:gd name="connsiteY114" fmla="*/ 1506523 h 1609384"/>
              <a:gd name="connsiteX115" fmla="*/ 2224123 w 10497466"/>
              <a:gd name="connsiteY115" fmla="*/ 1503436 h 1609384"/>
              <a:gd name="connsiteX116" fmla="*/ 2627790 w 10497466"/>
              <a:gd name="connsiteY116" fmla="*/ 1501892 h 1609384"/>
              <a:gd name="connsiteX117" fmla="*/ 2734322 w 10497466"/>
              <a:gd name="connsiteY117" fmla="*/ 1484136 h 1609384"/>
              <a:gd name="connsiteX118" fmla="*/ 2902998 w 10497466"/>
              <a:gd name="connsiteY118" fmla="*/ 1448626 h 1609384"/>
              <a:gd name="connsiteX119" fmla="*/ 3027285 w 10497466"/>
              <a:gd name="connsiteY119" fmla="*/ 1430870 h 1609384"/>
              <a:gd name="connsiteX120" fmla="*/ 3222594 w 10497466"/>
              <a:gd name="connsiteY120" fmla="*/ 1395360 h 1609384"/>
              <a:gd name="connsiteX121" fmla="*/ 3577701 w 10497466"/>
              <a:gd name="connsiteY121" fmla="*/ 1359849 h 1609384"/>
              <a:gd name="connsiteX122" fmla="*/ 3986074 w 10497466"/>
              <a:gd name="connsiteY122" fmla="*/ 1377604 h 1609384"/>
              <a:gd name="connsiteX123" fmla="*/ 4074850 w 10497466"/>
              <a:gd name="connsiteY123" fmla="*/ 1421993 h 1609384"/>
              <a:gd name="connsiteX124" fmla="*/ 4128116 w 10497466"/>
              <a:gd name="connsiteY124" fmla="*/ 1413115 h 1609384"/>
              <a:gd name="connsiteX125" fmla="*/ 4163627 w 10497466"/>
              <a:gd name="connsiteY125" fmla="*/ 1404237 h 1609384"/>
              <a:gd name="connsiteX126" fmla="*/ 4225771 w 10497466"/>
              <a:gd name="connsiteY126" fmla="*/ 1395360 h 1609384"/>
              <a:gd name="connsiteX127" fmla="*/ 4634143 w 10497466"/>
              <a:gd name="connsiteY127" fmla="*/ 1404237 h 1609384"/>
              <a:gd name="connsiteX128" fmla="*/ 4696287 w 10497466"/>
              <a:gd name="connsiteY128" fmla="*/ 1421993 h 1609384"/>
              <a:gd name="connsiteX129" fmla="*/ 4838330 w 10497466"/>
              <a:gd name="connsiteY129" fmla="*/ 1448626 h 1609384"/>
              <a:gd name="connsiteX130" fmla="*/ 5007006 w 10497466"/>
              <a:gd name="connsiteY130" fmla="*/ 1484136 h 1609384"/>
              <a:gd name="connsiteX131" fmla="*/ 5166804 w 10497466"/>
              <a:gd name="connsiteY131" fmla="*/ 1501892 h 1609384"/>
              <a:gd name="connsiteX132" fmla="*/ 5495277 w 10497466"/>
              <a:gd name="connsiteY132" fmla="*/ 1519647 h 1609384"/>
              <a:gd name="connsiteX133" fmla="*/ 5575177 w 10497466"/>
              <a:gd name="connsiteY133" fmla="*/ 1528525 h 1609384"/>
              <a:gd name="connsiteX134" fmla="*/ 6152225 w 10497466"/>
              <a:gd name="connsiteY134" fmla="*/ 1510770 h 1609384"/>
              <a:gd name="connsiteX135" fmla="*/ 6205491 w 10497466"/>
              <a:gd name="connsiteY135" fmla="*/ 1501892 h 1609384"/>
              <a:gd name="connsiteX136" fmla="*/ 6365289 w 10497466"/>
              <a:gd name="connsiteY136" fmla="*/ 1555157 h 1609384"/>
              <a:gd name="connsiteX137" fmla="*/ 6498455 w 10497466"/>
              <a:gd name="connsiteY137" fmla="*/ 1555158 h 1609384"/>
              <a:gd name="connsiteX138" fmla="*/ 6578353 w 10497466"/>
              <a:gd name="connsiteY138" fmla="*/ 1546280 h 1609384"/>
              <a:gd name="connsiteX139" fmla="*/ 6747029 w 10497466"/>
              <a:gd name="connsiteY139" fmla="*/ 1528525 h 1609384"/>
              <a:gd name="connsiteX140" fmla="*/ 6773662 w 10497466"/>
              <a:gd name="connsiteY140" fmla="*/ 1564035 h 1609384"/>
              <a:gd name="connsiteX141" fmla="*/ 6862438 w 10497466"/>
              <a:gd name="connsiteY141" fmla="*/ 1519647 h 1609384"/>
              <a:gd name="connsiteX142" fmla="*/ 6924582 w 10497466"/>
              <a:gd name="connsiteY142" fmla="*/ 1528525 h 1609384"/>
              <a:gd name="connsiteX143" fmla="*/ 7013358 w 10497466"/>
              <a:gd name="connsiteY143" fmla="*/ 1510769 h 1609384"/>
              <a:gd name="connsiteX144" fmla="*/ 7102136 w 10497466"/>
              <a:gd name="connsiteY144" fmla="*/ 1501892 h 1609384"/>
              <a:gd name="connsiteX145" fmla="*/ 7155402 w 10497466"/>
              <a:gd name="connsiteY145" fmla="*/ 1519648 h 1609384"/>
              <a:gd name="connsiteX146" fmla="*/ 7164280 w 10497466"/>
              <a:gd name="connsiteY146" fmla="*/ 1484136 h 1609384"/>
              <a:gd name="connsiteX147" fmla="*/ 7279690 w 10497466"/>
              <a:gd name="connsiteY147" fmla="*/ 1475259 h 1609384"/>
              <a:gd name="connsiteX148" fmla="*/ 7386221 w 10497466"/>
              <a:gd name="connsiteY148" fmla="*/ 1439748 h 1609384"/>
              <a:gd name="connsiteX149" fmla="*/ 7439488 w 10497466"/>
              <a:gd name="connsiteY149" fmla="*/ 1404237 h 1609384"/>
              <a:gd name="connsiteX150" fmla="*/ 7572652 w 10497466"/>
              <a:gd name="connsiteY150" fmla="*/ 1413116 h 1609384"/>
              <a:gd name="connsiteX151" fmla="*/ 7696939 w 10497466"/>
              <a:gd name="connsiteY151" fmla="*/ 1430871 h 1609384"/>
              <a:gd name="connsiteX152" fmla="*/ 7767961 w 10497466"/>
              <a:gd name="connsiteY152" fmla="*/ 1404237 h 1609384"/>
              <a:gd name="connsiteX153" fmla="*/ 7945514 w 10497466"/>
              <a:gd name="connsiteY153" fmla="*/ 1413115 h 1609384"/>
              <a:gd name="connsiteX154" fmla="*/ 8007658 w 10497466"/>
              <a:gd name="connsiteY154" fmla="*/ 1457504 h 1609384"/>
              <a:gd name="connsiteX155" fmla="*/ 8123068 w 10497466"/>
              <a:gd name="connsiteY155" fmla="*/ 1395360 h 1609384"/>
              <a:gd name="connsiteX156" fmla="*/ 8238478 w 10497466"/>
              <a:gd name="connsiteY156" fmla="*/ 1377604 h 1609384"/>
              <a:gd name="connsiteX157" fmla="*/ 8265110 w 10497466"/>
              <a:gd name="connsiteY157" fmla="*/ 1395360 h 1609384"/>
              <a:gd name="connsiteX158" fmla="*/ 8211844 w 10497466"/>
              <a:gd name="connsiteY158" fmla="*/ 1421993 h 1609384"/>
              <a:gd name="connsiteX159" fmla="*/ 8371643 w 10497466"/>
              <a:gd name="connsiteY159" fmla="*/ 1413115 h 1609384"/>
              <a:gd name="connsiteX160" fmla="*/ 8451542 w 10497466"/>
              <a:gd name="connsiteY160" fmla="*/ 1395360 h 1609384"/>
              <a:gd name="connsiteX161" fmla="*/ 8957569 w 10497466"/>
              <a:gd name="connsiteY161" fmla="*/ 1315461 h 1609384"/>
              <a:gd name="connsiteX162" fmla="*/ 8948691 w 10497466"/>
              <a:gd name="connsiteY162" fmla="*/ 1324338 h 1609384"/>
              <a:gd name="connsiteX163" fmla="*/ 8877670 w 10497466"/>
              <a:gd name="connsiteY163" fmla="*/ 1350971 h 1609384"/>
              <a:gd name="connsiteX164" fmla="*/ 8859914 w 10497466"/>
              <a:gd name="connsiteY164" fmla="*/ 1368727 h 1609384"/>
              <a:gd name="connsiteX165" fmla="*/ 8833281 w 10497466"/>
              <a:gd name="connsiteY165" fmla="*/ 1377604 h 1609384"/>
              <a:gd name="connsiteX166" fmla="*/ 8815526 w 10497466"/>
              <a:gd name="connsiteY166" fmla="*/ 1395360 h 1609384"/>
              <a:gd name="connsiteX167" fmla="*/ 8788893 w 10497466"/>
              <a:gd name="connsiteY167" fmla="*/ 1413115 h 1609384"/>
              <a:gd name="connsiteX168" fmla="*/ 8788893 w 10497466"/>
              <a:gd name="connsiteY168" fmla="*/ 1297705 h 1609384"/>
              <a:gd name="connsiteX0" fmla="*/ 8788893 w 10497466"/>
              <a:gd name="connsiteY0" fmla="*/ 1297705 h 1608724"/>
              <a:gd name="connsiteX1" fmla="*/ 8788893 w 10497466"/>
              <a:gd name="connsiteY1" fmla="*/ 1297705 h 1608724"/>
              <a:gd name="connsiteX2" fmla="*/ 9401452 w 10497466"/>
              <a:gd name="connsiteY2" fmla="*/ 1288828 h 1608724"/>
              <a:gd name="connsiteX3" fmla="*/ 9490229 w 10497466"/>
              <a:gd name="connsiteY3" fmla="*/ 1271072 h 1608724"/>
              <a:gd name="connsiteX4" fmla="*/ 9792070 w 10497466"/>
              <a:gd name="connsiteY4" fmla="*/ 1253317 h 1608724"/>
              <a:gd name="connsiteX5" fmla="*/ 9916357 w 10497466"/>
              <a:gd name="connsiteY5" fmla="*/ 1244439 h 1608724"/>
              <a:gd name="connsiteX6" fmla="*/ 9987378 w 10497466"/>
              <a:gd name="connsiteY6" fmla="*/ 1226684 h 1608724"/>
              <a:gd name="connsiteX7" fmla="*/ 10031767 w 10497466"/>
              <a:gd name="connsiteY7" fmla="*/ 1217806 h 1608724"/>
              <a:gd name="connsiteX8" fmla="*/ 10085033 w 10497466"/>
              <a:gd name="connsiteY8" fmla="*/ 1200051 h 1608724"/>
              <a:gd name="connsiteX9" fmla="*/ 10173810 w 10497466"/>
              <a:gd name="connsiteY9" fmla="*/ 1173418 h 1608724"/>
              <a:gd name="connsiteX10" fmla="*/ 10218198 w 10497466"/>
              <a:gd name="connsiteY10" fmla="*/ 1137907 h 1608724"/>
              <a:gd name="connsiteX11" fmla="*/ 10244831 w 10497466"/>
              <a:gd name="connsiteY11" fmla="*/ 1120152 h 1608724"/>
              <a:gd name="connsiteX12" fmla="*/ 10298097 w 10497466"/>
              <a:gd name="connsiteY12" fmla="*/ 1058008 h 1608724"/>
              <a:gd name="connsiteX13" fmla="*/ 10351363 w 10497466"/>
              <a:gd name="connsiteY13" fmla="*/ 1040253 h 1608724"/>
              <a:gd name="connsiteX14" fmla="*/ 10386874 w 10497466"/>
              <a:gd name="connsiteY14" fmla="*/ 1013620 h 1608724"/>
              <a:gd name="connsiteX15" fmla="*/ 10422384 w 10497466"/>
              <a:gd name="connsiteY15" fmla="*/ 1004742 h 1608724"/>
              <a:gd name="connsiteX16" fmla="*/ 10466773 w 10497466"/>
              <a:gd name="connsiteY16" fmla="*/ 969232 h 1608724"/>
              <a:gd name="connsiteX17" fmla="*/ 10475650 w 10497466"/>
              <a:gd name="connsiteY17" fmla="*/ 614125 h 1608724"/>
              <a:gd name="connsiteX18" fmla="*/ 10440140 w 10497466"/>
              <a:gd name="connsiteY18" fmla="*/ 569736 h 1608724"/>
              <a:gd name="connsiteX19" fmla="*/ 10422384 w 10497466"/>
              <a:gd name="connsiteY19" fmla="*/ 543103 h 1608724"/>
              <a:gd name="connsiteX20" fmla="*/ 10360241 w 10497466"/>
              <a:gd name="connsiteY20" fmla="*/ 516470 h 1608724"/>
              <a:gd name="connsiteX21" fmla="*/ 10324730 w 10497466"/>
              <a:gd name="connsiteY21" fmla="*/ 463204 h 1608724"/>
              <a:gd name="connsiteX22" fmla="*/ 10306975 w 10497466"/>
              <a:gd name="connsiteY22" fmla="*/ 436571 h 1608724"/>
              <a:gd name="connsiteX23" fmla="*/ 10280342 w 10497466"/>
              <a:gd name="connsiteY23" fmla="*/ 427694 h 1608724"/>
              <a:gd name="connsiteX24" fmla="*/ 10218198 w 10497466"/>
              <a:gd name="connsiteY24" fmla="*/ 356672 h 1608724"/>
              <a:gd name="connsiteX25" fmla="*/ 10182687 w 10497466"/>
              <a:gd name="connsiteY25" fmla="*/ 338917 h 1608724"/>
              <a:gd name="connsiteX26" fmla="*/ 10093910 w 10497466"/>
              <a:gd name="connsiteY26" fmla="*/ 294529 h 1608724"/>
              <a:gd name="connsiteX27" fmla="*/ 10014011 w 10497466"/>
              <a:gd name="connsiteY27" fmla="*/ 267896 h 1608724"/>
              <a:gd name="connsiteX28" fmla="*/ 9978501 w 10497466"/>
              <a:gd name="connsiteY28" fmla="*/ 259018 h 1608724"/>
              <a:gd name="connsiteX29" fmla="*/ 9934112 w 10497466"/>
              <a:gd name="connsiteY29" fmla="*/ 250140 h 1608724"/>
              <a:gd name="connsiteX30" fmla="*/ 9898602 w 10497466"/>
              <a:gd name="connsiteY30" fmla="*/ 241263 h 1608724"/>
              <a:gd name="connsiteX31" fmla="*/ 9836458 w 10497466"/>
              <a:gd name="connsiteY31" fmla="*/ 232385 h 1608724"/>
              <a:gd name="connsiteX32" fmla="*/ 9783192 w 10497466"/>
              <a:gd name="connsiteY32" fmla="*/ 214630 h 1608724"/>
              <a:gd name="connsiteX33" fmla="*/ 9729926 w 10497466"/>
              <a:gd name="connsiteY33" fmla="*/ 187997 h 1608724"/>
              <a:gd name="connsiteX34" fmla="*/ 9676660 w 10497466"/>
              <a:gd name="connsiteY34" fmla="*/ 161364 h 1608724"/>
              <a:gd name="connsiteX35" fmla="*/ 9614516 w 10497466"/>
              <a:gd name="connsiteY35" fmla="*/ 125853 h 1608724"/>
              <a:gd name="connsiteX36" fmla="*/ 9570128 w 10497466"/>
              <a:gd name="connsiteY36" fmla="*/ 116975 h 1608724"/>
              <a:gd name="connsiteX37" fmla="*/ 9454718 w 10497466"/>
              <a:gd name="connsiteY37" fmla="*/ 90342 h 1608724"/>
              <a:gd name="connsiteX38" fmla="*/ 9419208 w 10497466"/>
              <a:gd name="connsiteY38" fmla="*/ 81465 h 1608724"/>
              <a:gd name="connsiteX39" fmla="*/ 9348186 w 10497466"/>
              <a:gd name="connsiteY39" fmla="*/ 72587 h 1608724"/>
              <a:gd name="connsiteX40" fmla="*/ 9286043 w 10497466"/>
              <a:gd name="connsiteY40" fmla="*/ 63709 h 1608724"/>
              <a:gd name="connsiteX41" fmla="*/ 9179510 w 10497466"/>
              <a:gd name="connsiteY41" fmla="*/ 45954 h 1608724"/>
              <a:gd name="connsiteX42" fmla="*/ 9081856 w 10497466"/>
              <a:gd name="connsiteY42" fmla="*/ 28199 h 1608724"/>
              <a:gd name="connsiteX43" fmla="*/ 9001957 w 10497466"/>
              <a:gd name="connsiteY43" fmla="*/ 19321 h 1608724"/>
              <a:gd name="connsiteX44" fmla="*/ 8629095 w 10497466"/>
              <a:gd name="connsiteY44" fmla="*/ 19321 h 1608724"/>
              <a:gd name="connsiteX45" fmla="*/ 8416031 w 10497466"/>
              <a:gd name="connsiteY45" fmla="*/ 45954 h 1608724"/>
              <a:gd name="connsiteX46" fmla="*/ 6347534 w 10497466"/>
              <a:gd name="connsiteY46" fmla="*/ 37076 h 1608724"/>
              <a:gd name="connsiteX47" fmla="*/ 6196613 w 10497466"/>
              <a:gd name="connsiteY47" fmla="*/ 19321 h 1608724"/>
              <a:gd name="connsiteX48" fmla="*/ 6107837 w 10497466"/>
              <a:gd name="connsiteY48" fmla="*/ 10443 h 1608724"/>
              <a:gd name="connsiteX49" fmla="*/ 5149048 w 10497466"/>
              <a:gd name="connsiteY49" fmla="*/ 28199 h 1608724"/>
              <a:gd name="connsiteX50" fmla="*/ 4891596 w 10497466"/>
              <a:gd name="connsiteY50" fmla="*/ 81465 h 1608724"/>
              <a:gd name="connsiteX51" fmla="*/ 4811697 w 10497466"/>
              <a:gd name="connsiteY51" fmla="*/ 90342 h 1608724"/>
              <a:gd name="connsiteX52" fmla="*/ 4705165 w 10497466"/>
              <a:gd name="connsiteY52" fmla="*/ 99220 h 1608724"/>
              <a:gd name="connsiteX53" fmla="*/ 4669654 w 10497466"/>
              <a:gd name="connsiteY53" fmla="*/ 72587 h 1608724"/>
              <a:gd name="connsiteX54" fmla="*/ 4554244 w 10497466"/>
              <a:gd name="connsiteY54" fmla="*/ 54832 h 1608724"/>
              <a:gd name="connsiteX55" fmla="*/ 4447712 w 10497466"/>
              <a:gd name="connsiteY55" fmla="*/ 37076 h 1608724"/>
              <a:gd name="connsiteX56" fmla="*/ 3453413 w 10497466"/>
              <a:gd name="connsiteY56" fmla="*/ 45954 h 1608724"/>
              <a:gd name="connsiteX57" fmla="*/ 2805343 w 10497466"/>
              <a:gd name="connsiteY57" fmla="*/ 54832 h 1608724"/>
              <a:gd name="connsiteX58" fmla="*/ 1793289 w 10497466"/>
              <a:gd name="connsiteY58" fmla="*/ 63709 h 1608724"/>
              <a:gd name="connsiteX59" fmla="*/ 1296140 w 10497466"/>
              <a:gd name="connsiteY59" fmla="*/ 170241 h 1608724"/>
              <a:gd name="connsiteX60" fmla="*/ 1180730 w 10497466"/>
              <a:gd name="connsiteY60" fmla="*/ 214630 h 1608724"/>
              <a:gd name="connsiteX61" fmla="*/ 1127464 w 10497466"/>
              <a:gd name="connsiteY61" fmla="*/ 232385 h 1608724"/>
              <a:gd name="connsiteX62" fmla="*/ 674703 w 10497466"/>
              <a:gd name="connsiteY62" fmla="*/ 241263 h 1608724"/>
              <a:gd name="connsiteX63" fmla="*/ 621437 w 10497466"/>
              <a:gd name="connsiteY63" fmla="*/ 250140 h 1608724"/>
              <a:gd name="connsiteX64" fmla="*/ 497149 w 10497466"/>
              <a:gd name="connsiteY64" fmla="*/ 259018 h 1608724"/>
              <a:gd name="connsiteX65" fmla="*/ 435006 w 10497466"/>
              <a:gd name="connsiteY65" fmla="*/ 276773 h 1608724"/>
              <a:gd name="connsiteX66" fmla="*/ 399495 w 10497466"/>
              <a:gd name="connsiteY66" fmla="*/ 285651 h 1608724"/>
              <a:gd name="connsiteX67" fmla="*/ 346229 w 10497466"/>
              <a:gd name="connsiteY67" fmla="*/ 294529 h 1608724"/>
              <a:gd name="connsiteX68" fmla="*/ 266330 w 10497466"/>
              <a:gd name="connsiteY68" fmla="*/ 312284 h 1608724"/>
              <a:gd name="connsiteX69" fmla="*/ 186431 w 10497466"/>
              <a:gd name="connsiteY69" fmla="*/ 365550 h 1608724"/>
              <a:gd name="connsiteX70" fmla="*/ 159798 w 10497466"/>
              <a:gd name="connsiteY70" fmla="*/ 392183 h 1608724"/>
              <a:gd name="connsiteX71" fmla="*/ 124287 w 10497466"/>
              <a:gd name="connsiteY71" fmla="*/ 472082 h 1608724"/>
              <a:gd name="connsiteX72" fmla="*/ 115410 w 10497466"/>
              <a:gd name="connsiteY72" fmla="*/ 498715 h 1608724"/>
              <a:gd name="connsiteX73" fmla="*/ 79899 w 10497466"/>
              <a:gd name="connsiteY73" fmla="*/ 551981 h 1608724"/>
              <a:gd name="connsiteX74" fmla="*/ 35510 w 10497466"/>
              <a:gd name="connsiteY74" fmla="*/ 605247 h 1608724"/>
              <a:gd name="connsiteX75" fmla="*/ 8877 w 10497466"/>
              <a:gd name="connsiteY75" fmla="*/ 694024 h 1608724"/>
              <a:gd name="connsiteX76" fmla="*/ 0 w 10497466"/>
              <a:gd name="connsiteY76" fmla="*/ 747290 h 1608724"/>
              <a:gd name="connsiteX77" fmla="*/ 17755 w 10497466"/>
              <a:gd name="connsiteY77" fmla="*/ 889333 h 1608724"/>
              <a:gd name="connsiteX78" fmla="*/ 26633 w 10497466"/>
              <a:gd name="connsiteY78" fmla="*/ 942599 h 1608724"/>
              <a:gd name="connsiteX79" fmla="*/ 44388 w 10497466"/>
              <a:gd name="connsiteY79" fmla="*/ 1004742 h 1608724"/>
              <a:gd name="connsiteX80" fmla="*/ 62143 w 10497466"/>
              <a:gd name="connsiteY80" fmla="*/ 1049131 h 1608724"/>
              <a:gd name="connsiteX81" fmla="*/ 71021 w 10497466"/>
              <a:gd name="connsiteY81" fmla="*/ 1075764 h 1608724"/>
              <a:gd name="connsiteX82" fmla="*/ 88777 w 10497466"/>
              <a:gd name="connsiteY82" fmla="*/ 1093519 h 1608724"/>
              <a:gd name="connsiteX83" fmla="*/ 133165 w 10497466"/>
              <a:gd name="connsiteY83" fmla="*/ 1155663 h 1608724"/>
              <a:gd name="connsiteX84" fmla="*/ 168676 w 10497466"/>
              <a:gd name="connsiteY84" fmla="*/ 1182296 h 1608724"/>
              <a:gd name="connsiteX85" fmla="*/ 213064 w 10497466"/>
              <a:gd name="connsiteY85" fmla="*/ 1235562 h 1608724"/>
              <a:gd name="connsiteX86" fmla="*/ 230819 w 10497466"/>
              <a:gd name="connsiteY86" fmla="*/ 1262195 h 1608724"/>
              <a:gd name="connsiteX87" fmla="*/ 275208 w 10497466"/>
              <a:gd name="connsiteY87" fmla="*/ 1306583 h 1608724"/>
              <a:gd name="connsiteX88" fmla="*/ 346229 w 10497466"/>
              <a:gd name="connsiteY88" fmla="*/ 1395360 h 1608724"/>
              <a:gd name="connsiteX89" fmla="*/ 372862 w 10497466"/>
              <a:gd name="connsiteY89" fmla="*/ 1404237 h 1608724"/>
              <a:gd name="connsiteX90" fmla="*/ 417250 w 10497466"/>
              <a:gd name="connsiteY90" fmla="*/ 1430870 h 1608724"/>
              <a:gd name="connsiteX91" fmla="*/ 452761 w 10497466"/>
              <a:gd name="connsiteY91" fmla="*/ 1448626 h 1608724"/>
              <a:gd name="connsiteX92" fmla="*/ 497149 w 10497466"/>
              <a:gd name="connsiteY92" fmla="*/ 1466381 h 1608724"/>
              <a:gd name="connsiteX93" fmla="*/ 514905 w 10497466"/>
              <a:gd name="connsiteY93" fmla="*/ 1484136 h 1608724"/>
              <a:gd name="connsiteX94" fmla="*/ 550415 w 10497466"/>
              <a:gd name="connsiteY94" fmla="*/ 1493014 h 1608724"/>
              <a:gd name="connsiteX95" fmla="*/ 577048 w 10497466"/>
              <a:gd name="connsiteY95" fmla="*/ 1501892 h 1608724"/>
              <a:gd name="connsiteX96" fmla="*/ 612559 w 10497466"/>
              <a:gd name="connsiteY96" fmla="*/ 1510770 h 1608724"/>
              <a:gd name="connsiteX97" fmla="*/ 665825 w 10497466"/>
              <a:gd name="connsiteY97" fmla="*/ 1528525 h 1608724"/>
              <a:gd name="connsiteX98" fmla="*/ 719091 w 10497466"/>
              <a:gd name="connsiteY98" fmla="*/ 1546280 h 1608724"/>
              <a:gd name="connsiteX99" fmla="*/ 745724 w 10497466"/>
              <a:gd name="connsiteY99" fmla="*/ 1555158 h 1608724"/>
              <a:gd name="connsiteX100" fmla="*/ 790112 w 10497466"/>
              <a:gd name="connsiteY100" fmla="*/ 1564036 h 1608724"/>
              <a:gd name="connsiteX101" fmla="*/ 914400 w 10497466"/>
              <a:gd name="connsiteY101" fmla="*/ 1581791 h 1608724"/>
              <a:gd name="connsiteX102" fmla="*/ 1005134 w 10497466"/>
              <a:gd name="connsiteY102" fmla="*/ 1557085 h 1608724"/>
              <a:gd name="connsiteX103" fmla="*/ 1131122 w 10497466"/>
              <a:gd name="connsiteY103" fmla="*/ 1565962 h 1608724"/>
              <a:gd name="connsiteX104" fmla="*/ 1217941 w 10497466"/>
              <a:gd name="connsiteY104" fmla="*/ 1554381 h 1608724"/>
              <a:gd name="connsiteX105" fmla="*/ 1321863 w 10497466"/>
              <a:gd name="connsiteY105" fmla="*/ 1555925 h 1608724"/>
              <a:gd name="connsiteX106" fmla="*/ 1485833 w 10497466"/>
              <a:gd name="connsiteY106" fmla="*/ 1519255 h 1608724"/>
              <a:gd name="connsiteX107" fmla="*/ 1658167 w 10497466"/>
              <a:gd name="connsiteY107" fmla="*/ 1516168 h 1608724"/>
              <a:gd name="connsiteX108" fmla="*/ 1695635 w 10497466"/>
              <a:gd name="connsiteY108" fmla="*/ 1608424 h 1608724"/>
              <a:gd name="connsiteX109" fmla="*/ 1838725 w 10497466"/>
              <a:gd name="connsiteY109" fmla="*/ 1480657 h 1608724"/>
              <a:gd name="connsiteX110" fmla="*/ 1775534 w 10497466"/>
              <a:gd name="connsiteY110" fmla="*/ 1581791 h 1608724"/>
              <a:gd name="connsiteX111" fmla="*/ 1828800 w 10497466"/>
              <a:gd name="connsiteY111" fmla="*/ 1564036 h 1608724"/>
              <a:gd name="connsiteX112" fmla="*/ 1855433 w 10497466"/>
              <a:gd name="connsiteY112" fmla="*/ 1555158 h 1608724"/>
              <a:gd name="connsiteX113" fmla="*/ 1953087 w 10497466"/>
              <a:gd name="connsiteY113" fmla="*/ 1537403 h 1608724"/>
              <a:gd name="connsiteX114" fmla="*/ 2070851 w 10497466"/>
              <a:gd name="connsiteY114" fmla="*/ 1506523 h 1608724"/>
              <a:gd name="connsiteX115" fmla="*/ 2224123 w 10497466"/>
              <a:gd name="connsiteY115" fmla="*/ 1503436 h 1608724"/>
              <a:gd name="connsiteX116" fmla="*/ 2627790 w 10497466"/>
              <a:gd name="connsiteY116" fmla="*/ 1501892 h 1608724"/>
              <a:gd name="connsiteX117" fmla="*/ 2734322 w 10497466"/>
              <a:gd name="connsiteY117" fmla="*/ 1484136 h 1608724"/>
              <a:gd name="connsiteX118" fmla="*/ 2902998 w 10497466"/>
              <a:gd name="connsiteY118" fmla="*/ 1448626 h 1608724"/>
              <a:gd name="connsiteX119" fmla="*/ 3027285 w 10497466"/>
              <a:gd name="connsiteY119" fmla="*/ 1430870 h 1608724"/>
              <a:gd name="connsiteX120" fmla="*/ 3222594 w 10497466"/>
              <a:gd name="connsiteY120" fmla="*/ 1395360 h 1608724"/>
              <a:gd name="connsiteX121" fmla="*/ 3577701 w 10497466"/>
              <a:gd name="connsiteY121" fmla="*/ 1359849 h 1608724"/>
              <a:gd name="connsiteX122" fmla="*/ 3986074 w 10497466"/>
              <a:gd name="connsiteY122" fmla="*/ 1377604 h 1608724"/>
              <a:gd name="connsiteX123" fmla="*/ 4074850 w 10497466"/>
              <a:gd name="connsiteY123" fmla="*/ 1421993 h 1608724"/>
              <a:gd name="connsiteX124" fmla="*/ 4128116 w 10497466"/>
              <a:gd name="connsiteY124" fmla="*/ 1413115 h 1608724"/>
              <a:gd name="connsiteX125" fmla="*/ 4163627 w 10497466"/>
              <a:gd name="connsiteY125" fmla="*/ 1404237 h 1608724"/>
              <a:gd name="connsiteX126" fmla="*/ 4225771 w 10497466"/>
              <a:gd name="connsiteY126" fmla="*/ 1395360 h 1608724"/>
              <a:gd name="connsiteX127" fmla="*/ 4634143 w 10497466"/>
              <a:gd name="connsiteY127" fmla="*/ 1404237 h 1608724"/>
              <a:gd name="connsiteX128" fmla="*/ 4696287 w 10497466"/>
              <a:gd name="connsiteY128" fmla="*/ 1421993 h 1608724"/>
              <a:gd name="connsiteX129" fmla="*/ 4838330 w 10497466"/>
              <a:gd name="connsiteY129" fmla="*/ 1448626 h 1608724"/>
              <a:gd name="connsiteX130" fmla="*/ 5007006 w 10497466"/>
              <a:gd name="connsiteY130" fmla="*/ 1484136 h 1608724"/>
              <a:gd name="connsiteX131" fmla="*/ 5166804 w 10497466"/>
              <a:gd name="connsiteY131" fmla="*/ 1501892 h 1608724"/>
              <a:gd name="connsiteX132" fmla="*/ 5495277 w 10497466"/>
              <a:gd name="connsiteY132" fmla="*/ 1519647 h 1608724"/>
              <a:gd name="connsiteX133" fmla="*/ 5575177 w 10497466"/>
              <a:gd name="connsiteY133" fmla="*/ 1528525 h 1608724"/>
              <a:gd name="connsiteX134" fmla="*/ 6152225 w 10497466"/>
              <a:gd name="connsiteY134" fmla="*/ 1510770 h 1608724"/>
              <a:gd name="connsiteX135" fmla="*/ 6205491 w 10497466"/>
              <a:gd name="connsiteY135" fmla="*/ 1501892 h 1608724"/>
              <a:gd name="connsiteX136" fmla="*/ 6365289 w 10497466"/>
              <a:gd name="connsiteY136" fmla="*/ 1555157 h 1608724"/>
              <a:gd name="connsiteX137" fmla="*/ 6498455 w 10497466"/>
              <a:gd name="connsiteY137" fmla="*/ 1555158 h 1608724"/>
              <a:gd name="connsiteX138" fmla="*/ 6578353 w 10497466"/>
              <a:gd name="connsiteY138" fmla="*/ 1546280 h 1608724"/>
              <a:gd name="connsiteX139" fmla="*/ 6747029 w 10497466"/>
              <a:gd name="connsiteY139" fmla="*/ 1528525 h 1608724"/>
              <a:gd name="connsiteX140" fmla="*/ 6773662 w 10497466"/>
              <a:gd name="connsiteY140" fmla="*/ 1564035 h 1608724"/>
              <a:gd name="connsiteX141" fmla="*/ 6862438 w 10497466"/>
              <a:gd name="connsiteY141" fmla="*/ 1519647 h 1608724"/>
              <a:gd name="connsiteX142" fmla="*/ 6924582 w 10497466"/>
              <a:gd name="connsiteY142" fmla="*/ 1528525 h 1608724"/>
              <a:gd name="connsiteX143" fmla="*/ 7013358 w 10497466"/>
              <a:gd name="connsiteY143" fmla="*/ 1510769 h 1608724"/>
              <a:gd name="connsiteX144" fmla="*/ 7102136 w 10497466"/>
              <a:gd name="connsiteY144" fmla="*/ 1501892 h 1608724"/>
              <a:gd name="connsiteX145" fmla="*/ 7155402 w 10497466"/>
              <a:gd name="connsiteY145" fmla="*/ 1519648 h 1608724"/>
              <a:gd name="connsiteX146" fmla="*/ 7164280 w 10497466"/>
              <a:gd name="connsiteY146" fmla="*/ 1484136 h 1608724"/>
              <a:gd name="connsiteX147" fmla="*/ 7279690 w 10497466"/>
              <a:gd name="connsiteY147" fmla="*/ 1475259 h 1608724"/>
              <a:gd name="connsiteX148" fmla="*/ 7386221 w 10497466"/>
              <a:gd name="connsiteY148" fmla="*/ 1439748 h 1608724"/>
              <a:gd name="connsiteX149" fmla="*/ 7439488 w 10497466"/>
              <a:gd name="connsiteY149" fmla="*/ 1404237 h 1608724"/>
              <a:gd name="connsiteX150" fmla="*/ 7572652 w 10497466"/>
              <a:gd name="connsiteY150" fmla="*/ 1413116 h 1608724"/>
              <a:gd name="connsiteX151" fmla="*/ 7696939 w 10497466"/>
              <a:gd name="connsiteY151" fmla="*/ 1430871 h 1608724"/>
              <a:gd name="connsiteX152" fmla="*/ 7767961 w 10497466"/>
              <a:gd name="connsiteY152" fmla="*/ 1404237 h 1608724"/>
              <a:gd name="connsiteX153" fmla="*/ 7945514 w 10497466"/>
              <a:gd name="connsiteY153" fmla="*/ 1413115 h 1608724"/>
              <a:gd name="connsiteX154" fmla="*/ 8007658 w 10497466"/>
              <a:gd name="connsiteY154" fmla="*/ 1457504 h 1608724"/>
              <a:gd name="connsiteX155" fmla="*/ 8123068 w 10497466"/>
              <a:gd name="connsiteY155" fmla="*/ 1395360 h 1608724"/>
              <a:gd name="connsiteX156" fmla="*/ 8238478 w 10497466"/>
              <a:gd name="connsiteY156" fmla="*/ 1377604 h 1608724"/>
              <a:gd name="connsiteX157" fmla="*/ 8265110 w 10497466"/>
              <a:gd name="connsiteY157" fmla="*/ 1395360 h 1608724"/>
              <a:gd name="connsiteX158" fmla="*/ 8211844 w 10497466"/>
              <a:gd name="connsiteY158" fmla="*/ 1421993 h 1608724"/>
              <a:gd name="connsiteX159" fmla="*/ 8371643 w 10497466"/>
              <a:gd name="connsiteY159" fmla="*/ 1413115 h 1608724"/>
              <a:gd name="connsiteX160" fmla="*/ 8451542 w 10497466"/>
              <a:gd name="connsiteY160" fmla="*/ 1395360 h 1608724"/>
              <a:gd name="connsiteX161" fmla="*/ 8957569 w 10497466"/>
              <a:gd name="connsiteY161" fmla="*/ 1315461 h 1608724"/>
              <a:gd name="connsiteX162" fmla="*/ 8948691 w 10497466"/>
              <a:gd name="connsiteY162" fmla="*/ 1324338 h 1608724"/>
              <a:gd name="connsiteX163" fmla="*/ 8877670 w 10497466"/>
              <a:gd name="connsiteY163" fmla="*/ 1350971 h 1608724"/>
              <a:gd name="connsiteX164" fmla="*/ 8859914 w 10497466"/>
              <a:gd name="connsiteY164" fmla="*/ 1368727 h 1608724"/>
              <a:gd name="connsiteX165" fmla="*/ 8833281 w 10497466"/>
              <a:gd name="connsiteY165" fmla="*/ 1377604 h 1608724"/>
              <a:gd name="connsiteX166" fmla="*/ 8815526 w 10497466"/>
              <a:gd name="connsiteY166" fmla="*/ 1395360 h 1608724"/>
              <a:gd name="connsiteX167" fmla="*/ 8788893 w 10497466"/>
              <a:gd name="connsiteY167" fmla="*/ 1413115 h 1608724"/>
              <a:gd name="connsiteX168" fmla="*/ 8788893 w 10497466"/>
              <a:gd name="connsiteY168" fmla="*/ 1297705 h 1608724"/>
              <a:gd name="connsiteX0" fmla="*/ 8788893 w 10497466"/>
              <a:gd name="connsiteY0" fmla="*/ 1297705 h 1608617"/>
              <a:gd name="connsiteX1" fmla="*/ 8788893 w 10497466"/>
              <a:gd name="connsiteY1" fmla="*/ 1297705 h 1608617"/>
              <a:gd name="connsiteX2" fmla="*/ 9401452 w 10497466"/>
              <a:gd name="connsiteY2" fmla="*/ 1288828 h 1608617"/>
              <a:gd name="connsiteX3" fmla="*/ 9490229 w 10497466"/>
              <a:gd name="connsiteY3" fmla="*/ 1271072 h 1608617"/>
              <a:gd name="connsiteX4" fmla="*/ 9792070 w 10497466"/>
              <a:gd name="connsiteY4" fmla="*/ 1253317 h 1608617"/>
              <a:gd name="connsiteX5" fmla="*/ 9916357 w 10497466"/>
              <a:gd name="connsiteY5" fmla="*/ 1244439 h 1608617"/>
              <a:gd name="connsiteX6" fmla="*/ 9987378 w 10497466"/>
              <a:gd name="connsiteY6" fmla="*/ 1226684 h 1608617"/>
              <a:gd name="connsiteX7" fmla="*/ 10031767 w 10497466"/>
              <a:gd name="connsiteY7" fmla="*/ 1217806 h 1608617"/>
              <a:gd name="connsiteX8" fmla="*/ 10085033 w 10497466"/>
              <a:gd name="connsiteY8" fmla="*/ 1200051 h 1608617"/>
              <a:gd name="connsiteX9" fmla="*/ 10173810 w 10497466"/>
              <a:gd name="connsiteY9" fmla="*/ 1173418 h 1608617"/>
              <a:gd name="connsiteX10" fmla="*/ 10218198 w 10497466"/>
              <a:gd name="connsiteY10" fmla="*/ 1137907 h 1608617"/>
              <a:gd name="connsiteX11" fmla="*/ 10244831 w 10497466"/>
              <a:gd name="connsiteY11" fmla="*/ 1120152 h 1608617"/>
              <a:gd name="connsiteX12" fmla="*/ 10298097 w 10497466"/>
              <a:gd name="connsiteY12" fmla="*/ 1058008 h 1608617"/>
              <a:gd name="connsiteX13" fmla="*/ 10351363 w 10497466"/>
              <a:gd name="connsiteY13" fmla="*/ 1040253 h 1608617"/>
              <a:gd name="connsiteX14" fmla="*/ 10386874 w 10497466"/>
              <a:gd name="connsiteY14" fmla="*/ 1013620 h 1608617"/>
              <a:gd name="connsiteX15" fmla="*/ 10422384 w 10497466"/>
              <a:gd name="connsiteY15" fmla="*/ 1004742 h 1608617"/>
              <a:gd name="connsiteX16" fmla="*/ 10466773 w 10497466"/>
              <a:gd name="connsiteY16" fmla="*/ 969232 h 1608617"/>
              <a:gd name="connsiteX17" fmla="*/ 10475650 w 10497466"/>
              <a:gd name="connsiteY17" fmla="*/ 614125 h 1608617"/>
              <a:gd name="connsiteX18" fmla="*/ 10440140 w 10497466"/>
              <a:gd name="connsiteY18" fmla="*/ 569736 h 1608617"/>
              <a:gd name="connsiteX19" fmla="*/ 10422384 w 10497466"/>
              <a:gd name="connsiteY19" fmla="*/ 543103 h 1608617"/>
              <a:gd name="connsiteX20" fmla="*/ 10360241 w 10497466"/>
              <a:gd name="connsiteY20" fmla="*/ 516470 h 1608617"/>
              <a:gd name="connsiteX21" fmla="*/ 10324730 w 10497466"/>
              <a:gd name="connsiteY21" fmla="*/ 463204 h 1608617"/>
              <a:gd name="connsiteX22" fmla="*/ 10306975 w 10497466"/>
              <a:gd name="connsiteY22" fmla="*/ 436571 h 1608617"/>
              <a:gd name="connsiteX23" fmla="*/ 10280342 w 10497466"/>
              <a:gd name="connsiteY23" fmla="*/ 427694 h 1608617"/>
              <a:gd name="connsiteX24" fmla="*/ 10218198 w 10497466"/>
              <a:gd name="connsiteY24" fmla="*/ 356672 h 1608617"/>
              <a:gd name="connsiteX25" fmla="*/ 10182687 w 10497466"/>
              <a:gd name="connsiteY25" fmla="*/ 338917 h 1608617"/>
              <a:gd name="connsiteX26" fmla="*/ 10093910 w 10497466"/>
              <a:gd name="connsiteY26" fmla="*/ 294529 h 1608617"/>
              <a:gd name="connsiteX27" fmla="*/ 10014011 w 10497466"/>
              <a:gd name="connsiteY27" fmla="*/ 267896 h 1608617"/>
              <a:gd name="connsiteX28" fmla="*/ 9978501 w 10497466"/>
              <a:gd name="connsiteY28" fmla="*/ 259018 h 1608617"/>
              <a:gd name="connsiteX29" fmla="*/ 9934112 w 10497466"/>
              <a:gd name="connsiteY29" fmla="*/ 250140 h 1608617"/>
              <a:gd name="connsiteX30" fmla="*/ 9898602 w 10497466"/>
              <a:gd name="connsiteY30" fmla="*/ 241263 h 1608617"/>
              <a:gd name="connsiteX31" fmla="*/ 9836458 w 10497466"/>
              <a:gd name="connsiteY31" fmla="*/ 232385 h 1608617"/>
              <a:gd name="connsiteX32" fmla="*/ 9783192 w 10497466"/>
              <a:gd name="connsiteY32" fmla="*/ 214630 h 1608617"/>
              <a:gd name="connsiteX33" fmla="*/ 9729926 w 10497466"/>
              <a:gd name="connsiteY33" fmla="*/ 187997 h 1608617"/>
              <a:gd name="connsiteX34" fmla="*/ 9676660 w 10497466"/>
              <a:gd name="connsiteY34" fmla="*/ 161364 h 1608617"/>
              <a:gd name="connsiteX35" fmla="*/ 9614516 w 10497466"/>
              <a:gd name="connsiteY35" fmla="*/ 125853 h 1608617"/>
              <a:gd name="connsiteX36" fmla="*/ 9570128 w 10497466"/>
              <a:gd name="connsiteY36" fmla="*/ 116975 h 1608617"/>
              <a:gd name="connsiteX37" fmla="*/ 9454718 w 10497466"/>
              <a:gd name="connsiteY37" fmla="*/ 90342 h 1608617"/>
              <a:gd name="connsiteX38" fmla="*/ 9419208 w 10497466"/>
              <a:gd name="connsiteY38" fmla="*/ 81465 h 1608617"/>
              <a:gd name="connsiteX39" fmla="*/ 9348186 w 10497466"/>
              <a:gd name="connsiteY39" fmla="*/ 72587 h 1608617"/>
              <a:gd name="connsiteX40" fmla="*/ 9286043 w 10497466"/>
              <a:gd name="connsiteY40" fmla="*/ 63709 h 1608617"/>
              <a:gd name="connsiteX41" fmla="*/ 9179510 w 10497466"/>
              <a:gd name="connsiteY41" fmla="*/ 45954 h 1608617"/>
              <a:gd name="connsiteX42" fmla="*/ 9081856 w 10497466"/>
              <a:gd name="connsiteY42" fmla="*/ 28199 h 1608617"/>
              <a:gd name="connsiteX43" fmla="*/ 9001957 w 10497466"/>
              <a:gd name="connsiteY43" fmla="*/ 19321 h 1608617"/>
              <a:gd name="connsiteX44" fmla="*/ 8629095 w 10497466"/>
              <a:gd name="connsiteY44" fmla="*/ 19321 h 1608617"/>
              <a:gd name="connsiteX45" fmla="*/ 8416031 w 10497466"/>
              <a:gd name="connsiteY45" fmla="*/ 45954 h 1608617"/>
              <a:gd name="connsiteX46" fmla="*/ 6347534 w 10497466"/>
              <a:gd name="connsiteY46" fmla="*/ 37076 h 1608617"/>
              <a:gd name="connsiteX47" fmla="*/ 6196613 w 10497466"/>
              <a:gd name="connsiteY47" fmla="*/ 19321 h 1608617"/>
              <a:gd name="connsiteX48" fmla="*/ 6107837 w 10497466"/>
              <a:gd name="connsiteY48" fmla="*/ 10443 h 1608617"/>
              <a:gd name="connsiteX49" fmla="*/ 5149048 w 10497466"/>
              <a:gd name="connsiteY49" fmla="*/ 28199 h 1608617"/>
              <a:gd name="connsiteX50" fmla="*/ 4891596 w 10497466"/>
              <a:gd name="connsiteY50" fmla="*/ 81465 h 1608617"/>
              <a:gd name="connsiteX51" fmla="*/ 4811697 w 10497466"/>
              <a:gd name="connsiteY51" fmla="*/ 90342 h 1608617"/>
              <a:gd name="connsiteX52" fmla="*/ 4705165 w 10497466"/>
              <a:gd name="connsiteY52" fmla="*/ 99220 h 1608617"/>
              <a:gd name="connsiteX53" fmla="*/ 4669654 w 10497466"/>
              <a:gd name="connsiteY53" fmla="*/ 72587 h 1608617"/>
              <a:gd name="connsiteX54" fmla="*/ 4554244 w 10497466"/>
              <a:gd name="connsiteY54" fmla="*/ 54832 h 1608617"/>
              <a:gd name="connsiteX55" fmla="*/ 4447712 w 10497466"/>
              <a:gd name="connsiteY55" fmla="*/ 37076 h 1608617"/>
              <a:gd name="connsiteX56" fmla="*/ 3453413 w 10497466"/>
              <a:gd name="connsiteY56" fmla="*/ 45954 h 1608617"/>
              <a:gd name="connsiteX57" fmla="*/ 2805343 w 10497466"/>
              <a:gd name="connsiteY57" fmla="*/ 54832 h 1608617"/>
              <a:gd name="connsiteX58" fmla="*/ 1793289 w 10497466"/>
              <a:gd name="connsiteY58" fmla="*/ 63709 h 1608617"/>
              <a:gd name="connsiteX59" fmla="*/ 1296140 w 10497466"/>
              <a:gd name="connsiteY59" fmla="*/ 170241 h 1608617"/>
              <a:gd name="connsiteX60" fmla="*/ 1180730 w 10497466"/>
              <a:gd name="connsiteY60" fmla="*/ 214630 h 1608617"/>
              <a:gd name="connsiteX61" fmla="*/ 1127464 w 10497466"/>
              <a:gd name="connsiteY61" fmla="*/ 232385 h 1608617"/>
              <a:gd name="connsiteX62" fmla="*/ 674703 w 10497466"/>
              <a:gd name="connsiteY62" fmla="*/ 241263 h 1608617"/>
              <a:gd name="connsiteX63" fmla="*/ 621437 w 10497466"/>
              <a:gd name="connsiteY63" fmla="*/ 250140 h 1608617"/>
              <a:gd name="connsiteX64" fmla="*/ 497149 w 10497466"/>
              <a:gd name="connsiteY64" fmla="*/ 259018 h 1608617"/>
              <a:gd name="connsiteX65" fmla="*/ 435006 w 10497466"/>
              <a:gd name="connsiteY65" fmla="*/ 276773 h 1608617"/>
              <a:gd name="connsiteX66" fmla="*/ 399495 w 10497466"/>
              <a:gd name="connsiteY66" fmla="*/ 285651 h 1608617"/>
              <a:gd name="connsiteX67" fmla="*/ 346229 w 10497466"/>
              <a:gd name="connsiteY67" fmla="*/ 294529 h 1608617"/>
              <a:gd name="connsiteX68" fmla="*/ 266330 w 10497466"/>
              <a:gd name="connsiteY68" fmla="*/ 312284 h 1608617"/>
              <a:gd name="connsiteX69" fmla="*/ 186431 w 10497466"/>
              <a:gd name="connsiteY69" fmla="*/ 365550 h 1608617"/>
              <a:gd name="connsiteX70" fmla="*/ 159798 w 10497466"/>
              <a:gd name="connsiteY70" fmla="*/ 392183 h 1608617"/>
              <a:gd name="connsiteX71" fmla="*/ 124287 w 10497466"/>
              <a:gd name="connsiteY71" fmla="*/ 472082 h 1608617"/>
              <a:gd name="connsiteX72" fmla="*/ 115410 w 10497466"/>
              <a:gd name="connsiteY72" fmla="*/ 498715 h 1608617"/>
              <a:gd name="connsiteX73" fmla="*/ 79899 w 10497466"/>
              <a:gd name="connsiteY73" fmla="*/ 551981 h 1608617"/>
              <a:gd name="connsiteX74" fmla="*/ 35510 w 10497466"/>
              <a:gd name="connsiteY74" fmla="*/ 605247 h 1608617"/>
              <a:gd name="connsiteX75" fmla="*/ 8877 w 10497466"/>
              <a:gd name="connsiteY75" fmla="*/ 694024 h 1608617"/>
              <a:gd name="connsiteX76" fmla="*/ 0 w 10497466"/>
              <a:gd name="connsiteY76" fmla="*/ 747290 h 1608617"/>
              <a:gd name="connsiteX77" fmla="*/ 17755 w 10497466"/>
              <a:gd name="connsiteY77" fmla="*/ 889333 h 1608617"/>
              <a:gd name="connsiteX78" fmla="*/ 26633 w 10497466"/>
              <a:gd name="connsiteY78" fmla="*/ 942599 h 1608617"/>
              <a:gd name="connsiteX79" fmla="*/ 44388 w 10497466"/>
              <a:gd name="connsiteY79" fmla="*/ 1004742 h 1608617"/>
              <a:gd name="connsiteX80" fmla="*/ 62143 w 10497466"/>
              <a:gd name="connsiteY80" fmla="*/ 1049131 h 1608617"/>
              <a:gd name="connsiteX81" fmla="*/ 71021 w 10497466"/>
              <a:gd name="connsiteY81" fmla="*/ 1075764 h 1608617"/>
              <a:gd name="connsiteX82" fmla="*/ 88777 w 10497466"/>
              <a:gd name="connsiteY82" fmla="*/ 1093519 h 1608617"/>
              <a:gd name="connsiteX83" fmla="*/ 133165 w 10497466"/>
              <a:gd name="connsiteY83" fmla="*/ 1155663 h 1608617"/>
              <a:gd name="connsiteX84" fmla="*/ 168676 w 10497466"/>
              <a:gd name="connsiteY84" fmla="*/ 1182296 h 1608617"/>
              <a:gd name="connsiteX85" fmla="*/ 213064 w 10497466"/>
              <a:gd name="connsiteY85" fmla="*/ 1235562 h 1608617"/>
              <a:gd name="connsiteX86" fmla="*/ 230819 w 10497466"/>
              <a:gd name="connsiteY86" fmla="*/ 1262195 h 1608617"/>
              <a:gd name="connsiteX87" fmla="*/ 275208 w 10497466"/>
              <a:gd name="connsiteY87" fmla="*/ 1306583 h 1608617"/>
              <a:gd name="connsiteX88" fmla="*/ 346229 w 10497466"/>
              <a:gd name="connsiteY88" fmla="*/ 1395360 h 1608617"/>
              <a:gd name="connsiteX89" fmla="*/ 372862 w 10497466"/>
              <a:gd name="connsiteY89" fmla="*/ 1404237 h 1608617"/>
              <a:gd name="connsiteX90" fmla="*/ 417250 w 10497466"/>
              <a:gd name="connsiteY90" fmla="*/ 1430870 h 1608617"/>
              <a:gd name="connsiteX91" fmla="*/ 452761 w 10497466"/>
              <a:gd name="connsiteY91" fmla="*/ 1448626 h 1608617"/>
              <a:gd name="connsiteX92" fmla="*/ 497149 w 10497466"/>
              <a:gd name="connsiteY92" fmla="*/ 1466381 h 1608617"/>
              <a:gd name="connsiteX93" fmla="*/ 514905 w 10497466"/>
              <a:gd name="connsiteY93" fmla="*/ 1484136 h 1608617"/>
              <a:gd name="connsiteX94" fmla="*/ 550415 w 10497466"/>
              <a:gd name="connsiteY94" fmla="*/ 1493014 h 1608617"/>
              <a:gd name="connsiteX95" fmla="*/ 577048 w 10497466"/>
              <a:gd name="connsiteY95" fmla="*/ 1501892 h 1608617"/>
              <a:gd name="connsiteX96" fmla="*/ 612559 w 10497466"/>
              <a:gd name="connsiteY96" fmla="*/ 1510770 h 1608617"/>
              <a:gd name="connsiteX97" fmla="*/ 665825 w 10497466"/>
              <a:gd name="connsiteY97" fmla="*/ 1528525 h 1608617"/>
              <a:gd name="connsiteX98" fmla="*/ 719091 w 10497466"/>
              <a:gd name="connsiteY98" fmla="*/ 1546280 h 1608617"/>
              <a:gd name="connsiteX99" fmla="*/ 745724 w 10497466"/>
              <a:gd name="connsiteY99" fmla="*/ 1555158 h 1608617"/>
              <a:gd name="connsiteX100" fmla="*/ 790112 w 10497466"/>
              <a:gd name="connsiteY100" fmla="*/ 1564036 h 1608617"/>
              <a:gd name="connsiteX101" fmla="*/ 914400 w 10497466"/>
              <a:gd name="connsiteY101" fmla="*/ 1581791 h 1608617"/>
              <a:gd name="connsiteX102" fmla="*/ 1005134 w 10497466"/>
              <a:gd name="connsiteY102" fmla="*/ 1557085 h 1608617"/>
              <a:gd name="connsiteX103" fmla="*/ 1131122 w 10497466"/>
              <a:gd name="connsiteY103" fmla="*/ 1565962 h 1608617"/>
              <a:gd name="connsiteX104" fmla="*/ 1217941 w 10497466"/>
              <a:gd name="connsiteY104" fmla="*/ 1554381 h 1608617"/>
              <a:gd name="connsiteX105" fmla="*/ 1321863 w 10497466"/>
              <a:gd name="connsiteY105" fmla="*/ 1555925 h 1608617"/>
              <a:gd name="connsiteX106" fmla="*/ 1485833 w 10497466"/>
              <a:gd name="connsiteY106" fmla="*/ 1519255 h 1608617"/>
              <a:gd name="connsiteX107" fmla="*/ 1658167 w 10497466"/>
              <a:gd name="connsiteY107" fmla="*/ 1516168 h 1608617"/>
              <a:gd name="connsiteX108" fmla="*/ 1695635 w 10497466"/>
              <a:gd name="connsiteY108" fmla="*/ 1608424 h 1608617"/>
              <a:gd name="connsiteX109" fmla="*/ 1707122 w 10497466"/>
              <a:gd name="connsiteY109" fmla="*/ 1487992 h 1608617"/>
              <a:gd name="connsiteX110" fmla="*/ 1775534 w 10497466"/>
              <a:gd name="connsiteY110" fmla="*/ 1581791 h 1608617"/>
              <a:gd name="connsiteX111" fmla="*/ 1828800 w 10497466"/>
              <a:gd name="connsiteY111" fmla="*/ 1564036 h 1608617"/>
              <a:gd name="connsiteX112" fmla="*/ 1855433 w 10497466"/>
              <a:gd name="connsiteY112" fmla="*/ 1555158 h 1608617"/>
              <a:gd name="connsiteX113" fmla="*/ 1953087 w 10497466"/>
              <a:gd name="connsiteY113" fmla="*/ 1537403 h 1608617"/>
              <a:gd name="connsiteX114" fmla="*/ 2070851 w 10497466"/>
              <a:gd name="connsiteY114" fmla="*/ 1506523 h 1608617"/>
              <a:gd name="connsiteX115" fmla="*/ 2224123 w 10497466"/>
              <a:gd name="connsiteY115" fmla="*/ 1503436 h 1608617"/>
              <a:gd name="connsiteX116" fmla="*/ 2627790 w 10497466"/>
              <a:gd name="connsiteY116" fmla="*/ 1501892 h 1608617"/>
              <a:gd name="connsiteX117" fmla="*/ 2734322 w 10497466"/>
              <a:gd name="connsiteY117" fmla="*/ 1484136 h 1608617"/>
              <a:gd name="connsiteX118" fmla="*/ 2902998 w 10497466"/>
              <a:gd name="connsiteY118" fmla="*/ 1448626 h 1608617"/>
              <a:gd name="connsiteX119" fmla="*/ 3027285 w 10497466"/>
              <a:gd name="connsiteY119" fmla="*/ 1430870 h 1608617"/>
              <a:gd name="connsiteX120" fmla="*/ 3222594 w 10497466"/>
              <a:gd name="connsiteY120" fmla="*/ 1395360 h 1608617"/>
              <a:gd name="connsiteX121" fmla="*/ 3577701 w 10497466"/>
              <a:gd name="connsiteY121" fmla="*/ 1359849 h 1608617"/>
              <a:gd name="connsiteX122" fmla="*/ 3986074 w 10497466"/>
              <a:gd name="connsiteY122" fmla="*/ 1377604 h 1608617"/>
              <a:gd name="connsiteX123" fmla="*/ 4074850 w 10497466"/>
              <a:gd name="connsiteY123" fmla="*/ 1421993 h 1608617"/>
              <a:gd name="connsiteX124" fmla="*/ 4128116 w 10497466"/>
              <a:gd name="connsiteY124" fmla="*/ 1413115 h 1608617"/>
              <a:gd name="connsiteX125" fmla="*/ 4163627 w 10497466"/>
              <a:gd name="connsiteY125" fmla="*/ 1404237 h 1608617"/>
              <a:gd name="connsiteX126" fmla="*/ 4225771 w 10497466"/>
              <a:gd name="connsiteY126" fmla="*/ 1395360 h 1608617"/>
              <a:gd name="connsiteX127" fmla="*/ 4634143 w 10497466"/>
              <a:gd name="connsiteY127" fmla="*/ 1404237 h 1608617"/>
              <a:gd name="connsiteX128" fmla="*/ 4696287 w 10497466"/>
              <a:gd name="connsiteY128" fmla="*/ 1421993 h 1608617"/>
              <a:gd name="connsiteX129" fmla="*/ 4838330 w 10497466"/>
              <a:gd name="connsiteY129" fmla="*/ 1448626 h 1608617"/>
              <a:gd name="connsiteX130" fmla="*/ 5007006 w 10497466"/>
              <a:gd name="connsiteY130" fmla="*/ 1484136 h 1608617"/>
              <a:gd name="connsiteX131" fmla="*/ 5166804 w 10497466"/>
              <a:gd name="connsiteY131" fmla="*/ 1501892 h 1608617"/>
              <a:gd name="connsiteX132" fmla="*/ 5495277 w 10497466"/>
              <a:gd name="connsiteY132" fmla="*/ 1519647 h 1608617"/>
              <a:gd name="connsiteX133" fmla="*/ 5575177 w 10497466"/>
              <a:gd name="connsiteY133" fmla="*/ 1528525 h 1608617"/>
              <a:gd name="connsiteX134" fmla="*/ 6152225 w 10497466"/>
              <a:gd name="connsiteY134" fmla="*/ 1510770 h 1608617"/>
              <a:gd name="connsiteX135" fmla="*/ 6205491 w 10497466"/>
              <a:gd name="connsiteY135" fmla="*/ 1501892 h 1608617"/>
              <a:gd name="connsiteX136" fmla="*/ 6365289 w 10497466"/>
              <a:gd name="connsiteY136" fmla="*/ 1555157 h 1608617"/>
              <a:gd name="connsiteX137" fmla="*/ 6498455 w 10497466"/>
              <a:gd name="connsiteY137" fmla="*/ 1555158 h 1608617"/>
              <a:gd name="connsiteX138" fmla="*/ 6578353 w 10497466"/>
              <a:gd name="connsiteY138" fmla="*/ 1546280 h 1608617"/>
              <a:gd name="connsiteX139" fmla="*/ 6747029 w 10497466"/>
              <a:gd name="connsiteY139" fmla="*/ 1528525 h 1608617"/>
              <a:gd name="connsiteX140" fmla="*/ 6773662 w 10497466"/>
              <a:gd name="connsiteY140" fmla="*/ 1564035 h 1608617"/>
              <a:gd name="connsiteX141" fmla="*/ 6862438 w 10497466"/>
              <a:gd name="connsiteY141" fmla="*/ 1519647 h 1608617"/>
              <a:gd name="connsiteX142" fmla="*/ 6924582 w 10497466"/>
              <a:gd name="connsiteY142" fmla="*/ 1528525 h 1608617"/>
              <a:gd name="connsiteX143" fmla="*/ 7013358 w 10497466"/>
              <a:gd name="connsiteY143" fmla="*/ 1510769 h 1608617"/>
              <a:gd name="connsiteX144" fmla="*/ 7102136 w 10497466"/>
              <a:gd name="connsiteY144" fmla="*/ 1501892 h 1608617"/>
              <a:gd name="connsiteX145" fmla="*/ 7155402 w 10497466"/>
              <a:gd name="connsiteY145" fmla="*/ 1519648 h 1608617"/>
              <a:gd name="connsiteX146" fmla="*/ 7164280 w 10497466"/>
              <a:gd name="connsiteY146" fmla="*/ 1484136 h 1608617"/>
              <a:gd name="connsiteX147" fmla="*/ 7279690 w 10497466"/>
              <a:gd name="connsiteY147" fmla="*/ 1475259 h 1608617"/>
              <a:gd name="connsiteX148" fmla="*/ 7386221 w 10497466"/>
              <a:gd name="connsiteY148" fmla="*/ 1439748 h 1608617"/>
              <a:gd name="connsiteX149" fmla="*/ 7439488 w 10497466"/>
              <a:gd name="connsiteY149" fmla="*/ 1404237 h 1608617"/>
              <a:gd name="connsiteX150" fmla="*/ 7572652 w 10497466"/>
              <a:gd name="connsiteY150" fmla="*/ 1413116 h 1608617"/>
              <a:gd name="connsiteX151" fmla="*/ 7696939 w 10497466"/>
              <a:gd name="connsiteY151" fmla="*/ 1430871 h 1608617"/>
              <a:gd name="connsiteX152" fmla="*/ 7767961 w 10497466"/>
              <a:gd name="connsiteY152" fmla="*/ 1404237 h 1608617"/>
              <a:gd name="connsiteX153" fmla="*/ 7945514 w 10497466"/>
              <a:gd name="connsiteY153" fmla="*/ 1413115 h 1608617"/>
              <a:gd name="connsiteX154" fmla="*/ 8007658 w 10497466"/>
              <a:gd name="connsiteY154" fmla="*/ 1457504 h 1608617"/>
              <a:gd name="connsiteX155" fmla="*/ 8123068 w 10497466"/>
              <a:gd name="connsiteY155" fmla="*/ 1395360 h 1608617"/>
              <a:gd name="connsiteX156" fmla="*/ 8238478 w 10497466"/>
              <a:gd name="connsiteY156" fmla="*/ 1377604 h 1608617"/>
              <a:gd name="connsiteX157" fmla="*/ 8265110 w 10497466"/>
              <a:gd name="connsiteY157" fmla="*/ 1395360 h 1608617"/>
              <a:gd name="connsiteX158" fmla="*/ 8211844 w 10497466"/>
              <a:gd name="connsiteY158" fmla="*/ 1421993 h 1608617"/>
              <a:gd name="connsiteX159" fmla="*/ 8371643 w 10497466"/>
              <a:gd name="connsiteY159" fmla="*/ 1413115 h 1608617"/>
              <a:gd name="connsiteX160" fmla="*/ 8451542 w 10497466"/>
              <a:gd name="connsiteY160" fmla="*/ 1395360 h 1608617"/>
              <a:gd name="connsiteX161" fmla="*/ 8957569 w 10497466"/>
              <a:gd name="connsiteY161" fmla="*/ 1315461 h 1608617"/>
              <a:gd name="connsiteX162" fmla="*/ 8948691 w 10497466"/>
              <a:gd name="connsiteY162" fmla="*/ 1324338 h 1608617"/>
              <a:gd name="connsiteX163" fmla="*/ 8877670 w 10497466"/>
              <a:gd name="connsiteY163" fmla="*/ 1350971 h 1608617"/>
              <a:gd name="connsiteX164" fmla="*/ 8859914 w 10497466"/>
              <a:gd name="connsiteY164" fmla="*/ 1368727 h 1608617"/>
              <a:gd name="connsiteX165" fmla="*/ 8833281 w 10497466"/>
              <a:gd name="connsiteY165" fmla="*/ 1377604 h 1608617"/>
              <a:gd name="connsiteX166" fmla="*/ 8815526 w 10497466"/>
              <a:gd name="connsiteY166" fmla="*/ 1395360 h 1608617"/>
              <a:gd name="connsiteX167" fmla="*/ 8788893 w 10497466"/>
              <a:gd name="connsiteY167" fmla="*/ 1413115 h 1608617"/>
              <a:gd name="connsiteX168" fmla="*/ 8788893 w 10497466"/>
              <a:gd name="connsiteY168" fmla="*/ 1297705 h 1608617"/>
              <a:gd name="connsiteX0" fmla="*/ 8788893 w 10497466"/>
              <a:gd name="connsiteY0" fmla="*/ 1297705 h 1585379"/>
              <a:gd name="connsiteX1" fmla="*/ 8788893 w 10497466"/>
              <a:gd name="connsiteY1" fmla="*/ 1297705 h 1585379"/>
              <a:gd name="connsiteX2" fmla="*/ 9401452 w 10497466"/>
              <a:gd name="connsiteY2" fmla="*/ 1288828 h 1585379"/>
              <a:gd name="connsiteX3" fmla="*/ 9490229 w 10497466"/>
              <a:gd name="connsiteY3" fmla="*/ 1271072 h 1585379"/>
              <a:gd name="connsiteX4" fmla="*/ 9792070 w 10497466"/>
              <a:gd name="connsiteY4" fmla="*/ 1253317 h 1585379"/>
              <a:gd name="connsiteX5" fmla="*/ 9916357 w 10497466"/>
              <a:gd name="connsiteY5" fmla="*/ 1244439 h 1585379"/>
              <a:gd name="connsiteX6" fmla="*/ 9987378 w 10497466"/>
              <a:gd name="connsiteY6" fmla="*/ 1226684 h 1585379"/>
              <a:gd name="connsiteX7" fmla="*/ 10031767 w 10497466"/>
              <a:gd name="connsiteY7" fmla="*/ 1217806 h 1585379"/>
              <a:gd name="connsiteX8" fmla="*/ 10085033 w 10497466"/>
              <a:gd name="connsiteY8" fmla="*/ 1200051 h 1585379"/>
              <a:gd name="connsiteX9" fmla="*/ 10173810 w 10497466"/>
              <a:gd name="connsiteY9" fmla="*/ 1173418 h 1585379"/>
              <a:gd name="connsiteX10" fmla="*/ 10218198 w 10497466"/>
              <a:gd name="connsiteY10" fmla="*/ 1137907 h 1585379"/>
              <a:gd name="connsiteX11" fmla="*/ 10244831 w 10497466"/>
              <a:gd name="connsiteY11" fmla="*/ 1120152 h 1585379"/>
              <a:gd name="connsiteX12" fmla="*/ 10298097 w 10497466"/>
              <a:gd name="connsiteY12" fmla="*/ 1058008 h 1585379"/>
              <a:gd name="connsiteX13" fmla="*/ 10351363 w 10497466"/>
              <a:gd name="connsiteY13" fmla="*/ 1040253 h 1585379"/>
              <a:gd name="connsiteX14" fmla="*/ 10386874 w 10497466"/>
              <a:gd name="connsiteY14" fmla="*/ 1013620 h 1585379"/>
              <a:gd name="connsiteX15" fmla="*/ 10422384 w 10497466"/>
              <a:gd name="connsiteY15" fmla="*/ 1004742 h 1585379"/>
              <a:gd name="connsiteX16" fmla="*/ 10466773 w 10497466"/>
              <a:gd name="connsiteY16" fmla="*/ 969232 h 1585379"/>
              <a:gd name="connsiteX17" fmla="*/ 10475650 w 10497466"/>
              <a:gd name="connsiteY17" fmla="*/ 614125 h 1585379"/>
              <a:gd name="connsiteX18" fmla="*/ 10440140 w 10497466"/>
              <a:gd name="connsiteY18" fmla="*/ 569736 h 1585379"/>
              <a:gd name="connsiteX19" fmla="*/ 10422384 w 10497466"/>
              <a:gd name="connsiteY19" fmla="*/ 543103 h 1585379"/>
              <a:gd name="connsiteX20" fmla="*/ 10360241 w 10497466"/>
              <a:gd name="connsiteY20" fmla="*/ 516470 h 1585379"/>
              <a:gd name="connsiteX21" fmla="*/ 10324730 w 10497466"/>
              <a:gd name="connsiteY21" fmla="*/ 463204 h 1585379"/>
              <a:gd name="connsiteX22" fmla="*/ 10306975 w 10497466"/>
              <a:gd name="connsiteY22" fmla="*/ 436571 h 1585379"/>
              <a:gd name="connsiteX23" fmla="*/ 10280342 w 10497466"/>
              <a:gd name="connsiteY23" fmla="*/ 427694 h 1585379"/>
              <a:gd name="connsiteX24" fmla="*/ 10218198 w 10497466"/>
              <a:gd name="connsiteY24" fmla="*/ 356672 h 1585379"/>
              <a:gd name="connsiteX25" fmla="*/ 10182687 w 10497466"/>
              <a:gd name="connsiteY25" fmla="*/ 338917 h 1585379"/>
              <a:gd name="connsiteX26" fmla="*/ 10093910 w 10497466"/>
              <a:gd name="connsiteY26" fmla="*/ 294529 h 1585379"/>
              <a:gd name="connsiteX27" fmla="*/ 10014011 w 10497466"/>
              <a:gd name="connsiteY27" fmla="*/ 267896 h 1585379"/>
              <a:gd name="connsiteX28" fmla="*/ 9978501 w 10497466"/>
              <a:gd name="connsiteY28" fmla="*/ 259018 h 1585379"/>
              <a:gd name="connsiteX29" fmla="*/ 9934112 w 10497466"/>
              <a:gd name="connsiteY29" fmla="*/ 250140 h 1585379"/>
              <a:gd name="connsiteX30" fmla="*/ 9898602 w 10497466"/>
              <a:gd name="connsiteY30" fmla="*/ 241263 h 1585379"/>
              <a:gd name="connsiteX31" fmla="*/ 9836458 w 10497466"/>
              <a:gd name="connsiteY31" fmla="*/ 232385 h 1585379"/>
              <a:gd name="connsiteX32" fmla="*/ 9783192 w 10497466"/>
              <a:gd name="connsiteY32" fmla="*/ 214630 h 1585379"/>
              <a:gd name="connsiteX33" fmla="*/ 9729926 w 10497466"/>
              <a:gd name="connsiteY33" fmla="*/ 187997 h 1585379"/>
              <a:gd name="connsiteX34" fmla="*/ 9676660 w 10497466"/>
              <a:gd name="connsiteY34" fmla="*/ 161364 h 1585379"/>
              <a:gd name="connsiteX35" fmla="*/ 9614516 w 10497466"/>
              <a:gd name="connsiteY35" fmla="*/ 125853 h 1585379"/>
              <a:gd name="connsiteX36" fmla="*/ 9570128 w 10497466"/>
              <a:gd name="connsiteY36" fmla="*/ 116975 h 1585379"/>
              <a:gd name="connsiteX37" fmla="*/ 9454718 w 10497466"/>
              <a:gd name="connsiteY37" fmla="*/ 90342 h 1585379"/>
              <a:gd name="connsiteX38" fmla="*/ 9419208 w 10497466"/>
              <a:gd name="connsiteY38" fmla="*/ 81465 h 1585379"/>
              <a:gd name="connsiteX39" fmla="*/ 9348186 w 10497466"/>
              <a:gd name="connsiteY39" fmla="*/ 72587 h 1585379"/>
              <a:gd name="connsiteX40" fmla="*/ 9286043 w 10497466"/>
              <a:gd name="connsiteY40" fmla="*/ 63709 h 1585379"/>
              <a:gd name="connsiteX41" fmla="*/ 9179510 w 10497466"/>
              <a:gd name="connsiteY41" fmla="*/ 45954 h 1585379"/>
              <a:gd name="connsiteX42" fmla="*/ 9081856 w 10497466"/>
              <a:gd name="connsiteY42" fmla="*/ 28199 h 1585379"/>
              <a:gd name="connsiteX43" fmla="*/ 9001957 w 10497466"/>
              <a:gd name="connsiteY43" fmla="*/ 19321 h 1585379"/>
              <a:gd name="connsiteX44" fmla="*/ 8629095 w 10497466"/>
              <a:gd name="connsiteY44" fmla="*/ 19321 h 1585379"/>
              <a:gd name="connsiteX45" fmla="*/ 8416031 w 10497466"/>
              <a:gd name="connsiteY45" fmla="*/ 45954 h 1585379"/>
              <a:gd name="connsiteX46" fmla="*/ 6347534 w 10497466"/>
              <a:gd name="connsiteY46" fmla="*/ 37076 h 1585379"/>
              <a:gd name="connsiteX47" fmla="*/ 6196613 w 10497466"/>
              <a:gd name="connsiteY47" fmla="*/ 19321 h 1585379"/>
              <a:gd name="connsiteX48" fmla="*/ 6107837 w 10497466"/>
              <a:gd name="connsiteY48" fmla="*/ 10443 h 1585379"/>
              <a:gd name="connsiteX49" fmla="*/ 5149048 w 10497466"/>
              <a:gd name="connsiteY49" fmla="*/ 28199 h 1585379"/>
              <a:gd name="connsiteX50" fmla="*/ 4891596 w 10497466"/>
              <a:gd name="connsiteY50" fmla="*/ 81465 h 1585379"/>
              <a:gd name="connsiteX51" fmla="*/ 4811697 w 10497466"/>
              <a:gd name="connsiteY51" fmla="*/ 90342 h 1585379"/>
              <a:gd name="connsiteX52" fmla="*/ 4705165 w 10497466"/>
              <a:gd name="connsiteY52" fmla="*/ 99220 h 1585379"/>
              <a:gd name="connsiteX53" fmla="*/ 4669654 w 10497466"/>
              <a:gd name="connsiteY53" fmla="*/ 72587 h 1585379"/>
              <a:gd name="connsiteX54" fmla="*/ 4554244 w 10497466"/>
              <a:gd name="connsiteY54" fmla="*/ 54832 h 1585379"/>
              <a:gd name="connsiteX55" fmla="*/ 4447712 w 10497466"/>
              <a:gd name="connsiteY55" fmla="*/ 37076 h 1585379"/>
              <a:gd name="connsiteX56" fmla="*/ 3453413 w 10497466"/>
              <a:gd name="connsiteY56" fmla="*/ 45954 h 1585379"/>
              <a:gd name="connsiteX57" fmla="*/ 2805343 w 10497466"/>
              <a:gd name="connsiteY57" fmla="*/ 54832 h 1585379"/>
              <a:gd name="connsiteX58" fmla="*/ 1793289 w 10497466"/>
              <a:gd name="connsiteY58" fmla="*/ 63709 h 1585379"/>
              <a:gd name="connsiteX59" fmla="*/ 1296140 w 10497466"/>
              <a:gd name="connsiteY59" fmla="*/ 170241 h 1585379"/>
              <a:gd name="connsiteX60" fmla="*/ 1180730 w 10497466"/>
              <a:gd name="connsiteY60" fmla="*/ 214630 h 1585379"/>
              <a:gd name="connsiteX61" fmla="*/ 1127464 w 10497466"/>
              <a:gd name="connsiteY61" fmla="*/ 232385 h 1585379"/>
              <a:gd name="connsiteX62" fmla="*/ 674703 w 10497466"/>
              <a:gd name="connsiteY62" fmla="*/ 241263 h 1585379"/>
              <a:gd name="connsiteX63" fmla="*/ 621437 w 10497466"/>
              <a:gd name="connsiteY63" fmla="*/ 250140 h 1585379"/>
              <a:gd name="connsiteX64" fmla="*/ 497149 w 10497466"/>
              <a:gd name="connsiteY64" fmla="*/ 259018 h 1585379"/>
              <a:gd name="connsiteX65" fmla="*/ 435006 w 10497466"/>
              <a:gd name="connsiteY65" fmla="*/ 276773 h 1585379"/>
              <a:gd name="connsiteX66" fmla="*/ 399495 w 10497466"/>
              <a:gd name="connsiteY66" fmla="*/ 285651 h 1585379"/>
              <a:gd name="connsiteX67" fmla="*/ 346229 w 10497466"/>
              <a:gd name="connsiteY67" fmla="*/ 294529 h 1585379"/>
              <a:gd name="connsiteX68" fmla="*/ 266330 w 10497466"/>
              <a:gd name="connsiteY68" fmla="*/ 312284 h 1585379"/>
              <a:gd name="connsiteX69" fmla="*/ 186431 w 10497466"/>
              <a:gd name="connsiteY69" fmla="*/ 365550 h 1585379"/>
              <a:gd name="connsiteX70" fmla="*/ 159798 w 10497466"/>
              <a:gd name="connsiteY70" fmla="*/ 392183 h 1585379"/>
              <a:gd name="connsiteX71" fmla="*/ 124287 w 10497466"/>
              <a:gd name="connsiteY71" fmla="*/ 472082 h 1585379"/>
              <a:gd name="connsiteX72" fmla="*/ 115410 w 10497466"/>
              <a:gd name="connsiteY72" fmla="*/ 498715 h 1585379"/>
              <a:gd name="connsiteX73" fmla="*/ 79899 w 10497466"/>
              <a:gd name="connsiteY73" fmla="*/ 551981 h 1585379"/>
              <a:gd name="connsiteX74" fmla="*/ 35510 w 10497466"/>
              <a:gd name="connsiteY74" fmla="*/ 605247 h 1585379"/>
              <a:gd name="connsiteX75" fmla="*/ 8877 w 10497466"/>
              <a:gd name="connsiteY75" fmla="*/ 694024 h 1585379"/>
              <a:gd name="connsiteX76" fmla="*/ 0 w 10497466"/>
              <a:gd name="connsiteY76" fmla="*/ 747290 h 1585379"/>
              <a:gd name="connsiteX77" fmla="*/ 17755 w 10497466"/>
              <a:gd name="connsiteY77" fmla="*/ 889333 h 1585379"/>
              <a:gd name="connsiteX78" fmla="*/ 26633 w 10497466"/>
              <a:gd name="connsiteY78" fmla="*/ 942599 h 1585379"/>
              <a:gd name="connsiteX79" fmla="*/ 44388 w 10497466"/>
              <a:gd name="connsiteY79" fmla="*/ 1004742 h 1585379"/>
              <a:gd name="connsiteX80" fmla="*/ 62143 w 10497466"/>
              <a:gd name="connsiteY80" fmla="*/ 1049131 h 1585379"/>
              <a:gd name="connsiteX81" fmla="*/ 71021 w 10497466"/>
              <a:gd name="connsiteY81" fmla="*/ 1075764 h 1585379"/>
              <a:gd name="connsiteX82" fmla="*/ 88777 w 10497466"/>
              <a:gd name="connsiteY82" fmla="*/ 1093519 h 1585379"/>
              <a:gd name="connsiteX83" fmla="*/ 133165 w 10497466"/>
              <a:gd name="connsiteY83" fmla="*/ 1155663 h 1585379"/>
              <a:gd name="connsiteX84" fmla="*/ 168676 w 10497466"/>
              <a:gd name="connsiteY84" fmla="*/ 1182296 h 1585379"/>
              <a:gd name="connsiteX85" fmla="*/ 213064 w 10497466"/>
              <a:gd name="connsiteY85" fmla="*/ 1235562 h 1585379"/>
              <a:gd name="connsiteX86" fmla="*/ 230819 w 10497466"/>
              <a:gd name="connsiteY86" fmla="*/ 1262195 h 1585379"/>
              <a:gd name="connsiteX87" fmla="*/ 275208 w 10497466"/>
              <a:gd name="connsiteY87" fmla="*/ 1306583 h 1585379"/>
              <a:gd name="connsiteX88" fmla="*/ 346229 w 10497466"/>
              <a:gd name="connsiteY88" fmla="*/ 1395360 h 1585379"/>
              <a:gd name="connsiteX89" fmla="*/ 372862 w 10497466"/>
              <a:gd name="connsiteY89" fmla="*/ 1404237 h 1585379"/>
              <a:gd name="connsiteX90" fmla="*/ 417250 w 10497466"/>
              <a:gd name="connsiteY90" fmla="*/ 1430870 h 1585379"/>
              <a:gd name="connsiteX91" fmla="*/ 452761 w 10497466"/>
              <a:gd name="connsiteY91" fmla="*/ 1448626 h 1585379"/>
              <a:gd name="connsiteX92" fmla="*/ 497149 w 10497466"/>
              <a:gd name="connsiteY92" fmla="*/ 1466381 h 1585379"/>
              <a:gd name="connsiteX93" fmla="*/ 514905 w 10497466"/>
              <a:gd name="connsiteY93" fmla="*/ 1484136 h 1585379"/>
              <a:gd name="connsiteX94" fmla="*/ 550415 w 10497466"/>
              <a:gd name="connsiteY94" fmla="*/ 1493014 h 1585379"/>
              <a:gd name="connsiteX95" fmla="*/ 577048 w 10497466"/>
              <a:gd name="connsiteY95" fmla="*/ 1501892 h 1585379"/>
              <a:gd name="connsiteX96" fmla="*/ 612559 w 10497466"/>
              <a:gd name="connsiteY96" fmla="*/ 1510770 h 1585379"/>
              <a:gd name="connsiteX97" fmla="*/ 665825 w 10497466"/>
              <a:gd name="connsiteY97" fmla="*/ 1528525 h 1585379"/>
              <a:gd name="connsiteX98" fmla="*/ 719091 w 10497466"/>
              <a:gd name="connsiteY98" fmla="*/ 1546280 h 1585379"/>
              <a:gd name="connsiteX99" fmla="*/ 745724 w 10497466"/>
              <a:gd name="connsiteY99" fmla="*/ 1555158 h 1585379"/>
              <a:gd name="connsiteX100" fmla="*/ 790112 w 10497466"/>
              <a:gd name="connsiteY100" fmla="*/ 1564036 h 1585379"/>
              <a:gd name="connsiteX101" fmla="*/ 914400 w 10497466"/>
              <a:gd name="connsiteY101" fmla="*/ 1581791 h 1585379"/>
              <a:gd name="connsiteX102" fmla="*/ 1005134 w 10497466"/>
              <a:gd name="connsiteY102" fmla="*/ 1557085 h 1585379"/>
              <a:gd name="connsiteX103" fmla="*/ 1131122 w 10497466"/>
              <a:gd name="connsiteY103" fmla="*/ 1565962 h 1585379"/>
              <a:gd name="connsiteX104" fmla="*/ 1217941 w 10497466"/>
              <a:gd name="connsiteY104" fmla="*/ 1554381 h 1585379"/>
              <a:gd name="connsiteX105" fmla="*/ 1321863 w 10497466"/>
              <a:gd name="connsiteY105" fmla="*/ 1555925 h 1585379"/>
              <a:gd name="connsiteX106" fmla="*/ 1485833 w 10497466"/>
              <a:gd name="connsiteY106" fmla="*/ 1519255 h 1585379"/>
              <a:gd name="connsiteX107" fmla="*/ 1658167 w 10497466"/>
              <a:gd name="connsiteY107" fmla="*/ 1516168 h 1585379"/>
              <a:gd name="connsiteX108" fmla="*/ 1761437 w 10497466"/>
              <a:gd name="connsiteY108" fmla="*/ 1476409 h 1585379"/>
              <a:gd name="connsiteX109" fmla="*/ 1707122 w 10497466"/>
              <a:gd name="connsiteY109" fmla="*/ 1487992 h 1585379"/>
              <a:gd name="connsiteX110" fmla="*/ 1775534 w 10497466"/>
              <a:gd name="connsiteY110" fmla="*/ 1581791 h 1585379"/>
              <a:gd name="connsiteX111" fmla="*/ 1828800 w 10497466"/>
              <a:gd name="connsiteY111" fmla="*/ 1564036 h 1585379"/>
              <a:gd name="connsiteX112" fmla="*/ 1855433 w 10497466"/>
              <a:gd name="connsiteY112" fmla="*/ 1555158 h 1585379"/>
              <a:gd name="connsiteX113" fmla="*/ 1953087 w 10497466"/>
              <a:gd name="connsiteY113" fmla="*/ 1537403 h 1585379"/>
              <a:gd name="connsiteX114" fmla="*/ 2070851 w 10497466"/>
              <a:gd name="connsiteY114" fmla="*/ 1506523 h 1585379"/>
              <a:gd name="connsiteX115" fmla="*/ 2224123 w 10497466"/>
              <a:gd name="connsiteY115" fmla="*/ 1503436 h 1585379"/>
              <a:gd name="connsiteX116" fmla="*/ 2627790 w 10497466"/>
              <a:gd name="connsiteY116" fmla="*/ 1501892 h 1585379"/>
              <a:gd name="connsiteX117" fmla="*/ 2734322 w 10497466"/>
              <a:gd name="connsiteY117" fmla="*/ 1484136 h 1585379"/>
              <a:gd name="connsiteX118" fmla="*/ 2902998 w 10497466"/>
              <a:gd name="connsiteY118" fmla="*/ 1448626 h 1585379"/>
              <a:gd name="connsiteX119" fmla="*/ 3027285 w 10497466"/>
              <a:gd name="connsiteY119" fmla="*/ 1430870 h 1585379"/>
              <a:gd name="connsiteX120" fmla="*/ 3222594 w 10497466"/>
              <a:gd name="connsiteY120" fmla="*/ 1395360 h 1585379"/>
              <a:gd name="connsiteX121" fmla="*/ 3577701 w 10497466"/>
              <a:gd name="connsiteY121" fmla="*/ 1359849 h 1585379"/>
              <a:gd name="connsiteX122" fmla="*/ 3986074 w 10497466"/>
              <a:gd name="connsiteY122" fmla="*/ 1377604 h 1585379"/>
              <a:gd name="connsiteX123" fmla="*/ 4074850 w 10497466"/>
              <a:gd name="connsiteY123" fmla="*/ 1421993 h 1585379"/>
              <a:gd name="connsiteX124" fmla="*/ 4128116 w 10497466"/>
              <a:gd name="connsiteY124" fmla="*/ 1413115 h 1585379"/>
              <a:gd name="connsiteX125" fmla="*/ 4163627 w 10497466"/>
              <a:gd name="connsiteY125" fmla="*/ 1404237 h 1585379"/>
              <a:gd name="connsiteX126" fmla="*/ 4225771 w 10497466"/>
              <a:gd name="connsiteY126" fmla="*/ 1395360 h 1585379"/>
              <a:gd name="connsiteX127" fmla="*/ 4634143 w 10497466"/>
              <a:gd name="connsiteY127" fmla="*/ 1404237 h 1585379"/>
              <a:gd name="connsiteX128" fmla="*/ 4696287 w 10497466"/>
              <a:gd name="connsiteY128" fmla="*/ 1421993 h 1585379"/>
              <a:gd name="connsiteX129" fmla="*/ 4838330 w 10497466"/>
              <a:gd name="connsiteY129" fmla="*/ 1448626 h 1585379"/>
              <a:gd name="connsiteX130" fmla="*/ 5007006 w 10497466"/>
              <a:gd name="connsiteY130" fmla="*/ 1484136 h 1585379"/>
              <a:gd name="connsiteX131" fmla="*/ 5166804 w 10497466"/>
              <a:gd name="connsiteY131" fmla="*/ 1501892 h 1585379"/>
              <a:gd name="connsiteX132" fmla="*/ 5495277 w 10497466"/>
              <a:gd name="connsiteY132" fmla="*/ 1519647 h 1585379"/>
              <a:gd name="connsiteX133" fmla="*/ 5575177 w 10497466"/>
              <a:gd name="connsiteY133" fmla="*/ 1528525 h 1585379"/>
              <a:gd name="connsiteX134" fmla="*/ 6152225 w 10497466"/>
              <a:gd name="connsiteY134" fmla="*/ 1510770 h 1585379"/>
              <a:gd name="connsiteX135" fmla="*/ 6205491 w 10497466"/>
              <a:gd name="connsiteY135" fmla="*/ 1501892 h 1585379"/>
              <a:gd name="connsiteX136" fmla="*/ 6365289 w 10497466"/>
              <a:gd name="connsiteY136" fmla="*/ 1555157 h 1585379"/>
              <a:gd name="connsiteX137" fmla="*/ 6498455 w 10497466"/>
              <a:gd name="connsiteY137" fmla="*/ 1555158 h 1585379"/>
              <a:gd name="connsiteX138" fmla="*/ 6578353 w 10497466"/>
              <a:gd name="connsiteY138" fmla="*/ 1546280 h 1585379"/>
              <a:gd name="connsiteX139" fmla="*/ 6747029 w 10497466"/>
              <a:gd name="connsiteY139" fmla="*/ 1528525 h 1585379"/>
              <a:gd name="connsiteX140" fmla="*/ 6773662 w 10497466"/>
              <a:gd name="connsiteY140" fmla="*/ 1564035 h 1585379"/>
              <a:gd name="connsiteX141" fmla="*/ 6862438 w 10497466"/>
              <a:gd name="connsiteY141" fmla="*/ 1519647 h 1585379"/>
              <a:gd name="connsiteX142" fmla="*/ 6924582 w 10497466"/>
              <a:gd name="connsiteY142" fmla="*/ 1528525 h 1585379"/>
              <a:gd name="connsiteX143" fmla="*/ 7013358 w 10497466"/>
              <a:gd name="connsiteY143" fmla="*/ 1510769 h 1585379"/>
              <a:gd name="connsiteX144" fmla="*/ 7102136 w 10497466"/>
              <a:gd name="connsiteY144" fmla="*/ 1501892 h 1585379"/>
              <a:gd name="connsiteX145" fmla="*/ 7155402 w 10497466"/>
              <a:gd name="connsiteY145" fmla="*/ 1519648 h 1585379"/>
              <a:gd name="connsiteX146" fmla="*/ 7164280 w 10497466"/>
              <a:gd name="connsiteY146" fmla="*/ 1484136 h 1585379"/>
              <a:gd name="connsiteX147" fmla="*/ 7279690 w 10497466"/>
              <a:gd name="connsiteY147" fmla="*/ 1475259 h 1585379"/>
              <a:gd name="connsiteX148" fmla="*/ 7386221 w 10497466"/>
              <a:gd name="connsiteY148" fmla="*/ 1439748 h 1585379"/>
              <a:gd name="connsiteX149" fmla="*/ 7439488 w 10497466"/>
              <a:gd name="connsiteY149" fmla="*/ 1404237 h 1585379"/>
              <a:gd name="connsiteX150" fmla="*/ 7572652 w 10497466"/>
              <a:gd name="connsiteY150" fmla="*/ 1413116 h 1585379"/>
              <a:gd name="connsiteX151" fmla="*/ 7696939 w 10497466"/>
              <a:gd name="connsiteY151" fmla="*/ 1430871 h 1585379"/>
              <a:gd name="connsiteX152" fmla="*/ 7767961 w 10497466"/>
              <a:gd name="connsiteY152" fmla="*/ 1404237 h 1585379"/>
              <a:gd name="connsiteX153" fmla="*/ 7945514 w 10497466"/>
              <a:gd name="connsiteY153" fmla="*/ 1413115 h 1585379"/>
              <a:gd name="connsiteX154" fmla="*/ 8007658 w 10497466"/>
              <a:gd name="connsiteY154" fmla="*/ 1457504 h 1585379"/>
              <a:gd name="connsiteX155" fmla="*/ 8123068 w 10497466"/>
              <a:gd name="connsiteY155" fmla="*/ 1395360 h 1585379"/>
              <a:gd name="connsiteX156" fmla="*/ 8238478 w 10497466"/>
              <a:gd name="connsiteY156" fmla="*/ 1377604 h 1585379"/>
              <a:gd name="connsiteX157" fmla="*/ 8265110 w 10497466"/>
              <a:gd name="connsiteY157" fmla="*/ 1395360 h 1585379"/>
              <a:gd name="connsiteX158" fmla="*/ 8211844 w 10497466"/>
              <a:gd name="connsiteY158" fmla="*/ 1421993 h 1585379"/>
              <a:gd name="connsiteX159" fmla="*/ 8371643 w 10497466"/>
              <a:gd name="connsiteY159" fmla="*/ 1413115 h 1585379"/>
              <a:gd name="connsiteX160" fmla="*/ 8451542 w 10497466"/>
              <a:gd name="connsiteY160" fmla="*/ 1395360 h 1585379"/>
              <a:gd name="connsiteX161" fmla="*/ 8957569 w 10497466"/>
              <a:gd name="connsiteY161" fmla="*/ 1315461 h 1585379"/>
              <a:gd name="connsiteX162" fmla="*/ 8948691 w 10497466"/>
              <a:gd name="connsiteY162" fmla="*/ 1324338 h 1585379"/>
              <a:gd name="connsiteX163" fmla="*/ 8877670 w 10497466"/>
              <a:gd name="connsiteY163" fmla="*/ 1350971 h 1585379"/>
              <a:gd name="connsiteX164" fmla="*/ 8859914 w 10497466"/>
              <a:gd name="connsiteY164" fmla="*/ 1368727 h 1585379"/>
              <a:gd name="connsiteX165" fmla="*/ 8833281 w 10497466"/>
              <a:gd name="connsiteY165" fmla="*/ 1377604 h 1585379"/>
              <a:gd name="connsiteX166" fmla="*/ 8815526 w 10497466"/>
              <a:gd name="connsiteY166" fmla="*/ 1395360 h 1585379"/>
              <a:gd name="connsiteX167" fmla="*/ 8788893 w 10497466"/>
              <a:gd name="connsiteY167" fmla="*/ 1413115 h 1585379"/>
              <a:gd name="connsiteX168" fmla="*/ 8788893 w 10497466"/>
              <a:gd name="connsiteY168" fmla="*/ 1297705 h 1585379"/>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775534 w 10497466"/>
              <a:gd name="connsiteY110" fmla="*/ 1581791 h 1581866"/>
              <a:gd name="connsiteX111" fmla="*/ 1878152 w 10497466"/>
              <a:gd name="connsiteY111" fmla="*/ 1476026 h 1581866"/>
              <a:gd name="connsiteX112" fmla="*/ 1855433 w 10497466"/>
              <a:gd name="connsiteY112" fmla="*/ 1555158 h 1581866"/>
              <a:gd name="connsiteX113" fmla="*/ 1953087 w 10497466"/>
              <a:gd name="connsiteY113" fmla="*/ 1537403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359849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855433 w 10497466"/>
              <a:gd name="connsiteY112" fmla="*/ 1555158 h 1581866"/>
              <a:gd name="connsiteX113" fmla="*/ 1953087 w 10497466"/>
              <a:gd name="connsiteY113" fmla="*/ 1537403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359849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53087 w 10497466"/>
              <a:gd name="connsiteY113" fmla="*/ 1537403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359849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359849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395360 h 1581866"/>
              <a:gd name="connsiteX121" fmla="*/ 3577701 w 10497466"/>
              <a:gd name="connsiteY121" fmla="*/ 1433190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86074 w 10497466"/>
              <a:gd name="connsiteY122" fmla="*/ 1377604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25771 w 10497466"/>
              <a:gd name="connsiteY126" fmla="*/ 1395360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166804 w 10497466"/>
              <a:gd name="connsiteY131" fmla="*/ 1501892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495277 w 10497466"/>
              <a:gd name="connsiteY132" fmla="*/ 1519647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575177 w 10497466"/>
              <a:gd name="connsiteY133" fmla="*/ 1528525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65289 w 10497466"/>
              <a:gd name="connsiteY136" fmla="*/ 1555157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498455 w 10497466"/>
              <a:gd name="connsiteY137" fmla="*/ 1555158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578353 w 10497466"/>
              <a:gd name="connsiteY138" fmla="*/ 1546280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447712 w 10497466"/>
              <a:gd name="connsiteY55" fmla="*/ 37076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54244 w 10497466"/>
              <a:gd name="connsiteY54" fmla="*/ 54832 h 1581866"/>
              <a:gd name="connsiteX55" fmla="*/ 4208423 w 10497466"/>
              <a:gd name="connsiteY55" fmla="*/ 53697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72587 h 1581866"/>
              <a:gd name="connsiteX54" fmla="*/ 4537740 w 10497466"/>
              <a:gd name="connsiteY54" fmla="*/ 46521 h 1581866"/>
              <a:gd name="connsiteX55" fmla="*/ 4208423 w 10497466"/>
              <a:gd name="connsiteY55" fmla="*/ 53697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05165 w 10497466"/>
              <a:gd name="connsiteY52" fmla="*/ 99220 h 1581866"/>
              <a:gd name="connsiteX53" fmla="*/ 4669654 w 10497466"/>
              <a:gd name="connsiteY53" fmla="*/ 55966 h 1581866"/>
              <a:gd name="connsiteX54" fmla="*/ 4537740 w 10497466"/>
              <a:gd name="connsiteY54" fmla="*/ 46521 h 1581866"/>
              <a:gd name="connsiteX55" fmla="*/ 4208423 w 10497466"/>
              <a:gd name="connsiteY55" fmla="*/ 53697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811697 w 10497466"/>
              <a:gd name="connsiteY51" fmla="*/ 90342 h 1581866"/>
              <a:gd name="connsiteX52" fmla="*/ 4729919 w 10497466"/>
              <a:gd name="connsiteY52" fmla="*/ 32737 h 1581866"/>
              <a:gd name="connsiteX53" fmla="*/ 4669654 w 10497466"/>
              <a:gd name="connsiteY53" fmla="*/ 55966 h 1581866"/>
              <a:gd name="connsiteX54" fmla="*/ 4537740 w 10497466"/>
              <a:gd name="connsiteY54" fmla="*/ 46521 h 1581866"/>
              <a:gd name="connsiteX55" fmla="*/ 4208423 w 10497466"/>
              <a:gd name="connsiteY55" fmla="*/ 53697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149048 w 10497466"/>
              <a:gd name="connsiteY49" fmla="*/ 28199 h 1581866"/>
              <a:gd name="connsiteX50" fmla="*/ 4891596 w 10497466"/>
              <a:gd name="connsiteY50" fmla="*/ 81465 h 1581866"/>
              <a:gd name="connsiteX51" fmla="*/ 4902462 w 10497466"/>
              <a:gd name="connsiteY51" fmla="*/ 23860 h 1581866"/>
              <a:gd name="connsiteX52" fmla="*/ 4729919 w 10497466"/>
              <a:gd name="connsiteY52" fmla="*/ 32737 h 1581866"/>
              <a:gd name="connsiteX53" fmla="*/ 4669654 w 10497466"/>
              <a:gd name="connsiteY53" fmla="*/ 55966 h 1581866"/>
              <a:gd name="connsiteX54" fmla="*/ 4537740 w 10497466"/>
              <a:gd name="connsiteY54" fmla="*/ 46521 h 1581866"/>
              <a:gd name="connsiteX55" fmla="*/ 4208423 w 10497466"/>
              <a:gd name="connsiteY55" fmla="*/ 53697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462598 w 10497466"/>
              <a:gd name="connsiteY49" fmla="*/ 44820 h 1581866"/>
              <a:gd name="connsiteX50" fmla="*/ 4891596 w 10497466"/>
              <a:gd name="connsiteY50" fmla="*/ 81465 h 1581866"/>
              <a:gd name="connsiteX51" fmla="*/ 4902462 w 10497466"/>
              <a:gd name="connsiteY51" fmla="*/ 23860 h 1581866"/>
              <a:gd name="connsiteX52" fmla="*/ 4729919 w 10497466"/>
              <a:gd name="connsiteY52" fmla="*/ 32737 h 1581866"/>
              <a:gd name="connsiteX53" fmla="*/ 4669654 w 10497466"/>
              <a:gd name="connsiteY53" fmla="*/ 55966 h 1581866"/>
              <a:gd name="connsiteX54" fmla="*/ 4537740 w 10497466"/>
              <a:gd name="connsiteY54" fmla="*/ 46521 h 1581866"/>
              <a:gd name="connsiteX55" fmla="*/ 4208423 w 10497466"/>
              <a:gd name="connsiteY55" fmla="*/ 53697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347534 w 10497466"/>
              <a:gd name="connsiteY46" fmla="*/ 37076 h 1581866"/>
              <a:gd name="connsiteX47" fmla="*/ 6196613 w 10497466"/>
              <a:gd name="connsiteY47" fmla="*/ 19321 h 1581866"/>
              <a:gd name="connsiteX48" fmla="*/ 6107837 w 10497466"/>
              <a:gd name="connsiteY48" fmla="*/ 10443 h 1581866"/>
              <a:gd name="connsiteX49" fmla="*/ 5462598 w 10497466"/>
              <a:gd name="connsiteY49" fmla="*/ 44820 h 1581866"/>
              <a:gd name="connsiteX50" fmla="*/ 5114381 w 10497466"/>
              <a:gd name="connsiteY50" fmla="*/ 39913 h 1581866"/>
              <a:gd name="connsiteX51" fmla="*/ 4902462 w 10497466"/>
              <a:gd name="connsiteY51" fmla="*/ 23860 h 1581866"/>
              <a:gd name="connsiteX52" fmla="*/ 4729919 w 10497466"/>
              <a:gd name="connsiteY52" fmla="*/ 32737 h 1581866"/>
              <a:gd name="connsiteX53" fmla="*/ 4669654 w 10497466"/>
              <a:gd name="connsiteY53" fmla="*/ 55966 h 1581866"/>
              <a:gd name="connsiteX54" fmla="*/ 4537740 w 10497466"/>
              <a:gd name="connsiteY54" fmla="*/ 46521 h 1581866"/>
              <a:gd name="connsiteX55" fmla="*/ 4208423 w 10497466"/>
              <a:gd name="connsiteY55" fmla="*/ 53697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 name="connsiteX0" fmla="*/ 8788893 w 10497466"/>
              <a:gd name="connsiteY0" fmla="*/ 1297705 h 1581866"/>
              <a:gd name="connsiteX1" fmla="*/ 8788893 w 10497466"/>
              <a:gd name="connsiteY1" fmla="*/ 1297705 h 1581866"/>
              <a:gd name="connsiteX2" fmla="*/ 9401452 w 10497466"/>
              <a:gd name="connsiteY2" fmla="*/ 1288828 h 1581866"/>
              <a:gd name="connsiteX3" fmla="*/ 9490229 w 10497466"/>
              <a:gd name="connsiteY3" fmla="*/ 1271072 h 1581866"/>
              <a:gd name="connsiteX4" fmla="*/ 9792070 w 10497466"/>
              <a:gd name="connsiteY4" fmla="*/ 1253317 h 1581866"/>
              <a:gd name="connsiteX5" fmla="*/ 9916357 w 10497466"/>
              <a:gd name="connsiteY5" fmla="*/ 1244439 h 1581866"/>
              <a:gd name="connsiteX6" fmla="*/ 9987378 w 10497466"/>
              <a:gd name="connsiteY6" fmla="*/ 1226684 h 1581866"/>
              <a:gd name="connsiteX7" fmla="*/ 10031767 w 10497466"/>
              <a:gd name="connsiteY7" fmla="*/ 1217806 h 1581866"/>
              <a:gd name="connsiteX8" fmla="*/ 10085033 w 10497466"/>
              <a:gd name="connsiteY8" fmla="*/ 1200051 h 1581866"/>
              <a:gd name="connsiteX9" fmla="*/ 10173810 w 10497466"/>
              <a:gd name="connsiteY9" fmla="*/ 1173418 h 1581866"/>
              <a:gd name="connsiteX10" fmla="*/ 10218198 w 10497466"/>
              <a:gd name="connsiteY10" fmla="*/ 1137907 h 1581866"/>
              <a:gd name="connsiteX11" fmla="*/ 10244831 w 10497466"/>
              <a:gd name="connsiteY11" fmla="*/ 1120152 h 1581866"/>
              <a:gd name="connsiteX12" fmla="*/ 10298097 w 10497466"/>
              <a:gd name="connsiteY12" fmla="*/ 1058008 h 1581866"/>
              <a:gd name="connsiteX13" fmla="*/ 10351363 w 10497466"/>
              <a:gd name="connsiteY13" fmla="*/ 1040253 h 1581866"/>
              <a:gd name="connsiteX14" fmla="*/ 10386874 w 10497466"/>
              <a:gd name="connsiteY14" fmla="*/ 1013620 h 1581866"/>
              <a:gd name="connsiteX15" fmla="*/ 10422384 w 10497466"/>
              <a:gd name="connsiteY15" fmla="*/ 1004742 h 1581866"/>
              <a:gd name="connsiteX16" fmla="*/ 10466773 w 10497466"/>
              <a:gd name="connsiteY16" fmla="*/ 969232 h 1581866"/>
              <a:gd name="connsiteX17" fmla="*/ 10475650 w 10497466"/>
              <a:gd name="connsiteY17" fmla="*/ 614125 h 1581866"/>
              <a:gd name="connsiteX18" fmla="*/ 10440140 w 10497466"/>
              <a:gd name="connsiteY18" fmla="*/ 569736 h 1581866"/>
              <a:gd name="connsiteX19" fmla="*/ 10422384 w 10497466"/>
              <a:gd name="connsiteY19" fmla="*/ 543103 h 1581866"/>
              <a:gd name="connsiteX20" fmla="*/ 10360241 w 10497466"/>
              <a:gd name="connsiteY20" fmla="*/ 516470 h 1581866"/>
              <a:gd name="connsiteX21" fmla="*/ 10324730 w 10497466"/>
              <a:gd name="connsiteY21" fmla="*/ 463204 h 1581866"/>
              <a:gd name="connsiteX22" fmla="*/ 10306975 w 10497466"/>
              <a:gd name="connsiteY22" fmla="*/ 436571 h 1581866"/>
              <a:gd name="connsiteX23" fmla="*/ 10280342 w 10497466"/>
              <a:gd name="connsiteY23" fmla="*/ 427694 h 1581866"/>
              <a:gd name="connsiteX24" fmla="*/ 10218198 w 10497466"/>
              <a:gd name="connsiteY24" fmla="*/ 356672 h 1581866"/>
              <a:gd name="connsiteX25" fmla="*/ 10182687 w 10497466"/>
              <a:gd name="connsiteY25" fmla="*/ 338917 h 1581866"/>
              <a:gd name="connsiteX26" fmla="*/ 10093910 w 10497466"/>
              <a:gd name="connsiteY26" fmla="*/ 294529 h 1581866"/>
              <a:gd name="connsiteX27" fmla="*/ 10014011 w 10497466"/>
              <a:gd name="connsiteY27" fmla="*/ 267896 h 1581866"/>
              <a:gd name="connsiteX28" fmla="*/ 9978501 w 10497466"/>
              <a:gd name="connsiteY28" fmla="*/ 259018 h 1581866"/>
              <a:gd name="connsiteX29" fmla="*/ 9934112 w 10497466"/>
              <a:gd name="connsiteY29" fmla="*/ 250140 h 1581866"/>
              <a:gd name="connsiteX30" fmla="*/ 9898602 w 10497466"/>
              <a:gd name="connsiteY30" fmla="*/ 241263 h 1581866"/>
              <a:gd name="connsiteX31" fmla="*/ 9836458 w 10497466"/>
              <a:gd name="connsiteY31" fmla="*/ 232385 h 1581866"/>
              <a:gd name="connsiteX32" fmla="*/ 9783192 w 10497466"/>
              <a:gd name="connsiteY32" fmla="*/ 214630 h 1581866"/>
              <a:gd name="connsiteX33" fmla="*/ 9729926 w 10497466"/>
              <a:gd name="connsiteY33" fmla="*/ 187997 h 1581866"/>
              <a:gd name="connsiteX34" fmla="*/ 9676660 w 10497466"/>
              <a:gd name="connsiteY34" fmla="*/ 161364 h 1581866"/>
              <a:gd name="connsiteX35" fmla="*/ 9614516 w 10497466"/>
              <a:gd name="connsiteY35" fmla="*/ 125853 h 1581866"/>
              <a:gd name="connsiteX36" fmla="*/ 9570128 w 10497466"/>
              <a:gd name="connsiteY36" fmla="*/ 116975 h 1581866"/>
              <a:gd name="connsiteX37" fmla="*/ 9454718 w 10497466"/>
              <a:gd name="connsiteY37" fmla="*/ 90342 h 1581866"/>
              <a:gd name="connsiteX38" fmla="*/ 9419208 w 10497466"/>
              <a:gd name="connsiteY38" fmla="*/ 81465 h 1581866"/>
              <a:gd name="connsiteX39" fmla="*/ 9348186 w 10497466"/>
              <a:gd name="connsiteY39" fmla="*/ 72587 h 1581866"/>
              <a:gd name="connsiteX40" fmla="*/ 9286043 w 10497466"/>
              <a:gd name="connsiteY40" fmla="*/ 63709 h 1581866"/>
              <a:gd name="connsiteX41" fmla="*/ 9179510 w 10497466"/>
              <a:gd name="connsiteY41" fmla="*/ 45954 h 1581866"/>
              <a:gd name="connsiteX42" fmla="*/ 9081856 w 10497466"/>
              <a:gd name="connsiteY42" fmla="*/ 28199 h 1581866"/>
              <a:gd name="connsiteX43" fmla="*/ 9001957 w 10497466"/>
              <a:gd name="connsiteY43" fmla="*/ 19321 h 1581866"/>
              <a:gd name="connsiteX44" fmla="*/ 8629095 w 10497466"/>
              <a:gd name="connsiteY44" fmla="*/ 19321 h 1581866"/>
              <a:gd name="connsiteX45" fmla="*/ 8416031 w 10497466"/>
              <a:gd name="connsiteY45" fmla="*/ 45954 h 1581866"/>
              <a:gd name="connsiteX46" fmla="*/ 6570320 w 10497466"/>
              <a:gd name="connsiteY46" fmla="*/ 28766 h 1581866"/>
              <a:gd name="connsiteX47" fmla="*/ 6196613 w 10497466"/>
              <a:gd name="connsiteY47" fmla="*/ 19321 h 1581866"/>
              <a:gd name="connsiteX48" fmla="*/ 6107837 w 10497466"/>
              <a:gd name="connsiteY48" fmla="*/ 10443 h 1581866"/>
              <a:gd name="connsiteX49" fmla="*/ 5462598 w 10497466"/>
              <a:gd name="connsiteY49" fmla="*/ 44820 h 1581866"/>
              <a:gd name="connsiteX50" fmla="*/ 5114381 w 10497466"/>
              <a:gd name="connsiteY50" fmla="*/ 39913 h 1581866"/>
              <a:gd name="connsiteX51" fmla="*/ 4902462 w 10497466"/>
              <a:gd name="connsiteY51" fmla="*/ 23860 h 1581866"/>
              <a:gd name="connsiteX52" fmla="*/ 4729919 w 10497466"/>
              <a:gd name="connsiteY52" fmla="*/ 32737 h 1581866"/>
              <a:gd name="connsiteX53" fmla="*/ 4669654 w 10497466"/>
              <a:gd name="connsiteY53" fmla="*/ 55966 h 1581866"/>
              <a:gd name="connsiteX54" fmla="*/ 4537740 w 10497466"/>
              <a:gd name="connsiteY54" fmla="*/ 46521 h 1581866"/>
              <a:gd name="connsiteX55" fmla="*/ 4208423 w 10497466"/>
              <a:gd name="connsiteY55" fmla="*/ 53697 h 1581866"/>
              <a:gd name="connsiteX56" fmla="*/ 3453413 w 10497466"/>
              <a:gd name="connsiteY56" fmla="*/ 45954 h 1581866"/>
              <a:gd name="connsiteX57" fmla="*/ 2805343 w 10497466"/>
              <a:gd name="connsiteY57" fmla="*/ 54832 h 1581866"/>
              <a:gd name="connsiteX58" fmla="*/ 1793289 w 10497466"/>
              <a:gd name="connsiteY58" fmla="*/ 63709 h 1581866"/>
              <a:gd name="connsiteX59" fmla="*/ 1296140 w 10497466"/>
              <a:gd name="connsiteY59" fmla="*/ 170241 h 1581866"/>
              <a:gd name="connsiteX60" fmla="*/ 1180730 w 10497466"/>
              <a:gd name="connsiteY60" fmla="*/ 214630 h 1581866"/>
              <a:gd name="connsiteX61" fmla="*/ 1127464 w 10497466"/>
              <a:gd name="connsiteY61" fmla="*/ 232385 h 1581866"/>
              <a:gd name="connsiteX62" fmla="*/ 674703 w 10497466"/>
              <a:gd name="connsiteY62" fmla="*/ 241263 h 1581866"/>
              <a:gd name="connsiteX63" fmla="*/ 621437 w 10497466"/>
              <a:gd name="connsiteY63" fmla="*/ 250140 h 1581866"/>
              <a:gd name="connsiteX64" fmla="*/ 497149 w 10497466"/>
              <a:gd name="connsiteY64" fmla="*/ 259018 h 1581866"/>
              <a:gd name="connsiteX65" fmla="*/ 435006 w 10497466"/>
              <a:gd name="connsiteY65" fmla="*/ 276773 h 1581866"/>
              <a:gd name="connsiteX66" fmla="*/ 399495 w 10497466"/>
              <a:gd name="connsiteY66" fmla="*/ 285651 h 1581866"/>
              <a:gd name="connsiteX67" fmla="*/ 346229 w 10497466"/>
              <a:gd name="connsiteY67" fmla="*/ 294529 h 1581866"/>
              <a:gd name="connsiteX68" fmla="*/ 266330 w 10497466"/>
              <a:gd name="connsiteY68" fmla="*/ 312284 h 1581866"/>
              <a:gd name="connsiteX69" fmla="*/ 186431 w 10497466"/>
              <a:gd name="connsiteY69" fmla="*/ 365550 h 1581866"/>
              <a:gd name="connsiteX70" fmla="*/ 159798 w 10497466"/>
              <a:gd name="connsiteY70" fmla="*/ 392183 h 1581866"/>
              <a:gd name="connsiteX71" fmla="*/ 124287 w 10497466"/>
              <a:gd name="connsiteY71" fmla="*/ 472082 h 1581866"/>
              <a:gd name="connsiteX72" fmla="*/ 115410 w 10497466"/>
              <a:gd name="connsiteY72" fmla="*/ 498715 h 1581866"/>
              <a:gd name="connsiteX73" fmla="*/ 79899 w 10497466"/>
              <a:gd name="connsiteY73" fmla="*/ 551981 h 1581866"/>
              <a:gd name="connsiteX74" fmla="*/ 35510 w 10497466"/>
              <a:gd name="connsiteY74" fmla="*/ 605247 h 1581866"/>
              <a:gd name="connsiteX75" fmla="*/ 8877 w 10497466"/>
              <a:gd name="connsiteY75" fmla="*/ 694024 h 1581866"/>
              <a:gd name="connsiteX76" fmla="*/ 0 w 10497466"/>
              <a:gd name="connsiteY76" fmla="*/ 747290 h 1581866"/>
              <a:gd name="connsiteX77" fmla="*/ 17755 w 10497466"/>
              <a:gd name="connsiteY77" fmla="*/ 889333 h 1581866"/>
              <a:gd name="connsiteX78" fmla="*/ 26633 w 10497466"/>
              <a:gd name="connsiteY78" fmla="*/ 942599 h 1581866"/>
              <a:gd name="connsiteX79" fmla="*/ 44388 w 10497466"/>
              <a:gd name="connsiteY79" fmla="*/ 1004742 h 1581866"/>
              <a:gd name="connsiteX80" fmla="*/ 62143 w 10497466"/>
              <a:gd name="connsiteY80" fmla="*/ 1049131 h 1581866"/>
              <a:gd name="connsiteX81" fmla="*/ 71021 w 10497466"/>
              <a:gd name="connsiteY81" fmla="*/ 1075764 h 1581866"/>
              <a:gd name="connsiteX82" fmla="*/ 88777 w 10497466"/>
              <a:gd name="connsiteY82" fmla="*/ 1093519 h 1581866"/>
              <a:gd name="connsiteX83" fmla="*/ 133165 w 10497466"/>
              <a:gd name="connsiteY83" fmla="*/ 1155663 h 1581866"/>
              <a:gd name="connsiteX84" fmla="*/ 168676 w 10497466"/>
              <a:gd name="connsiteY84" fmla="*/ 1182296 h 1581866"/>
              <a:gd name="connsiteX85" fmla="*/ 213064 w 10497466"/>
              <a:gd name="connsiteY85" fmla="*/ 1235562 h 1581866"/>
              <a:gd name="connsiteX86" fmla="*/ 230819 w 10497466"/>
              <a:gd name="connsiteY86" fmla="*/ 1262195 h 1581866"/>
              <a:gd name="connsiteX87" fmla="*/ 275208 w 10497466"/>
              <a:gd name="connsiteY87" fmla="*/ 1306583 h 1581866"/>
              <a:gd name="connsiteX88" fmla="*/ 346229 w 10497466"/>
              <a:gd name="connsiteY88" fmla="*/ 1395360 h 1581866"/>
              <a:gd name="connsiteX89" fmla="*/ 372862 w 10497466"/>
              <a:gd name="connsiteY89" fmla="*/ 1404237 h 1581866"/>
              <a:gd name="connsiteX90" fmla="*/ 417250 w 10497466"/>
              <a:gd name="connsiteY90" fmla="*/ 1430870 h 1581866"/>
              <a:gd name="connsiteX91" fmla="*/ 452761 w 10497466"/>
              <a:gd name="connsiteY91" fmla="*/ 1448626 h 1581866"/>
              <a:gd name="connsiteX92" fmla="*/ 497149 w 10497466"/>
              <a:gd name="connsiteY92" fmla="*/ 1466381 h 1581866"/>
              <a:gd name="connsiteX93" fmla="*/ 514905 w 10497466"/>
              <a:gd name="connsiteY93" fmla="*/ 1484136 h 1581866"/>
              <a:gd name="connsiteX94" fmla="*/ 550415 w 10497466"/>
              <a:gd name="connsiteY94" fmla="*/ 1493014 h 1581866"/>
              <a:gd name="connsiteX95" fmla="*/ 577048 w 10497466"/>
              <a:gd name="connsiteY95" fmla="*/ 1501892 h 1581866"/>
              <a:gd name="connsiteX96" fmla="*/ 612559 w 10497466"/>
              <a:gd name="connsiteY96" fmla="*/ 1510770 h 1581866"/>
              <a:gd name="connsiteX97" fmla="*/ 665825 w 10497466"/>
              <a:gd name="connsiteY97" fmla="*/ 1528525 h 1581866"/>
              <a:gd name="connsiteX98" fmla="*/ 719091 w 10497466"/>
              <a:gd name="connsiteY98" fmla="*/ 1546280 h 1581866"/>
              <a:gd name="connsiteX99" fmla="*/ 745724 w 10497466"/>
              <a:gd name="connsiteY99" fmla="*/ 1555158 h 1581866"/>
              <a:gd name="connsiteX100" fmla="*/ 790112 w 10497466"/>
              <a:gd name="connsiteY100" fmla="*/ 1564036 h 1581866"/>
              <a:gd name="connsiteX101" fmla="*/ 914400 w 10497466"/>
              <a:gd name="connsiteY101" fmla="*/ 1581791 h 1581866"/>
              <a:gd name="connsiteX102" fmla="*/ 1005134 w 10497466"/>
              <a:gd name="connsiteY102" fmla="*/ 1557085 h 1581866"/>
              <a:gd name="connsiteX103" fmla="*/ 1131122 w 10497466"/>
              <a:gd name="connsiteY103" fmla="*/ 1565962 h 1581866"/>
              <a:gd name="connsiteX104" fmla="*/ 1217941 w 10497466"/>
              <a:gd name="connsiteY104" fmla="*/ 1554381 h 1581866"/>
              <a:gd name="connsiteX105" fmla="*/ 1321863 w 10497466"/>
              <a:gd name="connsiteY105" fmla="*/ 1555925 h 1581866"/>
              <a:gd name="connsiteX106" fmla="*/ 1485833 w 10497466"/>
              <a:gd name="connsiteY106" fmla="*/ 1519255 h 1581866"/>
              <a:gd name="connsiteX107" fmla="*/ 1658167 w 10497466"/>
              <a:gd name="connsiteY107" fmla="*/ 1516168 h 1581866"/>
              <a:gd name="connsiteX108" fmla="*/ 1761437 w 10497466"/>
              <a:gd name="connsiteY108" fmla="*/ 1476409 h 1581866"/>
              <a:gd name="connsiteX109" fmla="*/ 1707122 w 10497466"/>
              <a:gd name="connsiteY109" fmla="*/ 1487992 h 1581866"/>
              <a:gd name="connsiteX110" fmla="*/ 1890687 w 10497466"/>
              <a:gd name="connsiteY110" fmla="*/ 1464444 h 1581866"/>
              <a:gd name="connsiteX111" fmla="*/ 1878152 w 10497466"/>
              <a:gd name="connsiteY111" fmla="*/ 1476026 h 1581866"/>
              <a:gd name="connsiteX112" fmla="*/ 1913010 w 10497466"/>
              <a:gd name="connsiteY112" fmla="*/ 1474482 h 1581866"/>
              <a:gd name="connsiteX113" fmla="*/ 1994213 w 10497466"/>
              <a:gd name="connsiteY113" fmla="*/ 1456727 h 1581866"/>
              <a:gd name="connsiteX114" fmla="*/ 2070851 w 10497466"/>
              <a:gd name="connsiteY114" fmla="*/ 1506523 h 1581866"/>
              <a:gd name="connsiteX115" fmla="*/ 2224123 w 10497466"/>
              <a:gd name="connsiteY115" fmla="*/ 1503436 h 1581866"/>
              <a:gd name="connsiteX116" fmla="*/ 2627790 w 10497466"/>
              <a:gd name="connsiteY116" fmla="*/ 1501892 h 1581866"/>
              <a:gd name="connsiteX117" fmla="*/ 2734322 w 10497466"/>
              <a:gd name="connsiteY117" fmla="*/ 1484136 h 1581866"/>
              <a:gd name="connsiteX118" fmla="*/ 2902998 w 10497466"/>
              <a:gd name="connsiteY118" fmla="*/ 1448626 h 1581866"/>
              <a:gd name="connsiteX119" fmla="*/ 3027285 w 10497466"/>
              <a:gd name="connsiteY119" fmla="*/ 1430870 h 1581866"/>
              <a:gd name="connsiteX120" fmla="*/ 3222594 w 10497466"/>
              <a:gd name="connsiteY120" fmla="*/ 1432031 h 1581866"/>
              <a:gd name="connsiteX121" fmla="*/ 3577701 w 10497466"/>
              <a:gd name="connsiteY121" fmla="*/ 1433190 h 1581866"/>
              <a:gd name="connsiteX122" fmla="*/ 3977849 w 10497466"/>
              <a:gd name="connsiteY122" fmla="*/ 1428943 h 1581866"/>
              <a:gd name="connsiteX123" fmla="*/ 4074850 w 10497466"/>
              <a:gd name="connsiteY123" fmla="*/ 1421993 h 1581866"/>
              <a:gd name="connsiteX124" fmla="*/ 4128116 w 10497466"/>
              <a:gd name="connsiteY124" fmla="*/ 1413115 h 1581866"/>
              <a:gd name="connsiteX125" fmla="*/ 4163627 w 10497466"/>
              <a:gd name="connsiteY125" fmla="*/ 1404237 h 1581866"/>
              <a:gd name="connsiteX126" fmla="*/ 4275122 w 10497466"/>
              <a:gd name="connsiteY126" fmla="*/ 1417362 h 1581866"/>
              <a:gd name="connsiteX127" fmla="*/ 4634143 w 10497466"/>
              <a:gd name="connsiteY127" fmla="*/ 1404237 h 1581866"/>
              <a:gd name="connsiteX128" fmla="*/ 4696287 w 10497466"/>
              <a:gd name="connsiteY128" fmla="*/ 1421993 h 1581866"/>
              <a:gd name="connsiteX129" fmla="*/ 4838330 w 10497466"/>
              <a:gd name="connsiteY129" fmla="*/ 1448626 h 1581866"/>
              <a:gd name="connsiteX130" fmla="*/ 5007006 w 10497466"/>
              <a:gd name="connsiteY130" fmla="*/ 1484136 h 1581866"/>
              <a:gd name="connsiteX131" fmla="*/ 5265507 w 10497466"/>
              <a:gd name="connsiteY131" fmla="*/ 1457887 h 1581866"/>
              <a:gd name="connsiteX132" fmla="*/ 5626881 w 10497466"/>
              <a:gd name="connsiteY132" fmla="*/ 1490310 h 1581866"/>
              <a:gd name="connsiteX133" fmla="*/ 5838384 w 10497466"/>
              <a:gd name="connsiteY133" fmla="*/ 1499188 h 1581866"/>
              <a:gd name="connsiteX134" fmla="*/ 6152225 w 10497466"/>
              <a:gd name="connsiteY134" fmla="*/ 1510770 h 1581866"/>
              <a:gd name="connsiteX135" fmla="*/ 6205491 w 10497466"/>
              <a:gd name="connsiteY135" fmla="*/ 1501892 h 1581866"/>
              <a:gd name="connsiteX136" fmla="*/ 6398190 w 10497466"/>
              <a:gd name="connsiteY136" fmla="*/ 1503818 h 1581866"/>
              <a:gd name="connsiteX137" fmla="*/ 6547807 w 10497466"/>
              <a:gd name="connsiteY137" fmla="*/ 1496485 h 1581866"/>
              <a:gd name="connsiteX138" fmla="*/ 6627705 w 10497466"/>
              <a:gd name="connsiteY138" fmla="*/ 1502275 h 1581866"/>
              <a:gd name="connsiteX139" fmla="*/ 6747029 w 10497466"/>
              <a:gd name="connsiteY139" fmla="*/ 1528525 h 1581866"/>
              <a:gd name="connsiteX140" fmla="*/ 6773662 w 10497466"/>
              <a:gd name="connsiteY140" fmla="*/ 1564035 h 1581866"/>
              <a:gd name="connsiteX141" fmla="*/ 6862438 w 10497466"/>
              <a:gd name="connsiteY141" fmla="*/ 1519647 h 1581866"/>
              <a:gd name="connsiteX142" fmla="*/ 6924582 w 10497466"/>
              <a:gd name="connsiteY142" fmla="*/ 1528525 h 1581866"/>
              <a:gd name="connsiteX143" fmla="*/ 7013358 w 10497466"/>
              <a:gd name="connsiteY143" fmla="*/ 1510769 h 1581866"/>
              <a:gd name="connsiteX144" fmla="*/ 7102136 w 10497466"/>
              <a:gd name="connsiteY144" fmla="*/ 1501892 h 1581866"/>
              <a:gd name="connsiteX145" fmla="*/ 7155402 w 10497466"/>
              <a:gd name="connsiteY145" fmla="*/ 1519648 h 1581866"/>
              <a:gd name="connsiteX146" fmla="*/ 7164280 w 10497466"/>
              <a:gd name="connsiteY146" fmla="*/ 1484136 h 1581866"/>
              <a:gd name="connsiteX147" fmla="*/ 7279690 w 10497466"/>
              <a:gd name="connsiteY147" fmla="*/ 1475259 h 1581866"/>
              <a:gd name="connsiteX148" fmla="*/ 7386221 w 10497466"/>
              <a:gd name="connsiteY148" fmla="*/ 1439748 h 1581866"/>
              <a:gd name="connsiteX149" fmla="*/ 7439488 w 10497466"/>
              <a:gd name="connsiteY149" fmla="*/ 1404237 h 1581866"/>
              <a:gd name="connsiteX150" fmla="*/ 7572652 w 10497466"/>
              <a:gd name="connsiteY150" fmla="*/ 1413116 h 1581866"/>
              <a:gd name="connsiteX151" fmla="*/ 7696939 w 10497466"/>
              <a:gd name="connsiteY151" fmla="*/ 1430871 h 1581866"/>
              <a:gd name="connsiteX152" fmla="*/ 7767961 w 10497466"/>
              <a:gd name="connsiteY152" fmla="*/ 1404237 h 1581866"/>
              <a:gd name="connsiteX153" fmla="*/ 7945514 w 10497466"/>
              <a:gd name="connsiteY153" fmla="*/ 1413115 h 1581866"/>
              <a:gd name="connsiteX154" fmla="*/ 8007658 w 10497466"/>
              <a:gd name="connsiteY154" fmla="*/ 1457504 h 1581866"/>
              <a:gd name="connsiteX155" fmla="*/ 8123068 w 10497466"/>
              <a:gd name="connsiteY155" fmla="*/ 1395360 h 1581866"/>
              <a:gd name="connsiteX156" fmla="*/ 8238478 w 10497466"/>
              <a:gd name="connsiteY156" fmla="*/ 1377604 h 1581866"/>
              <a:gd name="connsiteX157" fmla="*/ 8265110 w 10497466"/>
              <a:gd name="connsiteY157" fmla="*/ 1395360 h 1581866"/>
              <a:gd name="connsiteX158" fmla="*/ 8211844 w 10497466"/>
              <a:gd name="connsiteY158" fmla="*/ 1421993 h 1581866"/>
              <a:gd name="connsiteX159" fmla="*/ 8371643 w 10497466"/>
              <a:gd name="connsiteY159" fmla="*/ 1413115 h 1581866"/>
              <a:gd name="connsiteX160" fmla="*/ 8451542 w 10497466"/>
              <a:gd name="connsiteY160" fmla="*/ 1395360 h 1581866"/>
              <a:gd name="connsiteX161" fmla="*/ 8957569 w 10497466"/>
              <a:gd name="connsiteY161" fmla="*/ 1315461 h 1581866"/>
              <a:gd name="connsiteX162" fmla="*/ 8948691 w 10497466"/>
              <a:gd name="connsiteY162" fmla="*/ 1324338 h 1581866"/>
              <a:gd name="connsiteX163" fmla="*/ 8877670 w 10497466"/>
              <a:gd name="connsiteY163" fmla="*/ 1350971 h 1581866"/>
              <a:gd name="connsiteX164" fmla="*/ 8859914 w 10497466"/>
              <a:gd name="connsiteY164" fmla="*/ 1368727 h 1581866"/>
              <a:gd name="connsiteX165" fmla="*/ 8833281 w 10497466"/>
              <a:gd name="connsiteY165" fmla="*/ 1377604 h 1581866"/>
              <a:gd name="connsiteX166" fmla="*/ 8815526 w 10497466"/>
              <a:gd name="connsiteY166" fmla="*/ 1395360 h 1581866"/>
              <a:gd name="connsiteX167" fmla="*/ 8788893 w 10497466"/>
              <a:gd name="connsiteY167" fmla="*/ 1413115 h 1581866"/>
              <a:gd name="connsiteX168" fmla="*/ 8788893 w 10497466"/>
              <a:gd name="connsiteY168" fmla="*/ 1297705 h 158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58186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570320" y="28766"/>
                </a:lnTo>
                <a:cubicBezTo>
                  <a:pt x="6519670" y="28158"/>
                  <a:pt x="6273693" y="22375"/>
                  <a:pt x="6196613" y="19321"/>
                </a:cubicBezTo>
                <a:cubicBezTo>
                  <a:pt x="6119533" y="16267"/>
                  <a:pt x="6137429" y="13402"/>
                  <a:pt x="6107837" y="10443"/>
                </a:cubicBezTo>
                <a:cubicBezTo>
                  <a:pt x="5788241" y="16362"/>
                  <a:pt x="5628174" y="39908"/>
                  <a:pt x="5462598" y="44820"/>
                </a:cubicBezTo>
                <a:cubicBezTo>
                  <a:pt x="5297022" y="49732"/>
                  <a:pt x="5207737" y="43406"/>
                  <a:pt x="5114381" y="39913"/>
                </a:cubicBezTo>
                <a:cubicBezTo>
                  <a:pt x="5021025" y="36420"/>
                  <a:pt x="4929095" y="20901"/>
                  <a:pt x="4902462" y="23860"/>
                </a:cubicBezTo>
                <a:cubicBezTo>
                  <a:pt x="4855848" y="39399"/>
                  <a:pt x="4768720" y="27386"/>
                  <a:pt x="4729919" y="32737"/>
                </a:cubicBezTo>
                <a:cubicBezTo>
                  <a:pt x="4691118" y="38088"/>
                  <a:pt x="4701684" y="53669"/>
                  <a:pt x="4669654" y="55966"/>
                </a:cubicBezTo>
                <a:lnTo>
                  <a:pt x="4537740" y="46521"/>
                </a:lnTo>
                <a:cubicBezTo>
                  <a:pt x="4500339" y="37170"/>
                  <a:pt x="4249989" y="53697"/>
                  <a:pt x="4208423" y="53697"/>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878563" y="1582950"/>
                  <a:pt x="914400" y="1581791"/>
                </a:cubicBezTo>
                <a:cubicBezTo>
                  <a:pt x="950237" y="1580633"/>
                  <a:pt x="969014" y="1559723"/>
                  <a:pt x="1005134" y="1557085"/>
                </a:cubicBezTo>
                <a:cubicBezTo>
                  <a:pt x="1041254" y="1554447"/>
                  <a:pt x="1095654" y="1566413"/>
                  <a:pt x="1131122" y="1565962"/>
                </a:cubicBezTo>
                <a:cubicBezTo>
                  <a:pt x="1166590" y="1565511"/>
                  <a:pt x="1186151" y="1556054"/>
                  <a:pt x="1217941" y="1554381"/>
                </a:cubicBezTo>
                <a:cubicBezTo>
                  <a:pt x="1249731" y="1552708"/>
                  <a:pt x="1298189" y="1552966"/>
                  <a:pt x="1321863" y="1555925"/>
                </a:cubicBezTo>
                <a:cubicBezTo>
                  <a:pt x="1442606" y="1596170"/>
                  <a:pt x="1429782" y="1525881"/>
                  <a:pt x="1485833" y="1519255"/>
                </a:cubicBezTo>
                <a:cubicBezTo>
                  <a:pt x="1541884" y="1512629"/>
                  <a:pt x="1612233" y="1523309"/>
                  <a:pt x="1658167" y="1516168"/>
                </a:cubicBezTo>
                <a:cubicBezTo>
                  <a:pt x="1704101" y="1509027"/>
                  <a:pt x="1753278" y="1481105"/>
                  <a:pt x="1761437" y="1476409"/>
                </a:cubicBezTo>
                <a:cubicBezTo>
                  <a:pt x="1769596" y="1471713"/>
                  <a:pt x="1685580" y="1489986"/>
                  <a:pt x="1707122" y="1487992"/>
                </a:cubicBezTo>
                <a:cubicBezTo>
                  <a:pt x="1728664" y="1485998"/>
                  <a:pt x="1862182" y="1466438"/>
                  <a:pt x="1890687" y="1464444"/>
                </a:cubicBezTo>
                <a:cubicBezTo>
                  <a:pt x="1919192" y="1462450"/>
                  <a:pt x="1874432" y="1474353"/>
                  <a:pt x="1878152" y="1476026"/>
                </a:cubicBezTo>
                <a:cubicBezTo>
                  <a:pt x="1881872" y="1477699"/>
                  <a:pt x="1893667" y="1477699"/>
                  <a:pt x="1913010" y="1474482"/>
                </a:cubicBezTo>
                <a:cubicBezTo>
                  <a:pt x="1932354" y="1471266"/>
                  <a:pt x="1967906" y="1451387"/>
                  <a:pt x="1994213" y="1456727"/>
                </a:cubicBezTo>
                <a:cubicBezTo>
                  <a:pt x="2020520" y="1462067"/>
                  <a:pt x="2032533" y="1498738"/>
                  <a:pt x="2070851" y="1506523"/>
                </a:cubicBezTo>
                <a:cubicBezTo>
                  <a:pt x="2109169" y="1514308"/>
                  <a:pt x="2131300" y="1504208"/>
                  <a:pt x="2224123" y="1503436"/>
                </a:cubicBezTo>
                <a:lnTo>
                  <a:pt x="2627790" y="1501892"/>
                </a:lnTo>
                <a:cubicBezTo>
                  <a:pt x="2663301" y="1495973"/>
                  <a:pt x="2699094" y="1491552"/>
                  <a:pt x="2734322" y="1484136"/>
                </a:cubicBezTo>
                <a:cubicBezTo>
                  <a:pt x="2790547" y="1472299"/>
                  <a:pt x="2846467" y="1458904"/>
                  <a:pt x="2902998" y="1448626"/>
                </a:cubicBezTo>
                <a:cubicBezTo>
                  <a:pt x="2944173" y="1441140"/>
                  <a:pt x="2974019" y="1433636"/>
                  <a:pt x="3027285" y="1430870"/>
                </a:cubicBezTo>
                <a:cubicBezTo>
                  <a:pt x="3080551" y="1428104"/>
                  <a:pt x="3130858" y="1431644"/>
                  <a:pt x="3222594" y="1432031"/>
                </a:cubicBezTo>
                <a:cubicBezTo>
                  <a:pt x="3314330" y="1432418"/>
                  <a:pt x="3446391" y="1443291"/>
                  <a:pt x="3577701" y="1433190"/>
                </a:cubicBezTo>
                <a:cubicBezTo>
                  <a:pt x="3713825" y="1439108"/>
                  <a:pt x="3894991" y="1430809"/>
                  <a:pt x="3977849" y="1428943"/>
                </a:cubicBezTo>
                <a:cubicBezTo>
                  <a:pt x="4060707" y="1427077"/>
                  <a:pt x="4049806" y="1424631"/>
                  <a:pt x="4074850" y="1421993"/>
                </a:cubicBezTo>
                <a:cubicBezTo>
                  <a:pt x="4099895" y="1419355"/>
                  <a:pt x="4110465" y="1416645"/>
                  <a:pt x="4128116" y="1413115"/>
                </a:cubicBezTo>
                <a:cubicBezTo>
                  <a:pt x="4140080" y="1410722"/>
                  <a:pt x="4139126" y="1403529"/>
                  <a:pt x="4163627" y="1404237"/>
                </a:cubicBezTo>
                <a:cubicBezTo>
                  <a:pt x="4188128" y="1404945"/>
                  <a:pt x="4254407" y="1420321"/>
                  <a:pt x="4275122" y="1417362"/>
                </a:cubicBezTo>
                <a:cubicBezTo>
                  <a:pt x="4411246" y="1420321"/>
                  <a:pt x="4563949" y="1403465"/>
                  <a:pt x="4634143" y="1404237"/>
                </a:cubicBezTo>
                <a:cubicBezTo>
                  <a:pt x="4704337" y="1405009"/>
                  <a:pt x="4675387" y="1416768"/>
                  <a:pt x="4696287" y="1421993"/>
                </a:cubicBezTo>
                <a:cubicBezTo>
                  <a:pt x="4847915" y="1459900"/>
                  <a:pt x="4709830" y="1423915"/>
                  <a:pt x="4838330" y="1448626"/>
                </a:cubicBezTo>
                <a:cubicBezTo>
                  <a:pt x="4894754" y="1459477"/>
                  <a:pt x="4949900" y="1477791"/>
                  <a:pt x="5007006" y="1484136"/>
                </a:cubicBezTo>
                <a:lnTo>
                  <a:pt x="5265507" y="1457887"/>
                </a:lnTo>
                <a:cubicBezTo>
                  <a:pt x="5399059" y="1491277"/>
                  <a:pt x="5531402" y="1483427"/>
                  <a:pt x="5626881" y="1490310"/>
                </a:cubicBezTo>
                <a:cubicBezTo>
                  <a:pt x="5722360" y="1497193"/>
                  <a:pt x="5811751" y="1496229"/>
                  <a:pt x="5838384" y="1499188"/>
                </a:cubicBezTo>
                <a:lnTo>
                  <a:pt x="6152225" y="1510770"/>
                </a:lnTo>
                <a:cubicBezTo>
                  <a:pt x="6170209" y="1510010"/>
                  <a:pt x="6164497" y="1503051"/>
                  <a:pt x="6205491" y="1501892"/>
                </a:cubicBezTo>
                <a:cubicBezTo>
                  <a:pt x="6246485" y="1500733"/>
                  <a:pt x="6341137" y="1504719"/>
                  <a:pt x="6398190" y="1503818"/>
                </a:cubicBezTo>
                <a:cubicBezTo>
                  <a:pt x="6455243" y="1502917"/>
                  <a:pt x="6515623" y="1499167"/>
                  <a:pt x="6547807" y="1496485"/>
                </a:cubicBezTo>
                <a:cubicBezTo>
                  <a:pt x="6559644" y="1493526"/>
                  <a:pt x="6594501" y="1496935"/>
                  <a:pt x="6627705" y="1502275"/>
                </a:cubicBezTo>
                <a:cubicBezTo>
                  <a:pt x="6660909" y="1507615"/>
                  <a:pt x="6722703" y="1518232"/>
                  <a:pt x="6747029" y="1528525"/>
                </a:cubicBezTo>
                <a:cubicBezTo>
                  <a:pt x="6771355" y="1538818"/>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a:xfrm>
            <a:off x="345230" y="36648"/>
            <a:ext cx="11790784" cy="657690"/>
          </a:xfrm>
        </p:spPr>
        <p:txBody>
          <a:bodyPr>
            <a:noAutofit/>
          </a:bodyPr>
          <a:lstStyle/>
          <a:p>
            <a:pPr algn="ctr"/>
            <a:r>
              <a:rPr lang="en-US" sz="2800" dirty="0"/>
              <a:t>“The Works of the Law Covenant could not bring Faith”</a:t>
            </a:r>
          </a:p>
        </p:txBody>
      </p:sp>
      <p:sp>
        <p:nvSpPr>
          <p:cNvPr id="3" name="Content Placeholder 2">
            <a:extLst>
              <a:ext uri="{FF2B5EF4-FFF2-40B4-BE49-F238E27FC236}">
                <a16:creationId xmlns:a16="http://schemas.microsoft.com/office/drawing/2014/main" id="{AFCA58F6-6C52-433D-B9D0-3548267D763D}"/>
              </a:ext>
            </a:extLst>
          </p:cNvPr>
          <p:cNvSpPr>
            <a:spLocks noGrp="1"/>
          </p:cNvSpPr>
          <p:nvPr>
            <p:ph idx="1"/>
          </p:nvPr>
        </p:nvSpPr>
        <p:spPr>
          <a:xfrm>
            <a:off x="160727" y="721708"/>
            <a:ext cx="11045338" cy="4475439"/>
          </a:xfrm>
        </p:spPr>
        <p:txBody>
          <a:bodyPr>
            <a:normAutofit lnSpcReduction="10000"/>
          </a:bodyPr>
          <a:lstStyle/>
          <a:p>
            <a:pPr marL="114300" marR="400050" indent="0">
              <a:lnSpc>
                <a:spcPct val="107000"/>
              </a:lnSpc>
              <a:spcBef>
                <a:spcPts val="0"/>
              </a:spcBef>
              <a:buNone/>
              <a:tabLst>
                <a:tab pos="5314950" algn="l"/>
              </a:tabLst>
            </a:pPr>
            <a:r>
              <a:rPr lang="en-US" sz="2600" b="1" dirty="0">
                <a:latin typeface="Cavolini" panose="03000502040302020204" pitchFamily="66" charset="0"/>
                <a:ea typeface="+mj-ea"/>
                <a:cs typeface="Cavolini" panose="03000502040302020204" pitchFamily="66" charset="0"/>
              </a:rPr>
              <a:t>Whose Faith is it anyway? </a:t>
            </a:r>
            <a:br>
              <a:rPr lang="en-US" sz="1800" b="1" dirty="0">
                <a:effectLst/>
                <a:latin typeface="Arial" panose="020B0604020202020204" pitchFamily="34" charset="0"/>
                <a:ea typeface="Calibri" panose="020F0502020204030204" pitchFamily="34" charset="0"/>
                <a:cs typeface="Times New Roman" panose="02020603050405020304" pitchFamily="18" charset="0"/>
              </a:rPr>
            </a:br>
            <a:endParaRPr lang="en-US" sz="1100" b="1" dirty="0">
              <a:effectLst/>
              <a:latin typeface="Arial" panose="020B0604020202020204" pitchFamily="34" charset="0"/>
              <a:ea typeface="Calibri" panose="020F0502020204030204" pitchFamily="34" charset="0"/>
              <a:cs typeface="Times New Roman" panose="02020603050405020304" pitchFamily="18" charset="0"/>
            </a:endParaRPr>
          </a:p>
          <a:p>
            <a:pPr marL="342900" marR="400050">
              <a:lnSpc>
                <a:spcPct val="107000"/>
              </a:lnSpc>
              <a:spcBef>
                <a:spcPts val="0"/>
              </a:spcBef>
              <a:tabLst>
                <a:tab pos="5314950" algn="l"/>
              </a:tabLst>
            </a:pPr>
            <a:r>
              <a:rPr lang="en-US" sz="1800" b="1" dirty="0">
                <a:effectLst/>
                <a:latin typeface="Arial" panose="020B0604020202020204" pitchFamily="34" charset="0"/>
                <a:ea typeface="Calibri" panose="020F0502020204030204" pitchFamily="34" charset="0"/>
                <a:cs typeface="Times New Roman" panose="02020603050405020304" pitchFamily="18" charset="0"/>
              </a:rPr>
              <a:t>Galatians 2:16 </a:t>
            </a:r>
            <a:r>
              <a:rPr lang="en-US" sz="1800" b="1" baseline="30000" dirty="0">
                <a:effectLst/>
                <a:latin typeface="Arial" panose="020B0604020202020204" pitchFamily="34" charset="0"/>
                <a:ea typeface="Calibri" panose="020F0502020204030204" pitchFamily="34" charset="0"/>
                <a:cs typeface="Times New Roman" panose="02020603050405020304" pitchFamily="18" charset="0"/>
              </a:rPr>
              <a:t>KJV</a:t>
            </a:r>
            <a:r>
              <a:rPr lang="en-US" sz="1800" b="1" dirty="0">
                <a:effectLst/>
                <a:latin typeface="Arial" panose="020B0604020202020204" pitchFamily="34" charset="0"/>
                <a:ea typeface="Calibri" panose="020F0502020204030204" pitchFamily="34" charset="0"/>
                <a:cs typeface="Times New Roman" panose="02020603050405020304" pitchFamily="18" charset="0"/>
              </a:rPr>
              <a:t> </a:t>
            </a:r>
            <a:r>
              <a:rPr lang="en-US" sz="1800" dirty="0">
                <a:effectLst/>
                <a:latin typeface="Arial" panose="020B0604020202020204" pitchFamily="34" charset="0"/>
                <a:ea typeface="Calibri" panose="020F0502020204030204" pitchFamily="34" charset="0"/>
                <a:cs typeface="Times New Roman" panose="02020603050405020304" pitchFamily="18" charset="0"/>
              </a:rPr>
              <a:t>…  man </a:t>
            </a:r>
            <a:r>
              <a:rPr lang="en-US" sz="1800" b="1" u="sng" dirty="0">
                <a:effectLst/>
                <a:latin typeface="Arial" panose="020B0604020202020204" pitchFamily="34" charset="0"/>
                <a:ea typeface="Calibri" panose="020F0502020204030204" pitchFamily="34" charset="0"/>
                <a:cs typeface="Times New Roman" panose="02020603050405020304" pitchFamily="18" charset="0"/>
              </a:rPr>
              <a:t>is not justified by the works of </a:t>
            </a:r>
            <a:br>
              <a:rPr lang="en-US" sz="1800" b="1" u="sng" dirty="0">
                <a:effectLst/>
                <a:latin typeface="Arial" panose="020B0604020202020204" pitchFamily="34" charset="0"/>
                <a:ea typeface="Calibri" panose="020F0502020204030204" pitchFamily="34" charset="0"/>
                <a:cs typeface="Times New Roman" panose="02020603050405020304" pitchFamily="18" charset="0"/>
              </a:rPr>
            </a:br>
            <a:r>
              <a:rPr lang="en-US" sz="1800" b="1" dirty="0">
                <a:effectLst/>
                <a:latin typeface="Arial" panose="020B0604020202020204" pitchFamily="34" charset="0"/>
                <a:ea typeface="Calibri" panose="020F0502020204030204" pitchFamily="34" charset="0"/>
                <a:cs typeface="Times New Roman" panose="02020603050405020304" pitchFamily="18" charset="0"/>
              </a:rPr>
              <a:t>                                     </a:t>
            </a:r>
            <a:r>
              <a:rPr lang="en-US" sz="1800" b="1" u="sng" dirty="0">
                <a:effectLst/>
                <a:latin typeface="Arial" panose="020B0604020202020204" pitchFamily="34" charset="0"/>
                <a:ea typeface="Calibri" panose="020F0502020204030204" pitchFamily="34" charset="0"/>
                <a:cs typeface="Times New Roman" panose="02020603050405020304" pitchFamily="18" charset="0"/>
              </a:rPr>
              <a:t>the law, but by the faith </a:t>
            </a:r>
            <a:r>
              <a:rPr lang="en-US" b="1"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of</a:t>
            </a:r>
            <a:r>
              <a:rPr lang="en-US" sz="1800" b="1" u="sng" dirty="0">
                <a:effectLst/>
                <a:latin typeface="Arial" panose="020B0604020202020204" pitchFamily="34" charset="0"/>
                <a:ea typeface="Calibri" panose="020F0502020204030204" pitchFamily="34" charset="0"/>
                <a:cs typeface="Times New Roman" panose="02020603050405020304" pitchFamily="18" charset="0"/>
              </a:rPr>
              <a:t> Jesus Christ</a:t>
            </a:r>
            <a:r>
              <a:rPr lang="en-US" sz="1800" dirty="0">
                <a:effectLst/>
                <a:latin typeface="Arial" panose="020B0604020202020204" pitchFamily="34" charset="0"/>
                <a:ea typeface="Calibri" panose="020F0502020204030204" pitchFamily="34" charset="0"/>
                <a:cs typeface="Times New Roman" panose="02020603050405020304" pitchFamily="18" charset="0"/>
              </a:rPr>
              <a:t>, …</a:t>
            </a:r>
            <a:br>
              <a:rPr lang="en-US" sz="1800" dirty="0">
                <a:effectLst/>
                <a:latin typeface="Arial" panose="020B0604020202020204" pitchFamily="34" charset="0"/>
                <a:ea typeface="Calibri" panose="020F0502020204030204" pitchFamily="34" charset="0"/>
                <a:cs typeface="Times New Roman" panose="02020603050405020304" pitchFamily="18" charset="0"/>
              </a:rPr>
            </a:br>
            <a:endParaRPr lang="en-US" sz="1800" dirty="0">
              <a:effectLst/>
              <a:latin typeface="Arial" panose="020B0604020202020204" pitchFamily="34" charset="0"/>
              <a:ea typeface="Calibri" panose="020F0502020204030204" pitchFamily="34" charset="0"/>
              <a:cs typeface="Times New Roman" panose="02020603050405020304" pitchFamily="18" charset="0"/>
            </a:endParaRPr>
          </a:p>
          <a:p>
            <a:pPr marL="342900" marR="400050">
              <a:lnSpc>
                <a:spcPct val="107000"/>
              </a:lnSpc>
              <a:spcBef>
                <a:spcPts val="0"/>
              </a:spcBef>
              <a:tabLst>
                <a:tab pos="5314950" algn="l"/>
              </a:tabLst>
            </a:pPr>
            <a:r>
              <a:rPr lang="en-US" sz="1800" b="1" dirty="0">
                <a:latin typeface="Arial" panose="020B0604020202020204" pitchFamily="34" charset="0"/>
              </a:rPr>
              <a:t>Ephesians 2:8-9 </a:t>
            </a:r>
            <a:r>
              <a:rPr lang="en-US" sz="1800" baseline="30000" dirty="0">
                <a:latin typeface="Arial" panose="020B0604020202020204" pitchFamily="34" charset="0"/>
                <a:cs typeface="Times New Roman" panose="02020603050405020304" pitchFamily="18" charset="0"/>
              </a:rPr>
              <a:t>KJV  </a:t>
            </a:r>
            <a:r>
              <a:rPr lang="en-US" sz="1800" dirty="0">
                <a:latin typeface="Arial" panose="020B0604020202020204" pitchFamily="34" charset="0"/>
              </a:rPr>
              <a:t> </a:t>
            </a:r>
            <a:r>
              <a:rPr lang="en-US" sz="1800" baseline="30000" dirty="0">
                <a:latin typeface="Arial" panose="020B0604020202020204" pitchFamily="34" charset="0"/>
              </a:rPr>
              <a:t>8</a:t>
            </a:r>
            <a:r>
              <a:rPr lang="en-US" sz="1800" dirty="0">
                <a:latin typeface="Arial" panose="020B0604020202020204" pitchFamily="34" charset="0"/>
              </a:rPr>
              <a:t>For by grace are ye </a:t>
            </a:r>
            <a:r>
              <a:rPr lang="en-US" sz="1800" b="1" u="sng" dirty="0">
                <a:latin typeface="Arial" panose="020B0604020202020204" pitchFamily="34" charset="0"/>
              </a:rPr>
              <a:t>saved through faith</a:t>
            </a:r>
            <a:r>
              <a:rPr lang="en-US" sz="1800" dirty="0">
                <a:latin typeface="Arial" panose="020B0604020202020204" pitchFamily="34" charset="0"/>
              </a:rPr>
              <a:t>; …</a:t>
            </a:r>
            <a:br>
              <a:rPr lang="en-US" sz="1800" dirty="0">
                <a:latin typeface="Arial" panose="020B0604020202020204" pitchFamily="34" charset="0"/>
              </a:rPr>
            </a:br>
            <a:r>
              <a:rPr lang="en-US" sz="1800" dirty="0">
                <a:latin typeface="Arial" panose="020B0604020202020204" pitchFamily="34" charset="0"/>
              </a:rPr>
              <a:t>                                    … </a:t>
            </a:r>
            <a:r>
              <a:rPr lang="en-US" sz="1800" b="1" u="sng" dirty="0">
                <a:latin typeface="Arial" panose="020B0604020202020204" pitchFamily="34" charset="0"/>
              </a:rPr>
              <a:t> </a:t>
            </a:r>
            <a:r>
              <a:rPr lang="en-US" sz="1800" b="1" i="1" u="sng" dirty="0">
                <a:highlight>
                  <a:srgbClr val="FFFF00"/>
                </a:highlight>
                <a:latin typeface="Arial" panose="020B0604020202020204" pitchFamily="34" charset="0"/>
              </a:rPr>
              <a:t>it is </a:t>
            </a:r>
            <a:r>
              <a:rPr lang="en-US" sz="1800" b="1" u="sng" dirty="0">
                <a:highlight>
                  <a:srgbClr val="FFFF00"/>
                </a:highlight>
                <a:latin typeface="Arial" panose="020B0604020202020204" pitchFamily="34" charset="0"/>
              </a:rPr>
              <a:t>the gift of God</a:t>
            </a:r>
            <a:r>
              <a:rPr lang="en-US" sz="1800" dirty="0">
                <a:latin typeface="Arial" panose="020B0604020202020204" pitchFamily="34" charset="0"/>
              </a:rPr>
              <a:t>: </a:t>
            </a:r>
            <a:r>
              <a:rPr lang="en-US" sz="1800" u="sng" baseline="30000" dirty="0">
                <a:latin typeface="Arial" panose="020B0604020202020204" pitchFamily="34" charset="0"/>
              </a:rPr>
              <a:t>9</a:t>
            </a:r>
            <a:r>
              <a:rPr lang="en-US" sz="1800" u="sng" dirty="0">
                <a:latin typeface="Arial" panose="020B0604020202020204" pitchFamily="34" charset="0"/>
              </a:rPr>
              <a:t>Not of works</a:t>
            </a:r>
            <a:r>
              <a:rPr lang="en-US" sz="1800" dirty="0">
                <a:latin typeface="Arial" panose="020B0604020202020204" pitchFamily="34" charset="0"/>
              </a:rPr>
              <a:t>,  … </a:t>
            </a:r>
            <a:endParaRPr lang="en-US" sz="1800" dirty="0">
              <a:latin typeface="Calibri" panose="020F0502020204030204" pitchFamily="34" charset="0"/>
              <a:ea typeface="Calibri" panose="020F0502020204030204" pitchFamily="34" charset="0"/>
              <a:cs typeface="Times New Roman" panose="02020603050405020304" pitchFamily="18" charset="0"/>
            </a:endParaRPr>
          </a:p>
          <a:p>
            <a:pPr marL="114300" marR="400050" indent="0">
              <a:lnSpc>
                <a:spcPct val="107000"/>
              </a:lnSpc>
              <a:spcBef>
                <a:spcPts val="0"/>
              </a:spcBef>
              <a:spcAft>
                <a:spcPts val="0"/>
              </a:spcAft>
              <a:buNone/>
              <a:tabLst>
                <a:tab pos="5314950" algn="l"/>
              </a:tabLst>
            </a:pPr>
            <a:endParaRPr lang="en-US" sz="1800" b="1" dirty="0">
              <a:latin typeface="Cavolini" panose="03000502040302020204" pitchFamily="66" charset="0"/>
              <a:ea typeface="+mj-ea"/>
              <a:cs typeface="Cavolini" panose="03000502040302020204" pitchFamily="66" charset="0"/>
            </a:endParaRPr>
          </a:p>
          <a:p>
            <a:pPr marL="114300" marR="400050" indent="0">
              <a:lnSpc>
                <a:spcPct val="107000"/>
              </a:lnSpc>
              <a:spcBef>
                <a:spcPts val="0"/>
              </a:spcBef>
              <a:spcAft>
                <a:spcPts val="0"/>
              </a:spcAft>
              <a:buNone/>
              <a:tabLst>
                <a:tab pos="5314950" algn="l"/>
              </a:tabLst>
            </a:pPr>
            <a:r>
              <a:rPr lang="en-US" sz="2600" b="1" dirty="0">
                <a:latin typeface="Cavolini" panose="03000502040302020204" pitchFamily="66" charset="0"/>
                <a:ea typeface="+mj-ea"/>
                <a:cs typeface="Cavolini" panose="03000502040302020204" pitchFamily="66" charset="0"/>
              </a:rPr>
              <a:t>How do we receive this faith? </a:t>
            </a:r>
            <a:br>
              <a:rPr lang="en-US" sz="1800" dirty="0">
                <a:effectLst/>
                <a:latin typeface="Calibri" panose="020F0502020204030204" pitchFamily="34" charset="0"/>
                <a:ea typeface="Calibri" panose="020F0502020204030204" pitchFamily="34" charset="0"/>
                <a:cs typeface="Times New Roman" panose="02020603050405020304" pitchFamily="18" charset="0"/>
              </a:rPr>
            </a:br>
            <a:endParaRPr lang="en-US" sz="900" dirty="0">
              <a:effectLst/>
              <a:latin typeface="Calibri" panose="020F0502020204030204" pitchFamily="34" charset="0"/>
              <a:ea typeface="Calibri" panose="020F0502020204030204" pitchFamily="34" charset="0"/>
              <a:cs typeface="Times New Roman" panose="02020603050405020304" pitchFamily="18" charset="0"/>
            </a:endParaRPr>
          </a:p>
          <a:p>
            <a:pPr marL="114300" marR="400050" indent="0">
              <a:lnSpc>
                <a:spcPct val="107000"/>
              </a:lnSpc>
              <a:spcBef>
                <a:spcPts val="0"/>
              </a:spcBef>
              <a:spcAft>
                <a:spcPts val="0"/>
              </a:spcAft>
              <a:buNone/>
              <a:tabLst>
                <a:tab pos="5314950" algn="l"/>
              </a:tabLst>
            </a:pPr>
            <a:endParaRPr lang="en-US" sz="8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400050">
              <a:lnSpc>
                <a:spcPct val="107000"/>
              </a:lnSpc>
              <a:spcBef>
                <a:spcPts val="0"/>
              </a:spcBef>
              <a:spcAft>
                <a:spcPts val="0"/>
              </a:spcAft>
              <a:tabLst>
                <a:tab pos="5314950" algn="l"/>
              </a:tabLst>
            </a:pPr>
            <a:r>
              <a:rPr lang="en-US" sz="1800" b="1" dirty="0">
                <a:effectLst/>
                <a:latin typeface="Arial" panose="020B0604020202020204" pitchFamily="34" charset="0"/>
                <a:ea typeface="Calibri" panose="020F0502020204030204" pitchFamily="34" charset="0"/>
                <a:cs typeface="Times New Roman" panose="02020603050405020304" pitchFamily="18" charset="0"/>
              </a:rPr>
              <a:t>Romans 10:17 </a:t>
            </a:r>
            <a:r>
              <a:rPr lang="en-US" sz="1800" baseline="30000" dirty="0">
                <a:latin typeface="Arial" panose="020B0604020202020204" pitchFamily="34" charset="0"/>
                <a:cs typeface="Times New Roman" panose="02020603050405020304" pitchFamily="18" charset="0"/>
              </a:rPr>
              <a:t>KJV</a:t>
            </a:r>
            <a:r>
              <a:rPr lang="en-US" sz="1800" b="1" baseline="30000" dirty="0">
                <a:effectLst/>
                <a:latin typeface="Arial" panose="020B0604020202020204" pitchFamily="34" charset="0"/>
                <a:ea typeface="Calibri" panose="020F0502020204030204" pitchFamily="34" charset="0"/>
                <a:cs typeface="Times New Roman" panose="02020603050405020304" pitchFamily="18" charset="0"/>
              </a:rPr>
              <a:t>   </a:t>
            </a:r>
            <a:r>
              <a:rPr lang="en-US" sz="1800" b="1" dirty="0">
                <a:effectLst/>
                <a:latin typeface="Arial" panose="020B0604020202020204" pitchFamily="34" charset="0"/>
                <a:ea typeface="Calibri" panose="020F0502020204030204" pitchFamily="34" charset="0"/>
                <a:cs typeface="Times New Roman" panose="02020603050405020304" pitchFamily="18" charset="0"/>
              </a:rPr>
              <a:t>… </a:t>
            </a:r>
            <a:r>
              <a:rPr lang="en-US" sz="1800" b="1" u="sng" dirty="0">
                <a:effectLst/>
                <a:latin typeface="Arial" panose="020B0604020202020204" pitchFamily="34" charset="0"/>
                <a:ea typeface="Calibri" panose="020F0502020204030204" pitchFamily="34" charset="0"/>
                <a:cs typeface="Times New Roman" panose="02020603050405020304" pitchFamily="18" charset="0"/>
              </a:rPr>
              <a:t>faith </a:t>
            </a:r>
            <a:r>
              <a:rPr lang="en-US" sz="1800" b="1" i="1" u="sng" dirty="0">
                <a:effectLst/>
                <a:latin typeface="Arial" panose="020B0604020202020204" pitchFamily="34" charset="0"/>
                <a:ea typeface="Calibri" panose="020F0502020204030204" pitchFamily="34" charset="0"/>
                <a:cs typeface="Times New Roman" panose="02020603050405020304" pitchFamily="18" charset="0"/>
              </a:rPr>
              <a:t>cometh </a:t>
            </a:r>
            <a:r>
              <a:rPr lang="en-US" sz="1800" b="1" u="sng" dirty="0">
                <a:effectLst/>
                <a:latin typeface="Arial" panose="020B0604020202020204" pitchFamily="34" charset="0"/>
                <a:ea typeface="Calibri" panose="020F0502020204030204" pitchFamily="34" charset="0"/>
                <a:cs typeface="Times New Roman" panose="02020603050405020304" pitchFamily="18" charset="0"/>
              </a:rPr>
              <a:t>by hearing, and hearing by the word of God.</a:t>
            </a:r>
          </a:p>
          <a:p>
            <a:pPr marL="342900" marR="400050">
              <a:lnSpc>
                <a:spcPct val="107000"/>
              </a:lnSpc>
              <a:spcBef>
                <a:spcPts val="0"/>
              </a:spcBef>
              <a:spcAft>
                <a:spcPts val="0"/>
              </a:spcAft>
              <a:tabLst>
                <a:tab pos="5314950" algn="l"/>
              </a:tabLst>
            </a:pPr>
            <a:endParaRPr lang="en-US" sz="1800" b="1" u="sng" dirty="0">
              <a:latin typeface="Arial" panose="020B0604020202020204" pitchFamily="34" charset="0"/>
              <a:ea typeface="Calibri" panose="020F0502020204030204" pitchFamily="34" charset="0"/>
              <a:cs typeface="Times New Roman" panose="02020603050405020304" pitchFamily="18" charset="0"/>
            </a:endParaRPr>
          </a:p>
          <a:p>
            <a:pPr marL="342900" marR="400050">
              <a:lnSpc>
                <a:spcPct val="107000"/>
              </a:lnSpc>
              <a:spcBef>
                <a:spcPts val="0"/>
              </a:spcBef>
              <a:spcAft>
                <a:spcPts val="0"/>
              </a:spcAft>
              <a:tabLst>
                <a:tab pos="5314950" algn="l"/>
              </a:tabLst>
            </a:pPr>
            <a:r>
              <a:rPr lang="en-US" sz="1800" b="1" dirty="0">
                <a:effectLst/>
                <a:latin typeface="Arial" panose="020B0604020202020204" pitchFamily="34" charset="0"/>
                <a:ea typeface="Calibri" panose="020F0502020204030204" pitchFamily="34" charset="0"/>
              </a:rPr>
              <a:t>John 1:1</a:t>
            </a:r>
            <a:r>
              <a:rPr lang="en-US" sz="1800" baseline="30000" dirty="0">
                <a:effectLst/>
                <a:latin typeface="Arial" panose="020B0604020202020204" pitchFamily="34" charset="0"/>
                <a:ea typeface="Calibri" panose="020F0502020204030204" pitchFamily="34" charset="0"/>
              </a:rPr>
              <a:t> KJV   </a:t>
            </a:r>
            <a:r>
              <a:rPr lang="en-US" sz="1800" dirty="0">
                <a:effectLst/>
                <a:latin typeface="Arial" panose="020B0604020202020204" pitchFamily="34" charset="0"/>
                <a:ea typeface="Calibri" panose="020F0502020204030204" pitchFamily="34" charset="0"/>
              </a:rPr>
              <a:t> In the beginning was the Word, and the Word was with God, and </a:t>
            </a:r>
            <a:r>
              <a:rPr lang="en-US" sz="1800" b="1" u="sng" dirty="0">
                <a:effectLst/>
                <a:latin typeface="Arial" panose="020B0604020202020204" pitchFamily="34" charset="0"/>
                <a:ea typeface="Calibri" panose="020F0502020204030204" pitchFamily="34" charset="0"/>
              </a:rPr>
              <a:t>the Word was God</a:t>
            </a:r>
            <a:r>
              <a:rPr lang="en-US" sz="1800" u="sng" dirty="0">
                <a:effectLst/>
                <a:latin typeface="Arial" panose="020B0604020202020204" pitchFamily="34" charset="0"/>
                <a:ea typeface="Calibri" panose="020F0502020204030204" pitchFamily="34" charset="0"/>
              </a:rPr>
              <a:t>.</a:t>
            </a:r>
            <a:endParaRPr lang="en-US" sz="1800" b="1" u="sng" dirty="0">
              <a:latin typeface="Arial" panose="020B0604020202020204" pitchFamily="34" charset="0"/>
              <a:ea typeface="Calibri" panose="020F0502020204030204" pitchFamily="34" charset="0"/>
              <a:cs typeface="Times New Roman" panose="02020603050405020304" pitchFamily="18" charset="0"/>
            </a:endParaRPr>
          </a:p>
          <a:p>
            <a:pPr marL="800100" marR="400050" lvl="1">
              <a:lnSpc>
                <a:spcPct val="107000"/>
              </a:lnSpc>
              <a:spcBef>
                <a:spcPts val="600"/>
              </a:spcBef>
              <a:tabLst>
                <a:tab pos="5314950" algn="l"/>
              </a:tabLst>
            </a:pPr>
            <a:r>
              <a:rPr lang="en-US" b="1" dirty="0">
                <a:latin typeface="Arial" panose="020B0604020202020204" pitchFamily="34" charset="0"/>
                <a:cs typeface="Times New Roman" panose="02020603050405020304" pitchFamily="18" charset="0"/>
              </a:rPr>
              <a:t>John 1:14</a:t>
            </a:r>
            <a:r>
              <a:rPr lang="en-US" baseline="30000" dirty="0">
                <a:latin typeface="Arial" panose="020B0604020202020204" pitchFamily="34" charset="0"/>
                <a:cs typeface="Times New Roman" panose="02020603050405020304" pitchFamily="18" charset="0"/>
              </a:rPr>
              <a:t> KJV  </a:t>
            </a:r>
            <a:r>
              <a:rPr lang="en-US" sz="1200" dirty="0">
                <a:effectLst/>
                <a:latin typeface="Arial" panose="020B0604020202020204" pitchFamily="34" charset="0"/>
                <a:ea typeface="Calibri" panose="020F0502020204030204" pitchFamily="34" charset="0"/>
                <a:cs typeface="Times New Roman" panose="02020603050405020304" pitchFamily="18" charset="0"/>
              </a:rPr>
              <a:t> …  </a:t>
            </a:r>
            <a:r>
              <a:rPr lang="en-US" b="1" u="sng" dirty="0">
                <a:latin typeface="Arial" panose="020B0604020202020204" pitchFamily="34" charset="0"/>
                <a:cs typeface="Times New Roman" panose="02020603050405020304" pitchFamily="18" charset="0"/>
              </a:rPr>
              <a:t>the Word was made flesh, and dwelt among us, </a:t>
            </a:r>
            <a:r>
              <a:rPr lang="en-US" sz="1200" b="1" u="sng" dirty="0">
                <a:effectLst/>
                <a:latin typeface="Arial" panose="020B0604020202020204" pitchFamily="34" charset="0"/>
                <a:ea typeface="Calibri" panose="020F0502020204030204" pitchFamily="34" charset="0"/>
                <a:cs typeface="Times New Roman" panose="02020603050405020304" pitchFamily="18" charset="0"/>
              </a:rPr>
              <a:t>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lvl="1"/>
            <a:endParaRPr lang="en-US" sz="1600" dirty="0">
              <a:latin typeface="Arial" panose="020B0604020202020204" pitchFamily="34" charset="0"/>
            </a:endParaRPr>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39</a:t>
            </a:fld>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160727" y="4578300"/>
            <a:ext cx="12031272" cy="230616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300" b="1" dirty="0">
                <a:solidFill>
                  <a:schemeClr val="bg1"/>
                </a:solidFill>
              </a:rPr>
              <a:t>Faith comes by Hearing … but not of our own works</a:t>
            </a:r>
            <a:br>
              <a:rPr lang="en-US" sz="2300" b="1" dirty="0">
                <a:solidFill>
                  <a:schemeClr val="bg1"/>
                </a:solidFill>
              </a:rPr>
            </a:br>
            <a:r>
              <a:rPr lang="en-US" sz="2300" b="1" dirty="0">
                <a:solidFill>
                  <a:schemeClr val="bg1"/>
                </a:solidFill>
              </a:rPr>
              <a:t>… and Hearing comes by the Word of God </a:t>
            </a:r>
          </a:p>
          <a:p>
            <a:pPr algn="ctr"/>
            <a:r>
              <a:rPr lang="en-US" sz="2300" b="1" dirty="0">
                <a:solidFill>
                  <a:schemeClr val="bg1"/>
                </a:solidFill>
              </a:rPr>
              <a:t>… and </a:t>
            </a:r>
            <a:r>
              <a:rPr lang="en-US" sz="2300" b="1" dirty="0">
                <a:solidFill>
                  <a:srgbClr val="FFFF00"/>
                </a:solidFill>
              </a:rPr>
              <a:t>Jesus is </a:t>
            </a:r>
            <a:r>
              <a:rPr lang="en-US" sz="2300" b="1" u="sng" dirty="0">
                <a:solidFill>
                  <a:srgbClr val="FFFF00"/>
                </a:solidFill>
              </a:rPr>
              <a:t>the Word of God </a:t>
            </a:r>
            <a:r>
              <a:rPr lang="en-US" sz="2300" b="1" dirty="0">
                <a:solidFill>
                  <a:schemeClr val="bg1"/>
                </a:solidFill>
              </a:rPr>
              <a:t>… so …</a:t>
            </a:r>
          </a:p>
          <a:p>
            <a:pPr algn="ctr"/>
            <a:r>
              <a:rPr lang="en-US" sz="2300" b="1" dirty="0">
                <a:solidFill>
                  <a:schemeClr val="bg1"/>
                </a:solidFill>
              </a:rPr>
              <a:t>Faith is a Gift from God since “the Hearing,” that leads to Faith, comes by Jesus</a:t>
            </a:r>
            <a:endParaRPr lang="en-US" sz="2300" dirty="0">
              <a:solidFill>
                <a:schemeClr val="bg1"/>
              </a:solidFill>
            </a:endParaRPr>
          </a:p>
        </p:txBody>
      </p:sp>
      <p:pic>
        <p:nvPicPr>
          <p:cNvPr id="11" name="Picture 10">
            <a:extLst>
              <a:ext uri="{FF2B5EF4-FFF2-40B4-BE49-F238E27FC236}">
                <a16:creationId xmlns:a16="http://schemas.microsoft.com/office/drawing/2014/main" id="{9F10047E-159D-403A-8A29-199CB8F5D140}"/>
              </a:ext>
            </a:extLst>
          </p:cNvPr>
          <p:cNvPicPr>
            <a:picLocks noChangeAspect="1"/>
          </p:cNvPicPr>
          <p:nvPr/>
        </p:nvPicPr>
        <p:blipFill>
          <a:blip r:embed="rId2"/>
          <a:stretch>
            <a:fillRect/>
          </a:stretch>
        </p:blipFill>
        <p:spPr>
          <a:xfrm>
            <a:off x="8630816" y="1126617"/>
            <a:ext cx="3254151" cy="170358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076642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AC445CF-6508-4C92-BB96-EBD1A8495B2F}"/>
              </a:ext>
            </a:extLst>
          </p:cNvPr>
          <p:cNvSpPr>
            <a:spLocks noGrp="1"/>
          </p:cNvSpPr>
          <p:nvPr>
            <p:ph idx="1"/>
          </p:nvPr>
        </p:nvSpPr>
        <p:spPr>
          <a:xfrm>
            <a:off x="630936" y="2005432"/>
            <a:ext cx="5004754" cy="3547872"/>
          </a:xfrm>
        </p:spPr>
        <p:txBody>
          <a:bodyPr anchor="t">
            <a:normAutofit fontScale="92500"/>
          </a:bodyPr>
          <a:lstStyle/>
          <a:p>
            <a:r>
              <a:rPr lang="en-US" sz="2800" dirty="0"/>
              <a:t>Is there more to God’s Laws than the Ten Commandments?</a:t>
            </a:r>
          </a:p>
          <a:p>
            <a:endParaRPr lang="en-US" sz="1050" dirty="0"/>
          </a:p>
          <a:p>
            <a:r>
              <a:rPr lang="en-US" sz="2800" dirty="0"/>
              <a:t>What about statutes?</a:t>
            </a:r>
            <a:br>
              <a:rPr lang="en-US" sz="2800" dirty="0"/>
            </a:br>
            <a:endParaRPr lang="en-US" sz="2800" dirty="0"/>
          </a:p>
          <a:p>
            <a:r>
              <a:rPr lang="en-US" sz="2800" dirty="0"/>
              <a:t>What about judgments? </a:t>
            </a:r>
          </a:p>
        </p:txBody>
      </p:sp>
      <p:sp>
        <p:nvSpPr>
          <p:cNvPr id="4" name="Slide Number Placeholder 3">
            <a:extLst>
              <a:ext uri="{FF2B5EF4-FFF2-40B4-BE49-F238E27FC236}">
                <a16:creationId xmlns:a16="http://schemas.microsoft.com/office/drawing/2014/main" id="{3F258749-C7AE-47E6-9A03-F5ED05D66D3B}"/>
              </a:ext>
            </a:extLst>
          </p:cNvPr>
          <p:cNvSpPr>
            <a:spLocks noGrp="1"/>
          </p:cNvSpPr>
          <p:nvPr>
            <p:ph type="sldNum" sz="quarter" idx="12"/>
          </p:nvPr>
        </p:nvSpPr>
        <p:spPr>
          <a:xfrm>
            <a:off x="9729216" y="6356350"/>
            <a:ext cx="1828800" cy="365125"/>
          </a:xfrm>
        </p:spPr>
        <p:txBody>
          <a:bodyPr>
            <a:normAutofit/>
          </a:bodyPr>
          <a:lstStyle/>
          <a:p>
            <a:pPr>
              <a:spcAft>
                <a:spcPts val="600"/>
              </a:spcAft>
            </a:pPr>
            <a:fld id="{20926163-E7C4-4106-B7C7-FA295E06D549}" type="slidenum">
              <a:rPr lang="en-US" smtClean="0"/>
              <a:pPr>
                <a:spcAft>
                  <a:spcPts val="600"/>
                </a:spcAft>
              </a:pPr>
              <a:t>4</a:t>
            </a:fld>
            <a:endParaRPr lang="en-US"/>
          </a:p>
        </p:txBody>
      </p:sp>
      <p:pic>
        <p:nvPicPr>
          <p:cNvPr id="1030" name="Picture 6" descr="Ten commandments tablets - It's Not As You PerceiveIt's Not As You Perceive">
            <a:extLst>
              <a:ext uri="{FF2B5EF4-FFF2-40B4-BE49-F238E27FC236}">
                <a16:creationId xmlns:a16="http://schemas.microsoft.com/office/drawing/2014/main" id="{EA8011AF-B561-49ED-ADB8-16862A3F1D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48896" y="971389"/>
            <a:ext cx="5616030" cy="4668319"/>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DAE5DBFA-8833-42AB-98D3-8D5423752E10}"/>
              </a:ext>
            </a:extLst>
          </p:cNvPr>
          <p:cNvSpPr txBox="1">
            <a:spLocks/>
          </p:cNvSpPr>
          <p:nvPr/>
        </p:nvSpPr>
        <p:spPr>
          <a:xfrm>
            <a:off x="630936" y="143226"/>
            <a:ext cx="4818888" cy="1481328"/>
          </a:xfrm>
          <a:prstGeom prst="rect">
            <a:avLst/>
          </a:prstGeom>
        </p:spPr>
        <p:txBody>
          <a:bodyPr vert="horz" lIns="91440" tIns="45720" rIns="91440" bIns="45720" rtlCol="0" anchor="b">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lnSpc>
                <a:spcPct val="90000"/>
              </a:lnSpc>
            </a:pPr>
            <a:r>
              <a:rPr lang="en-US" sz="4800" b="1" dirty="0">
                <a:latin typeface="Cavolini" panose="03000502040302020204" pitchFamily="66" charset="0"/>
                <a:cs typeface="Cavolini" panose="03000502040302020204" pitchFamily="66" charset="0"/>
              </a:rPr>
              <a:t>The Structure of God’s Law</a:t>
            </a:r>
          </a:p>
        </p:txBody>
      </p:sp>
    </p:spTree>
    <p:extLst>
      <p:ext uri="{BB962C8B-B14F-4D97-AF65-F5344CB8AC3E}">
        <p14:creationId xmlns:p14="http://schemas.microsoft.com/office/powerpoint/2010/main" val="280413301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3688B6-306E-499E-A733-D6BC5D3A27E3}"/>
              </a:ext>
            </a:extLst>
          </p:cNvPr>
          <p:cNvSpPr>
            <a:spLocks noGrp="1"/>
          </p:cNvSpPr>
          <p:nvPr>
            <p:ph type="title"/>
          </p:nvPr>
        </p:nvSpPr>
        <p:spPr/>
        <p:txBody>
          <a:bodyPr>
            <a:noAutofit/>
          </a:bodyPr>
          <a:lstStyle/>
          <a:p>
            <a:pPr algn="ctr"/>
            <a:r>
              <a:rPr lang="en-US" sz="2800"/>
              <a:t>Sneak Preview of Prophetic Nature of the Law</a:t>
            </a:r>
            <a:br>
              <a:rPr lang="en-US" sz="2800"/>
            </a:br>
            <a:r>
              <a:rPr lang="en-US" sz="1600"/>
              <a:t>(to show how Faith comes by hearing, and Hearing by the Word of God – Jesus)</a:t>
            </a:r>
            <a:endParaRPr lang="en-US" sz="1600" dirty="0"/>
          </a:p>
        </p:txBody>
      </p:sp>
      <p:sp>
        <p:nvSpPr>
          <p:cNvPr id="4" name="Slide Number Placeholder 3">
            <a:extLst>
              <a:ext uri="{FF2B5EF4-FFF2-40B4-BE49-F238E27FC236}">
                <a16:creationId xmlns:a16="http://schemas.microsoft.com/office/drawing/2014/main" id="{AD52268B-755D-4F02-9875-9F17CD8B68E3}"/>
              </a:ext>
            </a:extLst>
          </p:cNvPr>
          <p:cNvSpPr>
            <a:spLocks noGrp="1"/>
          </p:cNvSpPr>
          <p:nvPr>
            <p:ph type="sldNum" sz="quarter" idx="12"/>
          </p:nvPr>
        </p:nvSpPr>
        <p:spPr/>
        <p:txBody>
          <a:bodyPr/>
          <a:lstStyle/>
          <a:p>
            <a:fld id="{20926163-E7C4-4106-B7C7-FA295E06D549}" type="slidenum">
              <a:rPr lang="en-US" smtClean="0"/>
              <a:pPr/>
              <a:t>40</a:t>
            </a:fld>
            <a:endParaRPr lang="en-US" dirty="0"/>
          </a:p>
        </p:txBody>
      </p:sp>
      <p:pic>
        <p:nvPicPr>
          <p:cNvPr id="1026" name="Picture 2" descr="The Bible: Old Testament characters, unique, of interest | Extreme  Bachelors's collection of 50+ old testament ideas in 2020">
            <a:extLst>
              <a:ext uri="{FF2B5EF4-FFF2-40B4-BE49-F238E27FC236}">
                <a16:creationId xmlns:a16="http://schemas.microsoft.com/office/drawing/2014/main" id="{B55AC62B-9895-49E9-9B2B-36202FF5C8C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07263" y="1078575"/>
            <a:ext cx="6116570" cy="459066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 name="Content Placeholder 2">
            <a:extLst>
              <a:ext uri="{FF2B5EF4-FFF2-40B4-BE49-F238E27FC236}">
                <a16:creationId xmlns:a16="http://schemas.microsoft.com/office/drawing/2014/main" id="{D850BC83-ED4F-498F-BC66-41D7713A3F7E}"/>
              </a:ext>
            </a:extLst>
          </p:cNvPr>
          <p:cNvSpPr txBox="1">
            <a:spLocks/>
          </p:cNvSpPr>
          <p:nvPr/>
        </p:nvSpPr>
        <p:spPr>
          <a:xfrm>
            <a:off x="722201" y="1166327"/>
            <a:ext cx="3480318" cy="4590661"/>
          </a:xfrm>
          <a:prstGeom prst="rect">
            <a:avLst/>
          </a:prstGeom>
        </p:spPr>
        <p:txBody>
          <a:bodyPr vert="horz" lIns="91440" tIns="45720" rIns="91440" bIns="45720" rtlCol="0">
            <a:normAutofit fontScale="85000" lnSpcReduction="1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3800" b="1" dirty="0"/>
              <a:t>Let’s look at a law related to: </a:t>
            </a:r>
          </a:p>
          <a:p>
            <a:r>
              <a:rPr lang="en-US" sz="2800" dirty="0"/>
              <a:t>Debt</a:t>
            </a:r>
          </a:p>
          <a:p>
            <a:r>
              <a:rPr lang="en-US" sz="2800" dirty="0"/>
              <a:t>Redemption</a:t>
            </a:r>
          </a:p>
          <a:p>
            <a:r>
              <a:rPr lang="en-US" sz="2800" dirty="0"/>
              <a:t>Servitude</a:t>
            </a:r>
          </a:p>
          <a:p>
            <a:r>
              <a:rPr lang="en-US" sz="2800" dirty="0"/>
              <a:t>Choosing to remain a servant in the house of a benevolent master </a:t>
            </a:r>
            <a:endParaRPr lang="en-US" sz="2000" dirty="0"/>
          </a:p>
        </p:txBody>
      </p:sp>
      <p:sp>
        <p:nvSpPr>
          <p:cNvPr id="7" name="Freeform: Shape 6">
            <a:extLst>
              <a:ext uri="{FF2B5EF4-FFF2-40B4-BE49-F238E27FC236}">
                <a16:creationId xmlns:a16="http://schemas.microsoft.com/office/drawing/2014/main" id="{D684C5F6-6473-4B2B-BD30-818BABE0C96C}"/>
              </a:ext>
            </a:extLst>
          </p:cNvPr>
          <p:cNvSpPr/>
          <p:nvPr/>
        </p:nvSpPr>
        <p:spPr>
          <a:xfrm>
            <a:off x="121558" y="5744317"/>
            <a:ext cx="11948884" cy="964165"/>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Title 1">
            <a:extLst>
              <a:ext uri="{FF2B5EF4-FFF2-40B4-BE49-F238E27FC236}">
                <a16:creationId xmlns:a16="http://schemas.microsoft.com/office/drawing/2014/main" id="{FBF550B6-69D3-4E4A-9E94-5DDDBA366ED7}"/>
              </a:ext>
            </a:extLst>
          </p:cNvPr>
          <p:cNvSpPr txBox="1">
            <a:spLocks/>
          </p:cNvSpPr>
          <p:nvPr/>
        </p:nvSpPr>
        <p:spPr>
          <a:xfrm>
            <a:off x="304626" y="5737355"/>
            <a:ext cx="11948884" cy="855351"/>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effectLst>
                  <a:outerShdw blurRad="38100" dist="38100" dir="2700000" algn="tl">
                    <a:srgbClr val="000000">
                      <a:alpha val="43137"/>
                    </a:srgbClr>
                  </a:outerShdw>
                </a:effectLst>
              </a:rPr>
              <a:t> … Then we’ll look at the prophetic nature of this law as fulfilled in Jesus !</a:t>
            </a:r>
          </a:p>
        </p:txBody>
      </p:sp>
    </p:spTree>
    <p:extLst>
      <p:ext uri="{BB962C8B-B14F-4D97-AF65-F5344CB8AC3E}">
        <p14:creationId xmlns:p14="http://schemas.microsoft.com/office/powerpoint/2010/main" val="44920957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3688B6-306E-499E-A733-D6BC5D3A27E3}"/>
              </a:ext>
            </a:extLst>
          </p:cNvPr>
          <p:cNvSpPr>
            <a:spLocks noGrp="1"/>
          </p:cNvSpPr>
          <p:nvPr>
            <p:ph type="title"/>
          </p:nvPr>
        </p:nvSpPr>
        <p:spPr/>
        <p:txBody>
          <a:bodyPr>
            <a:noAutofit/>
          </a:bodyPr>
          <a:lstStyle/>
          <a:p>
            <a:pPr algn="ctr"/>
            <a:r>
              <a:rPr lang="en-US" sz="2800" dirty="0"/>
              <a:t>Sneak Preview of Prophetic Nature of the Law</a:t>
            </a:r>
            <a:br>
              <a:rPr lang="en-US" sz="2800" dirty="0"/>
            </a:br>
            <a:r>
              <a:rPr lang="en-US" sz="1600" dirty="0"/>
              <a:t>(to show how Faith comes by hearing, and Hearing by the Word of God – Jesus)</a:t>
            </a:r>
          </a:p>
        </p:txBody>
      </p:sp>
      <p:sp>
        <p:nvSpPr>
          <p:cNvPr id="3" name="Content Placeholder 2">
            <a:extLst>
              <a:ext uri="{FF2B5EF4-FFF2-40B4-BE49-F238E27FC236}">
                <a16:creationId xmlns:a16="http://schemas.microsoft.com/office/drawing/2014/main" id="{ABAC6FAD-E0E7-4603-B1DC-15E8E1033397}"/>
              </a:ext>
            </a:extLst>
          </p:cNvPr>
          <p:cNvSpPr>
            <a:spLocks noGrp="1"/>
          </p:cNvSpPr>
          <p:nvPr>
            <p:ph idx="1"/>
          </p:nvPr>
        </p:nvSpPr>
        <p:spPr/>
        <p:txBody>
          <a:bodyPr/>
          <a:lstStyle/>
          <a:p>
            <a:pPr marL="0" indent="0">
              <a:buNone/>
            </a:pPr>
            <a:r>
              <a:rPr lang="en-US" sz="2800" b="1" dirty="0">
                <a:latin typeface="Cavolini" panose="03000502040302020204" pitchFamily="66" charset="0"/>
                <a:ea typeface="+mj-ea"/>
                <a:cs typeface="Cavolini" panose="03000502040302020204" pitchFamily="66" charset="0"/>
              </a:rPr>
              <a:t>Uncircumcised Ears ?</a:t>
            </a:r>
          </a:p>
          <a:p>
            <a:r>
              <a:rPr lang="en-US" sz="1800" b="1" dirty="0">
                <a:effectLst/>
                <a:latin typeface="Arial" panose="020B0604020202020204" pitchFamily="34" charset="0"/>
                <a:ea typeface="Calibri" panose="020F0502020204030204" pitchFamily="34" charset="0"/>
              </a:rPr>
              <a:t>Jeremiah 6:10</a:t>
            </a:r>
            <a:r>
              <a:rPr lang="en-US" sz="1800" b="1" baseline="30000" dirty="0">
                <a:effectLst/>
                <a:latin typeface="Arial" panose="020B0604020202020204" pitchFamily="34" charset="0"/>
                <a:ea typeface="Calibri" panose="020F0502020204030204" pitchFamily="34" charset="0"/>
              </a:rPr>
              <a:t> KJV</a:t>
            </a:r>
            <a:r>
              <a:rPr lang="en-US" sz="1800" dirty="0">
                <a:effectLst/>
                <a:latin typeface="Arial" panose="020B0604020202020204" pitchFamily="34" charset="0"/>
                <a:ea typeface="Calibri" panose="020F0502020204030204" pitchFamily="34" charset="0"/>
              </a:rPr>
              <a:t>  </a:t>
            </a:r>
            <a:r>
              <a:rPr lang="en-US" sz="1800" baseline="30000" dirty="0">
                <a:effectLst/>
                <a:latin typeface="Arial" panose="020B0604020202020204" pitchFamily="34" charset="0"/>
                <a:ea typeface="Calibri" panose="020F0502020204030204" pitchFamily="34" charset="0"/>
              </a:rPr>
              <a:t>10</a:t>
            </a:r>
            <a:r>
              <a:rPr lang="en-US" sz="1800" dirty="0">
                <a:effectLst/>
                <a:latin typeface="Arial" panose="020B0604020202020204" pitchFamily="34" charset="0"/>
                <a:ea typeface="Calibri" panose="020F0502020204030204" pitchFamily="34" charset="0"/>
              </a:rPr>
              <a:t> To whom shall I speak,</a:t>
            </a:r>
            <a:br>
              <a:rPr lang="en-US" sz="1800" dirty="0">
                <a:effectLst/>
                <a:latin typeface="Arial" panose="020B0604020202020204" pitchFamily="34" charset="0"/>
                <a:ea typeface="Calibri" panose="020F0502020204030204" pitchFamily="34" charset="0"/>
              </a:rPr>
            </a:br>
            <a:r>
              <a:rPr lang="en-US" sz="1800" dirty="0">
                <a:effectLst/>
                <a:latin typeface="Arial" panose="020B0604020202020204" pitchFamily="34" charset="0"/>
                <a:ea typeface="Calibri" panose="020F0502020204030204" pitchFamily="34" charset="0"/>
              </a:rPr>
              <a:t>and give warning, that they may hear?</a:t>
            </a:r>
            <a:br>
              <a:rPr lang="en-US" sz="1800" dirty="0">
                <a:effectLst/>
                <a:latin typeface="Arial" panose="020B0604020202020204" pitchFamily="34" charset="0"/>
                <a:ea typeface="Calibri" panose="020F0502020204030204" pitchFamily="34" charset="0"/>
              </a:rPr>
            </a:br>
            <a:r>
              <a:rPr lang="en-US" sz="1800" dirty="0">
                <a:effectLst/>
                <a:latin typeface="Arial" panose="020B0604020202020204" pitchFamily="34" charset="0"/>
                <a:ea typeface="Calibri" panose="020F0502020204030204" pitchFamily="34" charset="0"/>
              </a:rPr>
              <a:t>behold, </a:t>
            </a:r>
            <a:r>
              <a:rPr lang="en-US" sz="1800" b="1" dirty="0">
                <a:effectLst/>
                <a:highlight>
                  <a:srgbClr val="FFFF00"/>
                </a:highlight>
                <a:latin typeface="Arial" panose="020B0604020202020204" pitchFamily="34" charset="0"/>
                <a:ea typeface="Calibri" panose="020F0502020204030204" pitchFamily="34" charset="0"/>
              </a:rPr>
              <a:t>their ear </a:t>
            </a:r>
            <a:r>
              <a:rPr lang="en-US" sz="1800" b="1" i="1" dirty="0">
                <a:effectLst/>
                <a:highlight>
                  <a:srgbClr val="FFFF00"/>
                </a:highlight>
                <a:latin typeface="Arial" panose="020B0604020202020204" pitchFamily="34" charset="0"/>
                <a:ea typeface="Calibri" panose="020F0502020204030204" pitchFamily="34" charset="0"/>
              </a:rPr>
              <a:t>is </a:t>
            </a:r>
            <a:r>
              <a:rPr lang="en-US" sz="1800" b="1" dirty="0">
                <a:effectLst/>
                <a:highlight>
                  <a:srgbClr val="FFFF00"/>
                </a:highlight>
                <a:latin typeface="Arial" panose="020B0604020202020204" pitchFamily="34" charset="0"/>
                <a:ea typeface="Calibri" panose="020F0502020204030204" pitchFamily="34" charset="0"/>
              </a:rPr>
              <a:t>uncircumcised, </a:t>
            </a:r>
            <a:br>
              <a:rPr lang="en-US" sz="1800" b="1" dirty="0">
                <a:effectLst/>
                <a:highlight>
                  <a:srgbClr val="FFFF00"/>
                </a:highlight>
                <a:latin typeface="Arial" panose="020B0604020202020204" pitchFamily="34" charset="0"/>
                <a:ea typeface="Calibri" panose="020F0502020204030204" pitchFamily="34" charset="0"/>
              </a:rPr>
            </a:br>
            <a:r>
              <a:rPr lang="en-US" sz="1800" b="1" dirty="0">
                <a:effectLst/>
                <a:highlight>
                  <a:srgbClr val="FFFF00"/>
                </a:highlight>
                <a:latin typeface="Arial" panose="020B0604020202020204" pitchFamily="34" charset="0"/>
                <a:ea typeface="Calibri" panose="020F0502020204030204" pitchFamily="34" charset="0"/>
              </a:rPr>
              <a:t>and they cannot hearken: </a:t>
            </a:r>
            <a:r>
              <a:rPr lang="en-US" sz="1800" dirty="0">
                <a:effectLst/>
                <a:latin typeface="Arial" panose="020B0604020202020204" pitchFamily="34" charset="0"/>
                <a:ea typeface="Calibri" panose="020F0502020204030204" pitchFamily="34" charset="0"/>
              </a:rPr>
              <a:t>behold, </a:t>
            </a:r>
            <a:br>
              <a:rPr lang="en-US" sz="1800" dirty="0">
                <a:effectLst/>
                <a:latin typeface="Arial" panose="020B0604020202020204" pitchFamily="34" charset="0"/>
                <a:ea typeface="Calibri" panose="020F0502020204030204" pitchFamily="34" charset="0"/>
              </a:rPr>
            </a:br>
            <a:r>
              <a:rPr lang="en-US" sz="1800" dirty="0">
                <a:effectLst/>
                <a:latin typeface="Arial" panose="020B0604020202020204" pitchFamily="34" charset="0"/>
                <a:ea typeface="Calibri" panose="020F0502020204030204" pitchFamily="34" charset="0"/>
              </a:rPr>
              <a:t>the word of the LORD is unto them a reproach;</a:t>
            </a:r>
            <a:br>
              <a:rPr lang="en-US" sz="1800" dirty="0">
                <a:effectLst/>
                <a:latin typeface="Arial" panose="020B0604020202020204" pitchFamily="34" charset="0"/>
                <a:ea typeface="Calibri" panose="020F0502020204030204" pitchFamily="34" charset="0"/>
              </a:rPr>
            </a:br>
            <a:r>
              <a:rPr lang="en-US" sz="1800" dirty="0">
                <a:effectLst/>
                <a:latin typeface="Arial" panose="020B0604020202020204" pitchFamily="34" charset="0"/>
                <a:ea typeface="Calibri" panose="020F0502020204030204" pitchFamily="34" charset="0"/>
              </a:rPr>
              <a:t>they have no delight in it.</a:t>
            </a:r>
            <a:endParaRPr lang="en-US" sz="1800" b="1" dirty="0">
              <a:latin typeface="Arial" panose="020B0604020202020204" pitchFamily="34" charset="0"/>
              <a:ea typeface="Calibri" panose="020F0502020204030204" pitchFamily="34" charset="0"/>
            </a:endParaRPr>
          </a:p>
          <a:p>
            <a:r>
              <a:rPr lang="en-US" sz="1800" b="1" dirty="0">
                <a:effectLst/>
                <a:latin typeface="Arial" panose="020B0604020202020204" pitchFamily="34" charset="0"/>
                <a:ea typeface="Calibri" panose="020F0502020204030204" pitchFamily="34" charset="0"/>
              </a:rPr>
              <a:t>Acts 7:51</a:t>
            </a:r>
            <a:r>
              <a:rPr lang="en-US" sz="1800" b="1" baseline="30000" dirty="0">
                <a:effectLst/>
                <a:latin typeface="Arial" panose="020B0604020202020204" pitchFamily="34" charset="0"/>
                <a:ea typeface="Calibri" panose="020F0502020204030204" pitchFamily="34" charset="0"/>
              </a:rPr>
              <a:t>KJV</a:t>
            </a:r>
            <a:r>
              <a:rPr lang="en-US" sz="1800" baseline="30000" dirty="0">
                <a:effectLst/>
                <a:latin typeface="Arial" panose="020B0604020202020204" pitchFamily="34" charset="0"/>
                <a:ea typeface="Calibri" panose="020F0502020204030204" pitchFamily="34" charset="0"/>
              </a:rPr>
              <a:t>   51</a:t>
            </a:r>
            <a:r>
              <a:rPr lang="en-US" sz="1800" dirty="0">
                <a:effectLst/>
                <a:latin typeface="Arial" panose="020B0604020202020204" pitchFamily="34" charset="0"/>
                <a:ea typeface="Calibri" panose="020F0502020204030204" pitchFamily="34" charset="0"/>
              </a:rPr>
              <a:t> Ye </a:t>
            </a:r>
            <a:r>
              <a:rPr lang="en-US" sz="1800" dirty="0" err="1">
                <a:effectLst/>
                <a:latin typeface="Arial" panose="020B0604020202020204" pitchFamily="34" charset="0"/>
                <a:ea typeface="Calibri" panose="020F0502020204030204" pitchFamily="34" charset="0"/>
              </a:rPr>
              <a:t>stiffnecked</a:t>
            </a:r>
            <a:r>
              <a:rPr lang="en-US" sz="1800" dirty="0">
                <a:effectLst/>
                <a:latin typeface="Arial" panose="020B0604020202020204" pitchFamily="34" charset="0"/>
                <a:ea typeface="Calibri" panose="020F0502020204030204" pitchFamily="34" charset="0"/>
              </a:rPr>
              <a:t> and </a:t>
            </a:r>
            <a:br>
              <a:rPr lang="en-US" sz="1800" dirty="0">
                <a:effectLst/>
                <a:latin typeface="Arial" panose="020B0604020202020204" pitchFamily="34" charset="0"/>
                <a:ea typeface="Calibri" panose="020F0502020204030204" pitchFamily="34" charset="0"/>
              </a:rPr>
            </a:br>
            <a:r>
              <a:rPr lang="en-US" sz="1800" b="1" dirty="0">
                <a:effectLst/>
                <a:highlight>
                  <a:srgbClr val="FFFF00"/>
                </a:highlight>
                <a:latin typeface="Arial" panose="020B0604020202020204" pitchFamily="34" charset="0"/>
                <a:ea typeface="Calibri" panose="020F0502020204030204" pitchFamily="34" charset="0"/>
              </a:rPr>
              <a:t>uncircumcised in heart and ears</a:t>
            </a:r>
            <a:r>
              <a:rPr lang="en-US" sz="1400" dirty="0">
                <a:effectLst/>
                <a:highlight>
                  <a:srgbClr val="FFFF00"/>
                </a:highlight>
                <a:latin typeface="Arial" panose="020B0604020202020204" pitchFamily="34" charset="0"/>
                <a:ea typeface="Calibri" panose="020F0502020204030204" pitchFamily="34" charset="0"/>
              </a:rPr>
              <a:t>, </a:t>
            </a:r>
            <a:br>
              <a:rPr lang="en-US" sz="1800" dirty="0">
                <a:effectLst/>
                <a:latin typeface="Arial" panose="020B0604020202020204" pitchFamily="34" charset="0"/>
                <a:ea typeface="Calibri" panose="020F0502020204030204" pitchFamily="34" charset="0"/>
              </a:rPr>
            </a:br>
            <a:r>
              <a:rPr lang="en-US" sz="1800" dirty="0">
                <a:effectLst/>
                <a:latin typeface="Arial" panose="020B0604020202020204" pitchFamily="34" charset="0"/>
                <a:ea typeface="Calibri" panose="020F0502020204030204" pitchFamily="34" charset="0"/>
              </a:rPr>
              <a:t>ye do always resist the Holy Ghost: </a:t>
            </a:r>
            <a:br>
              <a:rPr lang="en-US" sz="1800" dirty="0">
                <a:effectLst/>
                <a:latin typeface="Arial" panose="020B0604020202020204" pitchFamily="34" charset="0"/>
                <a:ea typeface="Calibri" panose="020F0502020204030204" pitchFamily="34" charset="0"/>
              </a:rPr>
            </a:br>
            <a:r>
              <a:rPr lang="en-US" sz="1800" dirty="0">
                <a:effectLst/>
                <a:latin typeface="Arial" panose="020B0604020202020204" pitchFamily="34" charset="0"/>
                <a:ea typeface="Calibri" panose="020F0502020204030204" pitchFamily="34" charset="0"/>
              </a:rPr>
              <a:t>as your fathers </a:t>
            </a:r>
            <a:r>
              <a:rPr lang="en-US" sz="1800" i="1" dirty="0">
                <a:effectLst/>
                <a:latin typeface="Arial" panose="020B0604020202020204" pitchFamily="34" charset="0"/>
                <a:ea typeface="Calibri" panose="020F0502020204030204" pitchFamily="34" charset="0"/>
              </a:rPr>
              <a:t>did</a:t>
            </a:r>
            <a:r>
              <a:rPr lang="en-US" sz="1800" dirty="0">
                <a:effectLst/>
                <a:latin typeface="Arial" panose="020B0604020202020204" pitchFamily="34" charset="0"/>
                <a:ea typeface="Calibri" panose="020F0502020204030204" pitchFamily="34" charset="0"/>
              </a:rPr>
              <a:t>, so </a:t>
            </a:r>
            <a:r>
              <a:rPr lang="en-US" sz="1800" i="1" dirty="0">
                <a:effectLst/>
                <a:latin typeface="Arial" panose="020B0604020202020204" pitchFamily="34" charset="0"/>
                <a:ea typeface="Calibri" panose="020F0502020204030204" pitchFamily="34" charset="0"/>
              </a:rPr>
              <a:t>do </a:t>
            </a:r>
            <a:r>
              <a:rPr lang="en-US" sz="1800" dirty="0">
                <a:effectLst/>
                <a:latin typeface="Arial" panose="020B0604020202020204" pitchFamily="34" charset="0"/>
                <a:ea typeface="Calibri" panose="020F0502020204030204" pitchFamily="34" charset="0"/>
              </a:rPr>
              <a:t>ye</a:t>
            </a:r>
            <a:endParaRPr lang="en-US" dirty="0"/>
          </a:p>
        </p:txBody>
      </p:sp>
      <p:sp>
        <p:nvSpPr>
          <p:cNvPr id="4" name="Slide Number Placeholder 3">
            <a:extLst>
              <a:ext uri="{FF2B5EF4-FFF2-40B4-BE49-F238E27FC236}">
                <a16:creationId xmlns:a16="http://schemas.microsoft.com/office/drawing/2014/main" id="{AD52268B-755D-4F02-9875-9F17CD8B68E3}"/>
              </a:ext>
            </a:extLst>
          </p:cNvPr>
          <p:cNvSpPr>
            <a:spLocks noGrp="1"/>
          </p:cNvSpPr>
          <p:nvPr>
            <p:ph type="sldNum" sz="quarter" idx="12"/>
          </p:nvPr>
        </p:nvSpPr>
        <p:spPr/>
        <p:txBody>
          <a:bodyPr/>
          <a:lstStyle/>
          <a:p>
            <a:fld id="{20926163-E7C4-4106-B7C7-FA295E06D549}" type="slidenum">
              <a:rPr lang="en-US" smtClean="0"/>
              <a:pPr/>
              <a:t>41</a:t>
            </a:fld>
            <a:endParaRPr lang="en-US" dirty="0"/>
          </a:p>
        </p:txBody>
      </p:sp>
      <p:sp>
        <p:nvSpPr>
          <p:cNvPr id="5" name="Freeform: Shape 4">
            <a:extLst>
              <a:ext uri="{FF2B5EF4-FFF2-40B4-BE49-F238E27FC236}">
                <a16:creationId xmlns:a16="http://schemas.microsoft.com/office/drawing/2014/main" id="{20796066-B85F-4B3B-B259-974CA7FABD98}"/>
              </a:ext>
            </a:extLst>
          </p:cNvPr>
          <p:cNvSpPr/>
          <p:nvPr/>
        </p:nvSpPr>
        <p:spPr>
          <a:xfrm>
            <a:off x="61510" y="5383762"/>
            <a:ext cx="11908252" cy="1199339"/>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itle 1">
            <a:extLst>
              <a:ext uri="{FF2B5EF4-FFF2-40B4-BE49-F238E27FC236}">
                <a16:creationId xmlns:a16="http://schemas.microsoft.com/office/drawing/2014/main" id="{D785B811-4443-4D3E-8526-06E2132E9C69}"/>
              </a:ext>
            </a:extLst>
          </p:cNvPr>
          <p:cNvSpPr txBox="1">
            <a:spLocks/>
          </p:cNvSpPr>
          <p:nvPr/>
        </p:nvSpPr>
        <p:spPr>
          <a:xfrm>
            <a:off x="99218" y="5271246"/>
            <a:ext cx="12031272" cy="141784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800" b="1" dirty="0">
                <a:solidFill>
                  <a:schemeClr val="bg1"/>
                </a:solidFill>
              </a:rPr>
              <a:t>Man is unable to hearken (hear and obey) and resists the Holy Spirit because of “uncircumcised ears”</a:t>
            </a:r>
            <a:endParaRPr lang="en-US" sz="2400" dirty="0">
              <a:solidFill>
                <a:schemeClr val="bg1"/>
              </a:solidFill>
            </a:endParaRPr>
          </a:p>
        </p:txBody>
      </p:sp>
      <p:pic>
        <p:nvPicPr>
          <p:cNvPr id="7" name="Picture 2" descr="The Bible: Old Testament characters, unique, of interest | Extreme  Bachelors's collection of 50+ old testament ideas in 2020">
            <a:extLst>
              <a:ext uri="{FF2B5EF4-FFF2-40B4-BE49-F238E27FC236}">
                <a16:creationId xmlns:a16="http://schemas.microsoft.com/office/drawing/2014/main" id="{CA75BECC-ADAC-47DD-89B5-AE0D23EAA55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35986" y="1123423"/>
            <a:ext cx="5214043" cy="39132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167663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BAC6FAD-E0E7-4603-B1DC-15E8E1033397}"/>
              </a:ext>
            </a:extLst>
          </p:cNvPr>
          <p:cNvSpPr>
            <a:spLocks noGrp="1"/>
          </p:cNvSpPr>
          <p:nvPr>
            <p:ph idx="1"/>
          </p:nvPr>
        </p:nvSpPr>
        <p:spPr>
          <a:xfrm>
            <a:off x="641971" y="1408921"/>
            <a:ext cx="4988346" cy="4244597"/>
          </a:xfrm>
        </p:spPr>
        <p:txBody>
          <a:bodyPr>
            <a:normAutofit/>
          </a:bodyPr>
          <a:lstStyle/>
          <a:p>
            <a:pPr marL="0" indent="0">
              <a:buNone/>
            </a:pPr>
            <a:r>
              <a:rPr lang="en-US" b="1" dirty="0"/>
              <a:t>Physical Ears:</a:t>
            </a:r>
            <a:r>
              <a:rPr lang="en-US" dirty="0"/>
              <a:t> </a:t>
            </a:r>
            <a:br>
              <a:rPr lang="en-US" dirty="0"/>
            </a:br>
            <a:r>
              <a:rPr lang="en-US" dirty="0"/>
              <a:t>Removal of flesh through piercing</a:t>
            </a:r>
          </a:p>
          <a:p>
            <a:pPr marL="0" indent="0">
              <a:buNone/>
            </a:pPr>
            <a:endParaRPr lang="en-US" b="1" dirty="0"/>
          </a:p>
          <a:p>
            <a:pPr marL="0" indent="0">
              <a:buNone/>
            </a:pPr>
            <a:r>
              <a:rPr lang="en-US" b="1" dirty="0"/>
              <a:t>Spiritual Ears: </a:t>
            </a:r>
            <a:br>
              <a:rPr lang="en-US" b="1" dirty="0"/>
            </a:br>
            <a:r>
              <a:rPr lang="en-US" dirty="0"/>
              <a:t>Removal of Flesh mindset to open spiritual hearing</a:t>
            </a:r>
          </a:p>
        </p:txBody>
      </p:sp>
      <p:sp>
        <p:nvSpPr>
          <p:cNvPr id="4" name="Slide Number Placeholder 3">
            <a:extLst>
              <a:ext uri="{FF2B5EF4-FFF2-40B4-BE49-F238E27FC236}">
                <a16:creationId xmlns:a16="http://schemas.microsoft.com/office/drawing/2014/main" id="{AD52268B-755D-4F02-9875-9F17CD8B68E3}"/>
              </a:ext>
            </a:extLst>
          </p:cNvPr>
          <p:cNvSpPr>
            <a:spLocks noGrp="1"/>
          </p:cNvSpPr>
          <p:nvPr>
            <p:ph type="sldNum" sz="quarter" idx="12"/>
          </p:nvPr>
        </p:nvSpPr>
        <p:spPr/>
        <p:txBody>
          <a:bodyPr/>
          <a:lstStyle/>
          <a:p>
            <a:fld id="{20926163-E7C4-4106-B7C7-FA295E06D549}" type="slidenum">
              <a:rPr lang="en-US" smtClean="0"/>
              <a:pPr/>
              <a:t>42</a:t>
            </a:fld>
            <a:endParaRPr lang="en-US" dirty="0"/>
          </a:p>
        </p:txBody>
      </p:sp>
      <p:sp>
        <p:nvSpPr>
          <p:cNvPr id="5" name="Freeform: Shape 4">
            <a:extLst>
              <a:ext uri="{FF2B5EF4-FFF2-40B4-BE49-F238E27FC236}">
                <a16:creationId xmlns:a16="http://schemas.microsoft.com/office/drawing/2014/main" id="{20796066-B85F-4B3B-B259-974CA7FABD98}"/>
              </a:ext>
            </a:extLst>
          </p:cNvPr>
          <p:cNvSpPr/>
          <p:nvPr/>
        </p:nvSpPr>
        <p:spPr>
          <a:xfrm>
            <a:off x="61510" y="5411755"/>
            <a:ext cx="11908252" cy="1199339"/>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itle 1">
            <a:extLst>
              <a:ext uri="{FF2B5EF4-FFF2-40B4-BE49-F238E27FC236}">
                <a16:creationId xmlns:a16="http://schemas.microsoft.com/office/drawing/2014/main" id="{D785B811-4443-4D3E-8526-06E2132E9C69}"/>
              </a:ext>
            </a:extLst>
          </p:cNvPr>
          <p:cNvSpPr txBox="1">
            <a:spLocks/>
          </p:cNvSpPr>
          <p:nvPr/>
        </p:nvSpPr>
        <p:spPr>
          <a:xfrm>
            <a:off x="99218" y="5271246"/>
            <a:ext cx="12031272" cy="1417845"/>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800" b="1" dirty="0">
                <a:solidFill>
                  <a:schemeClr val="bg1"/>
                </a:solidFill>
              </a:rPr>
              <a:t>By removing the fleshly mindset, our spiritual ears are</a:t>
            </a:r>
            <a:br>
              <a:rPr lang="en-US" sz="2800" b="1" dirty="0">
                <a:solidFill>
                  <a:schemeClr val="bg1"/>
                </a:solidFill>
              </a:rPr>
            </a:br>
            <a:r>
              <a:rPr lang="en-US" sz="2800" b="1" dirty="0">
                <a:solidFill>
                  <a:schemeClr val="bg1"/>
                </a:solidFill>
              </a:rPr>
              <a:t>enabled to hear the Holy Spirit !!</a:t>
            </a:r>
            <a:endParaRPr lang="en-US" sz="2400" dirty="0">
              <a:solidFill>
                <a:schemeClr val="bg1"/>
              </a:solidFill>
            </a:endParaRPr>
          </a:p>
        </p:txBody>
      </p:sp>
      <p:pic>
        <p:nvPicPr>
          <p:cNvPr id="7" name="Picture 2" descr="The Bible: Old Testament characters, unique, of interest | Extreme  Bachelors's collection of 50+ old testament ideas in 2020">
            <a:extLst>
              <a:ext uri="{FF2B5EF4-FFF2-40B4-BE49-F238E27FC236}">
                <a16:creationId xmlns:a16="http://schemas.microsoft.com/office/drawing/2014/main" id="{79B1BB6A-0473-429B-9572-2543342AD59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35986" y="1123423"/>
            <a:ext cx="5214043" cy="39132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9" name="Title 8">
            <a:extLst>
              <a:ext uri="{FF2B5EF4-FFF2-40B4-BE49-F238E27FC236}">
                <a16:creationId xmlns:a16="http://schemas.microsoft.com/office/drawing/2014/main" id="{55914973-2B7E-400A-8EB3-BA7890BA8B41}"/>
              </a:ext>
            </a:extLst>
          </p:cNvPr>
          <p:cNvSpPr>
            <a:spLocks noGrp="1"/>
          </p:cNvSpPr>
          <p:nvPr>
            <p:ph type="title"/>
          </p:nvPr>
        </p:nvSpPr>
        <p:spPr/>
        <p:txBody>
          <a:bodyPr>
            <a:normAutofit fontScale="90000"/>
          </a:bodyPr>
          <a:lstStyle/>
          <a:p>
            <a:r>
              <a:rPr lang="en-US" dirty="0"/>
              <a:t>What would it mean to circumcise our ears?</a:t>
            </a:r>
          </a:p>
        </p:txBody>
      </p:sp>
    </p:spTree>
    <p:extLst>
      <p:ext uri="{BB962C8B-B14F-4D97-AF65-F5344CB8AC3E}">
        <p14:creationId xmlns:p14="http://schemas.microsoft.com/office/powerpoint/2010/main" val="264704076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74D3F4-4E34-4FA3-9E06-3EA1C49320E4}"/>
              </a:ext>
            </a:extLst>
          </p:cNvPr>
          <p:cNvSpPr>
            <a:spLocks noGrp="1"/>
          </p:cNvSpPr>
          <p:nvPr>
            <p:ph type="title"/>
          </p:nvPr>
        </p:nvSpPr>
        <p:spPr/>
        <p:txBody>
          <a:bodyPr>
            <a:normAutofit fontScale="90000"/>
          </a:bodyPr>
          <a:lstStyle/>
          <a:p>
            <a:r>
              <a:rPr lang="en-US" dirty="0"/>
              <a:t>How does God remove our fleshly mindset?</a:t>
            </a:r>
          </a:p>
        </p:txBody>
      </p:sp>
      <p:sp>
        <p:nvSpPr>
          <p:cNvPr id="4" name="Slide Number Placeholder 3">
            <a:extLst>
              <a:ext uri="{FF2B5EF4-FFF2-40B4-BE49-F238E27FC236}">
                <a16:creationId xmlns:a16="http://schemas.microsoft.com/office/drawing/2014/main" id="{1108687D-A8D5-4ECC-975B-9580944F9420}"/>
              </a:ext>
            </a:extLst>
          </p:cNvPr>
          <p:cNvSpPr>
            <a:spLocks noGrp="1"/>
          </p:cNvSpPr>
          <p:nvPr>
            <p:ph type="sldNum" sz="quarter" idx="12"/>
          </p:nvPr>
        </p:nvSpPr>
        <p:spPr/>
        <p:txBody>
          <a:bodyPr/>
          <a:lstStyle/>
          <a:p>
            <a:fld id="{20926163-E7C4-4106-B7C7-FA295E06D549}" type="slidenum">
              <a:rPr lang="en-US" smtClean="0"/>
              <a:pPr/>
              <a:t>43</a:t>
            </a:fld>
            <a:endParaRPr lang="en-US" dirty="0"/>
          </a:p>
        </p:txBody>
      </p:sp>
      <p:sp>
        <p:nvSpPr>
          <p:cNvPr id="5" name="Content Placeholder 1">
            <a:extLst>
              <a:ext uri="{FF2B5EF4-FFF2-40B4-BE49-F238E27FC236}">
                <a16:creationId xmlns:a16="http://schemas.microsoft.com/office/drawing/2014/main" id="{FB031F6F-3BFA-4BB3-9C2F-BB88FC740A11}"/>
              </a:ext>
            </a:extLst>
          </p:cNvPr>
          <p:cNvSpPr txBox="1">
            <a:spLocks/>
          </p:cNvSpPr>
          <p:nvPr/>
        </p:nvSpPr>
        <p:spPr>
          <a:xfrm>
            <a:off x="479394" y="1125244"/>
            <a:ext cx="5616606" cy="3757025"/>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2100" b="1" dirty="0"/>
              <a:t>Hebrews 8:10 </a:t>
            </a:r>
            <a:r>
              <a:rPr lang="en-US" sz="2100" b="1" baseline="30000" dirty="0"/>
              <a:t>KJV</a:t>
            </a:r>
            <a:r>
              <a:rPr lang="en-US" sz="1800" dirty="0">
                <a:latin typeface="Arial" panose="020B0604020202020204" pitchFamily="34" charset="0"/>
              </a:rPr>
              <a:t>  </a:t>
            </a:r>
            <a:r>
              <a:rPr lang="en-US" sz="2100" baseline="30000" dirty="0"/>
              <a:t>10 </a:t>
            </a:r>
            <a:r>
              <a:rPr lang="en-US" sz="2000" dirty="0"/>
              <a:t>For this is the covenant that I will make with the house of Israel after those days, saith the Lord; </a:t>
            </a:r>
            <a:r>
              <a:rPr lang="en-US" sz="2000" b="1" u="sng" dirty="0"/>
              <a:t>I will put my laws into their mind, and write them in their hearts: </a:t>
            </a:r>
            <a:r>
              <a:rPr lang="en-US" sz="2000" dirty="0"/>
              <a:t>and I will be to them a God, and they shall be to me a people:</a:t>
            </a:r>
            <a:br>
              <a:rPr lang="en-US" sz="2000" dirty="0"/>
            </a:br>
            <a:endParaRPr lang="en-US" sz="2000" dirty="0"/>
          </a:p>
          <a:p>
            <a:pPr>
              <a:defRPr/>
            </a:pPr>
            <a:r>
              <a:rPr lang="en-US" sz="2100" b="1" dirty="0"/>
              <a:t>1 Corinthians 2:16 </a:t>
            </a:r>
            <a:r>
              <a:rPr lang="en-US" sz="2100" b="1" baseline="30000" dirty="0"/>
              <a:t>KJV</a:t>
            </a:r>
            <a:r>
              <a:rPr lang="en-US" sz="2100" baseline="30000" dirty="0"/>
              <a:t> 16 </a:t>
            </a:r>
            <a:r>
              <a:rPr lang="en-US" sz="2000" dirty="0"/>
              <a:t>For who hath known the mind of the Lord, that he may instruct him? </a:t>
            </a:r>
            <a:r>
              <a:rPr lang="en-US" sz="2000" b="1" u="sng" dirty="0"/>
              <a:t>But we have the mind of Christ.</a:t>
            </a:r>
          </a:p>
        </p:txBody>
      </p:sp>
      <p:pic>
        <p:nvPicPr>
          <p:cNvPr id="6" name="Picture 4">
            <a:extLst>
              <a:ext uri="{FF2B5EF4-FFF2-40B4-BE49-F238E27FC236}">
                <a16:creationId xmlns:a16="http://schemas.microsoft.com/office/drawing/2014/main" id="{4ADCCDB2-001F-49BB-AE42-AD66A33CD9D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51608" y="1229726"/>
            <a:ext cx="5048851" cy="291505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Freeform: Shape 7">
            <a:extLst>
              <a:ext uri="{FF2B5EF4-FFF2-40B4-BE49-F238E27FC236}">
                <a16:creationId xmlns:a16="http://schemas.microsoft.com/office/drawing/2014/main" id="{6364E639-F2D5-4992-94E8-86A6641AE404}"/>
              </a:ext>
            </a:extLst>
          </p:cNvPr>
          <p:cNvSpPr/>
          <p:nvPr/>
        </p:nvSpPr>
        <p:spPr>
          <a:xfrm>
            <a:off x="61510" y="5305916"/>
            <a:ext cx="11908252" cy="1302141"/>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itle 1">
            <a:extLst>
              <a:ext uri="{FF2B5EF4-FFF2-40B4-BE49-F238E27FC236}">
                <a16:creationId xmlns:a16="http://schemas.microsoft.com/office/drawing/2014/main" id="{FF32737D-DF57-4942-ACBA-0C6F79362F2F}"/>
              </a:ext>
            </a:extLst>
          </p:cNvPr>
          <p:cNvSpPr txBox="1">
            <a:spLocks/>
          </p:cNvSpPr>
          <p:nvPr/>
        </p:nvSpPr>
        <p:spPr>
          <a:xfrm>
            <a:off x="99218" y="5385420"/>
            <a:ext cx="11908252" cy="979627"/>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By writing his Laws on our hearts and minds … God is performing the work to transform us from within, …  He is Giving us the mind of Christ</a:t>
            </a:r>
            <a:endParaRPr lang="en-US" dirty="0">
              <a:solidFill>
                <a:schemeClr val="bg1"/>
              </a:solidFill>
            </a:endParaRPr>
          </a:p>
        </p:txBody>
      </p:sp>
    </p:spTree>
    <p:extLst>
      <p:ext uri="{BB962C8B-B14F-4D97-AF65-F5344CB8AC3E}">
        <p14:creationId xmlns:p14="http://schemas.microsoft.com/office/powerpoint/2010/main" val="333239239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3688B6-306E-499E-A733-D6BC5D3A27E3}"/>
              </a:ext>
            </a:extLst>
          </p:cNvPr>
          <p:cNvSpPr>
            <a:spLocks noGrp="1"/>
          </p:cNvSpPr>
          <p:nvPr>
            <p:ph type="title"/>
          </p:nvPr>
        </p:nvSpPr>
        <p:spPr/>
        <p:txBody>
          <a:bodyPr>
            <a:noAutofit/>
          </a:bodyPr>
          <a:lstStyle/>
          <a:p>
            <a:pPr algn="ctr"/>
            <a:r>
              <a:rPr lang="en-US" sz="2800" dirty="0"/>
              <a:t>Who are the Debtors?  Who is the Redeeming Master?</a:t>
            </a:r>
            <a:br>
              <a:rPr lang="en-US" sz="2800" dirty="0"/>
            </a:br>
            <a:r>
              <a:rPr lang="en-US" sz="2800" dirty="0"/>
              <a:t>Who are the Servants? </a:t>
            </a:r>
            <a:endParaRPr lang="en-US" sz="1600" dirty="0"/>
          </a:p>
        </p:txBody>
      </p:sp>
      <p:sp>
        <p:nvSpPr>
          <p:cNvPr id="3" name="Content Placeholder 2">
            <a:extLst>
              <a:ext uri="{FF2B5EF4-FFF2-40B4-BE49-F238E27FC236}">
                <a16:creationId xmlns:a16="http://schemas.microsoft.com/office/drawing/2014/main" id="{ABAC6FAD-E0E7-4603-B1DC-15E8E1033397}"/>
              </a:ext>
            </a:extLst>
          </p:cNvPr>
          <p:cNvSpPr>
            <a:spLocks noGrp="1"/>
          </p:cNvSpPr>
          <p:nvPr>
            <p:ph idx="1"/>
          </p:nvPr>
        </p:nvSpPr>
        <p:spPr>
          <a:xfrm>
            <a:off x="344979" y="2225882"/>
            <a:ext cx="5670657" cy="3037447"/>
          </a:xfrm>
        </p:spPr>
        <p:txBody>
          <a:bodyPr>
            <a:normAutofit lnSpcReduction="10000"/>
          </a:bodyPr>
          <a:lstStyle/>
          <a:p>
            <a:r>
              <a:rPr lang="en-US" sz="1800" b="1" dirty="0">
                <a:highlight>
                  <a:srgbClr val="FFFF00"/>
                </a:highlight>
                <a:latin typeface="Arial" panose="020B0604020202020204" pitchFamily="34" charset="0"/>
              </a:rPr>
              <a:t>Sin </a:t>
            </a:r>
            <a:r>
              <a:rPr lang="en-US" sz="1800" u="sng" dirty="0">
                <a:highlight>
                  <a:srgbClr val="FFFF00"/>
                </a:highlight>
                <a:latin typeface="Arial" panose="020B0604020202020204" pitchFamily="34" charset="0"/>
              </a:rPr>
              <a:t>is accounted as debt </a:t>
            </a:r>
            <a:r>
              <a:rPr lang="en-US" sz="1800" dirty="0">
                <a:latin typeface="Arial" panose="020B0604020202020204" pitchFamily="34" charset="0"/>
              </a:rPr>
              <a:t>(Matthew 6:12)</a:t>
            </a:r>
          </a:p>
          <a:p>
            <a:pPr>
              <a:spcBef>
                <a:spcPts val="1200"/>
              </a:spcBef>
            </a:pPr>
            <a:r>
              <a:rPr lang="en-US" sz="1800" b="1" dirty="0">
                <a:latin typeface="Arial" panose="020B0604020202020204" pitchFamily="34" charset="0"/>
              </a:rPr>
              <a:t>Romans  6:20-22 </a:t>
            </a:r>
            <a:r>
              <a:rPr lang="en-US" sz="1800" baseline="30000" dirty="0">
                <a:latin typeface="Arial" panose="020B0604020202020204" pitchFamily="34" charset="0"/>
              </a:rPr>
              <a:t>KJV   </a:t>
            </a:r>
            <a:r>
              <a:rPr lang="en-US" sz="1800" b="0" i="0" u="none" strike="noStrike" baseline="30000" dirty="0">
                <a:latin typeface="Arial" panose="020B0604020202020204" pitchFamily="34" charset="0"/>
              </a:rPr>
              <a:t>20</a:t>
            </a:r>
            <a:r>
              <a:rPr lang="en-US" sz="1800" b="0" i="0" u="none" strike="noStrike" baseline="0" dirty="0">
                <a:latin typeface="Arial" panose="020B0604020202020204" pitchFamily="34" charset="0"/>
              </a:rPr>
              <a:t> For when ye were the servants of sin, ye were free from righteousness.  </a:t>
            </a:r>
            <a:r>
              <a:rPr lang="en-US" sz="1800" b="0" i="0" u="none" strike="noStrike" baseline="30000" dirty="0">
                <a:latin typeface="Arial" panose="020B0604020202020204" pitchFamily="34" charset="0"/>
              </a:rPr>
              <a:t>21</a:t>
            </a:r>
            <a:r>
              <a:rPr lang="en-US" sz="1800" b="0" i="0" u="none" strike="noStrike" baseline="0" dirty="0">
                <a:latin typeface="Arial" panose="020B0604020202020204" pitchFamily="34" charset="0"/>
              </a:rPr>
              <a:t>What fruit had ye then in those things whereof ye are now ashamed? for the end of those things </a:t>
            </a:r>
            <a:r>
              <a:rPr lang="en-US" sz="1800" b="0" i="1" u="none" strike="noStrike" baseline="0" dirty="0">
                <a:latin typeface="Arial" panose="020B0604020202020204" pitchFamily="34" charset="0"/>
              </a:rPr>
              <a:t>is </a:t>
            </a:r>
            <a:r>
              <a:rPr lang="en-US" sz="1800" b="0" i="0" u="none" strike="noStrike" baseline="0" dirty="0">
                <a:latin typeface="Arial" panose="020B0604020202020204" pitchFamily="34" charset="0"/>
              </a:rPr>
              <a:t>death.  </a:t>
            </a:r>
            <a:r>
              <a:rPr lang="en-US" sz="1800" b="1" i="0" u="none" strike="noStrike" baseline="30000" dirty="0">
                <a:highlight>
                  <a:srgbClr val="FFFF00"/>
                </a:highlight>
                <a:latin typeface="Arial" panose="020B0604020202020204" pitchFamily="34" charset="0"/>
              </a:rPr>
              <a:t>22</a:t>
            </a:r>
            <a:r>
              <a:rPr lang="en-US" sz="1800" b="1" i="0" u="none" strike="noStrike" baseline="0" dirty="0">
                <a:highlight>
                  <a:srgbClr val="FFFF00"/>
                </a:highlight>
                <a:latin typeface="Arial" panose="020B0604020202020204" pitchFamily="34" charset="0"/>
              </a:rPr>
              <a:t>But now being made free from sin, and </a:t>
            </a:r>
            <a:r>
              <a:rPr lang="en-US" sz="1900" b="1" i="0" u="none" strike="noStrike" baseline="0" dirty="0">
                <a:highlight>
                  <a:srgbClr val="FFFF00"/>
                </a:highlight>
                <a:latin typeface="Arial" panose="020B0604020202020204" pitchFamily="34" charset="0"/>
              </a:rPr>
              <a:t>become servants to God</a:t>
            </a:r>
            <a:r>
              <a:rPr lang="en-US" sz="1800" b="0" i="0" u="none" strike="noStrike" baseline="0" dirty="0">
                <a:latin typeface="Arial" panose="020B0604020202020204" pitchFamily="34" charset="0"/>
              </a:rPr>
              <a:t>, ye have your fruit unto holiness, and the end everlasting life. </a:t>
            </a:r>
            <a:r>
              <a:rPr lang="en-US" sz="1800" baseline="30000" dirty="0">
                <a:effectLst/>
                <a:latin typeface="Arial" panose="020B0604020202020204" pitchFamily="34" charset="0"/>
                <a:ea typeface="Calibri" panose="020F0502020204030204" pitchFamily="34" charset="0"/>
              </a:rPr>
              <a:t>23</a:t>
            </a:r>
            <a:r>
              <a:rPr lang="en-US" sz="1800" dirty="0">
                <a:effectLst/>
                <a:latin typeface="Arial" panose="020B0604020202020204" pitchFamily="34" charset="0"/>
                <a:ea typeface="Calibri" panose="020F0502020204030204" pitchFamily="34" charset="0"/>
              </a:rPr>
              <a:t>For the wages of sin </a:t>
            </a:r>
            <a:r>
              <a:rPr lang="en-US" sz="1800" i="1" dirty="0">
                <a:effectLst/>
                <a:latin typeface="Arial" panose="020B0604020202020204" pitchFamily="34" charset="0"/>
                <a:ea typeface="Calibri" panose="020F0502020204030204" pitchFamily="34" charset="0"/>
              </a:rPr>
              <a:t>is </a:t>
            </a:r>
            <a:r>
              <a:rPr lang="en-US" sz="1800" dirty="0">
                <a:effectLst/>
                <a:latin typeface="Arial" panose="020B0604020202020204" pitchFamily="34" charset="0"/>
                <a:ea typeface="Calibri" panose="020F0502020204030204" pitchFamily="34" charset="0"/>
              </a:rPr>
              <a:t>death; but the gift of God </a:t>
            </a:r>
            <a:r>
              <a:rPr lang="en-US" sz="1800" i="1" dirty="0">
                <a:effectLst/>
                <a:latin typeface="Arial" panose="020B0604020202020204" pitchFamily="34" charset="0"/>
                <a:ea typeface="Calibri" panose="020F0502020204030204" pitchFamily="34" charset="0"/>
              </a:rPr>
              <a:t>is </a:t>
            </a:r>
            <a:r>
              <a:rPr lang="en-US" sz="1800" dirty="0">
                <a:effectLst/>
                <a:latin typeface="Arial" panose="020B0604020202020204" pitchFamily="34" charset="0"/>
                <a:ea typeface="Calibri" panose="020F0502020204030204" pitchFamily="34" charset="0"/>
              </a:rPr>
              <a:t>eternal life through Jesus Christ our Lord. </a:t>
            </a:r>
            <a:endParaRPr lang="en-US" sz="2000" dirty="0"/>
          </a:p>
        </p:txBody>
      </p:sp>
      <p:sp>
        <p:nvSpPr>
          <p:cNvPr id="4" name="Slide Number Placeholder 3">
            <a:extLst>
              <a:ext uri="{FF2B5EF4-FFF2-40B4-BE49-F238E27FC236}">
                <a16:creationId xmlns:a16="http://schemas.microsoft.com/office/drawing/2014/main" id="{AD52268B-755D-4F02-9875-9F17CD8B68E3}"/>
              </a:ext>
            </a:extLst>
          </p:cNvPr>
          <p:cNvSpPr>
            <a:spLocks noGrp="1"/>
          </p:cNvSpPr>
          <p:nvPr>
            <p:ph type="sldNum" sz="quarter" idx="12"/>
          </p:nvPr>
        </p:nvSpPr>
        <p:spPr/>
        <p:txBody>
          <a:bodyPr/>
          <a:lstStyle/>
          <a:p>
            <a:fld id="{20926163-E7C4-4106-B7C7-FA295E06D549}" type="slidenum">
              <a:rPr lang="en-US" smtClean="0"/>
              <a:pPr/>
              <a:t>44</a:t>
            </a:fld>
            <a:endParaRPr lang="en-US" dirty="0"/>
          </a:p>
        </p:txBody>
      </p:sp>
      <p:sp>
        <p:nvSpPr>
          <p:cNvPr id="5" name="Freeform: Shape 4">
            <a:extLst>
              <a:ext uri="{FF2B5EF4-FFF2-40B4-BE49-F238E27FC236}">
                <a16:creationId xmlns:a16="http://schemas.microsoft.com/office/drawing/2014/main" id="{20796066-B85F-4B3B-B259-974CA7FABD98}"/>
              </a:ext>
            </a:extLst>
          </p:cNvPr>
          <p:cNvSpPr/>
          <p:nvPr/>
        </p:nvSpPr>
        <p:spPr>
          <a:xfrm>
            <a:off x="61510" y="5315247"/>
            <a:ext cx="11908252" cy="1302141"/>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itle 1">
            <a:extLst>
              <a:ext uri="{FF2B5EF4-FFF2-40B4-BE49-F238E27FC236}">
                <a16:creationId xmlns:a16="http://schemas.microsoft.com/office/drawing/2014/main" id="{D785B811-4443-4D3E-8526-06E2132E9C69}"/>
              </a:ext>
            </a:extLst>
          </p:cNvPr>
          <p:cNvSpPr txBox="1">
            <a:spLocks/>
          </p:cNvSpPr>
          <p:nvPr/>
        </p:nvSpPr>
        <p:spPr>
          <a:xfrm>
            <a:off x="99218" y="5478730"/>
            <a:ext cx="12031272" cy="979627"/>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800" b="1" dirty="0">
                <a:solidFill>
                  <a:schemeClr val="bg1"/>
                </a:solidFill>
              </a:rPr>
              <a:t>Our sin made us debtors  … but Jesus redeemed us by his blood</a:t>
            </a:r>
            <a:br>
              <a:rPr lang="en-US" sz="2800" b="1" dirty="0">
                <a:solidFill>
                  <a:schemeClr val="bg1"/>
                </a:solidFill>
              </a:rPr>
            </a:br>
            <a:r>
              <a:rPr lang="en-US" sz="2800" b="1" dirty="0">
                <a:solidFill>
                  <a:schemeClr val="bg1"/>
                </a:solidFill>
              </a:rPr>
              <a:t> and we became His Servants</a:t>
            </a:r>
            <a:endParaRPr lang="en-US" sz="2400" dirty="0">
              <a:solidFill>
                <a:schemeClr val="bg1"/>
              </a:solidFill>
            </a:endParaRPr>
          </a:p>
        </p:txBody>
      </p:sp>
      <p:pic>
        <p:nvPicPr>
          <p:cNvPr id="7" name="Picture 2" descr="The Bible: Old Testament characters, unique, of interest | Extreme  Bachelors's collection of 50+ old testament ideas in 2020">
            <a:extLst>
              <a:ext uri="{FF2B5EF4-FFF2-40B4-BE49-F238E27FC236}">
                <a16:creationId xmlns:a16="http://schemas.microsoft.com/office/drawing/2014/main" id="{7C8D2476-DAAE-4BCE-A534-261F7AD009E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35986" y="1123423"/>
            <a:ext cx="5214043" cy="39132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22" name="Content Placeholder 2">
            <a:extLst>
              <a:ext uri="{FF2B5EF4-FFF2-40B4-BE49-F238E27FC236}">
                <a16:creationId xmlns:a16="http://schemas.microsoft.com/office/drawing/2014/main" id="{1CF0FA74-DAFA-4C4E-8CB7-9B6EDEFF598E}"/>
              </a:ext>
            </a:extLst>
          </p:cNvPr>
          <p:cNvSpPr txBox="1">
            <a:spLocks/>
          </p:cNvSpPr>
          <p:nvPr/>
        </p:nvSpPr>
        <p:spPr>
          <a:xfrm>
            <a:off x="344979" y="1111708"/>
            <a:ext cx="5670657" cy="1114174"/>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b="1" dirty="0"/>
              <a:t>Who are the debtors?</a:t>
            </a:r>
          </a:p>
          <a:p>
            <a:pPr marL="0" indent="0">
              <a:buFont typeface="Arial" panose="020B0604020202020204" pitchFamily="34" charset="0"/>
              <a:buNone/>
            </a:pPr>
            <a:r>
              <a:rPr lang="en-US" b="1" dirty="0"/>
              <a:t>Who redeemed them to be servants?</a:t>
            </a:r>
            <a:endParaRPr lang="en-US" sz="1800" dirty="0"/>
          </a:p>
        </p:txBody>
      </p:sp>
    </p:spTree>
    <p:extLst>
      <p:ext uri="{BB962C8B-B14F-4D97-AF65-F5344CB8AC3E}">
        <p14:creationId xmlns:p14="http://schemas.microsoft.com/office/powerpoint/2010/main" val="9221896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529AB2B3-975E-4D0B-A163-F5B8A98D9264}"/>
              </a:ext>
            </a:extLst>
          </p:cNvPr>
          <p:cNvSpPr txBox="1"/>
          <p:nvPr/>
        </p:nvSpPr>
        <p:spPr>
          <a:xfrm>
            <a:off x="9008745" y="1860350"/>
            <a:ext cx="1234633" cy="584775"/>
          </a:xfrm>
          <a:prstGeom prst="rect">
            <a:avLst/>
          </a:prstGeom>
          <a:noFill/>
          <a:scene3d>
            <a:camera prst="isometricOffAxis1Left"/>
            <a:lightRig rig="threePt" dir="t"/>
          </a:scene3d>
        </p:spPr>
        <p:txBody>
          <a:bodyPr wrap="none" rtlCol="0">
            <a:spAutoFit/>
          </a:bodyPr>
          <a:lstStyle/>
          <a:p>
            <a:r>
              <a:rPr lang="en-US" sz="3200" dirty="0">
                <a:latin typeface="Arial Black" panose="020B0A04020102020204" pitchFamily="34" charset="0"/>
              </a:rPr>
              <a:t>Door</a:t>
            </a:r>
          </a:p>
        </p:txBody>
      </p:sp>
      <p:pic>
        <p:nvPicPr>
          <p:cNvPr id="10" name="Picture 9">
            <a:extLst>
              <a:ext uri="{FF2B5EF4-FFF2-40B4-BE49-F238E27FC236}">
                <a16:creationId xmlns:a16="http://schemas.microsoft.com/office/drawing/2014/main" id="{D985A33F-3434-4557-8C69-C5359DCDB8EE}"/>
              </a:ext>
            </a:extLst>
          </p:cNvPr>
          <p:cNvPicPr>
            <a:picLocks noChangeAspect="1"/>
          </p:cNvPicPr>
          <p:nvPr/>
        </p:nvPicPr>
        <p:blipFill>
          <a:blip r:embed="rId2"/>
          <a:stretch>
            <a:fillRect/>
          </a:stretch>
        </p:blipFill>
        <p:spPr>
          <a:xfrm>
            <a:off x="5950516" y="1110869"/>
            <a:ext cx="5809992" cy="3981033"/>
          </a:xfrm>
          <a:prstGeom prst="rect">
            <a:avLst/>
          </a:prstGeom>
          <a:ln>
            <a:noFill/>
          </a:ln>
          <a:effectLst>
            <a:outerShdw blurRad="292100" dist="139700" dir="2700000" algn="tl" rotWithShape="0">
              <a:srgbClr val="333333">
                <a:alpha val="65000"/>
              </a:srgbClr>
            </a:outerShdw>
          </a:effectLst>
        </p:spPr>
      </p:pic>
      <p:sp>
        <p:nvSpPr>
          <p:cNvPr id="2" name="Title 1">
            <a:extLst>
              <a:ext uri="{FF2B5EF4-FFF2-40B4-BE49-F238E27FC236}">
                <a16:creationId xmlns:a16="http://schemas.microsoft.com/office/drawing/2014/main" id="{FF3688B6-306E-499E-A733-D6BC5D3A27E3}"/>
              </a:ext>
            </a:extLst>
          </p:cNvPr>
          <p:cNvSpPr>
            <a:spLocks noGrp="1"/>
          </p:cNvSpPr>
          <p:nvPr>
            <p:ph type="title"/>
          </p:nvPr>
        </p:nvSpPr>
        <p:spPr/>
        <p:txBody>
          <a:bodyPr>
            <a:noAutofit/>
          </a:bodyPr>
          <a:lstStyle/>
          <a:p>
            <a:pPr algn="ctr"/>
            <a:r>
              <a:rPr lang="en-US" sz="3600" dirty="0"/>
              <a:t>What do the Awl and Door represent?</a:t>
            </a:r>
            <a:endParaRPr lang="en-US" sz="2000" dirty="0"/>
          </a:p>
        </p:txBody>
      </p:sp>
      <p:sp>
        <p:nvSpPr>
          <p:cNvPr id="3" name="Content Placeholder 2">
            <a:extLst>
              <a:ext uri="{FF2B5EF4-FFF2-40B4-BE49-F238E27FC236}">
                <a16:creationId xmlns:a16="http://schemas.microsoft.com/office/drawing/2014/main" id="{ABAC6FAD-E0E7-4603-B1DC-15E8E1033397}"/>
              </a:ext>
            </a:extLst>
          </p:cNvPr>
          <p:cNvSpPr>
            <a:spLocks noGrp="1"/>
          </p:cNvSpPr>
          <p:nvPr>
            <p:ph idx="1"/>
          </p:nvPr>
        </p:nvSpPr>
        <p:spPr>
          <a:xfrm>
            <a:off x="470087" y="1105931"/>
            <a:ext cx="5201134" cy="4104510"/>
          </a:xfrm>
        </p:spPr>
        <p:txBody>
          <a:bodyPr>
            <a:normAutofit/>
          </a:bodyPr>
          <a:lstStyle/>
          <a:p>
            <a:pPr>
              <a:spcBef>
                <a:spcPts val="600"/>
              </a:spcBef>
              <a:spcAft>
                <a:spcPts val="600"/>
              </a:spcAft>
            </a:pPr>
            <a:r>
              <a:rPr lang="en-US" sz="2000" b="1" dirty="0"/>
              <a:t>In John 10:9 </a:t>
            </a:r>
            <a:r>
              <a:rPr lang="en-US" sz="2000" dirty="0"/>
              <a:t>Jesus declares:   </a:t>
            </a:r>
            <a:br>
              <a:rPr lang="en-US" sz="2000" dirty="0"/>
            </a:br>
            <a:r>
              <a:rPr lang="en-US" sz="2000" dirty="0"/>
              <a:t>    “I AM the Door” </a:t>
            </a:r>
            <a:br>
              <a:rPr lang="en-US" sz="2000" dirty="0"/>
            </a:br>
            <a:endParaRPr lang="en-US" sz="2000" dirty="0"/>
          </a:p>
          <a:p>
            <a:pPr>
              <a:spcBef>
                <a:spcPts val="600"/>
              </a:spcBef>
              <a:spcAft>
                <a:spcPts val="600"/>
              </a:spcAft>
            </a:pPr>
            <a:r>
              <a:rPr lang="en-US" sz="2000" b="1" dirty="0"/>
              <a:t>In John 1:1-14 </a:t>
            </a:r>
            <a:r>
              <a:rPr lang="en-US" sz="2000" dirty="0"/>
              <a:t>we see that </a:t>
            </a:r>
            <a:br>
              <a:rPr lang="en-US" sz="2000" dirty="0"/>
            </a:br>
            <a:r>
              <a:rPr lang="en-US" sz="2000" dirty="0"/>
              <a:t>Jesus is the Word of God</a:t>
            </a:r>
            <a:br>
              <a:rPr lang="en-US" sz="2000" dirty="0"/>
            </a:br>
            <a:endParaRPr lang="en-US" sz="2000" dirty="0"/>
          </a:p>
          <a:p>
            <a:pPr>
              <a:spcBef>
                <a:spcPts val="600"/>
              </a:spcBef>
              <a:spcAft>
                <a:spcPts val="600"/>
              </a:spcAft>
            </a:pPr>
            <a:r>
              <a:rPr lang="en-US" sz="2000" b="1" dirty="0"/>
              <a:t>In Hebrews 4:12 </a:t>
            </a:r>
            <a:r>
              <a:rPr lang="en-US" sz="2000" dirty="0"/>
              <a:t>we see that the Word of God is sharper than any two-edged sword, separating the soul (fleshly nature) from the spirit</a:t>
            </a:r>
          </a:p>
        </p:txBody>
      </p:sp>
      <p:sp>
        <p:nvSpPr>
          <p:cNvPr id="4" name="Slide Number Placeholder 3">
            <a:extLst>
              <a:ext uri="{FF2B5EF4-FFF2-40B4-BE49-F238E27FC236}">
                <a16:creationId xmlns:a16="http://schemas.microsoft.com/office/drawing/2014/main" id="{AD52268B-755D-4F02-9875-9F17CD8B68E3}"/>
              </a:ext>
            </a:extLst>
          </p:cNvPr>
          <p:cNvSpPr>
            <a:spLocks noGrp="1"/>
          </p:cNvSpPr>
          <p:nvPr>
            <p:ph type="sldNum" sz="quarter" idx="12"/>
          </p:nvPr>
        </p:nvSpPr>
        <p:spPr/>
        <p:txBody>
          <a:bodyPr/>
          <a:lstStyle/>
          <a:p>
            <a:fld id="{20926163-E7C4-4106-B7C7-FA295E06D549}" type="slidenum">
              <a:rPr lang="en-US" smtClean="0"/>
              <a:pPr/>
              <a:t>45</a:t>
            </a:fld>
            <a:endParaRPr lang="en-US" dirty="0"/>
          </a:p>
        </p:txBody>
      </p:sp>
      <p:sp>
        <p:nvSpPr>
          <p:cNvPr id="5" name="Freeform: Shape 4">
            <a:extLst>
              <a:ext uri="{FF2B5EF4-FFF2-40B4-BE49-F238E27FC236}">
                <a16:creationId xmlns:a16="http://schemas.microsoft.com/office/drawing/2014/main" id="{20796066-B85F-4B3B-B259-974CA7FABD98}"/>
              </a:ext>
            </a:extLst>
          </p:cNvPr>
          <p:cNvSpPr/>
          <p:nvPr/>
        </p:nvSpPr>
        <p:spPr>
          <a:xfrm>
            <a:off x="61510" y="5305916"/>
            <a:ext cx="11908252" cy="1302141"/>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itle 1">
            <a:extLst>
              <a:ext uri="{FF2B5EF4-FFF2-40B4-BE49-F238E27FC236}">
                <a16:creationId xmlns:a16="http://schemas.microsoft.com/office/drawing/2014/main" id="{D785B811-4443-4D3E-8526-06E2132E9C69}"/>
              </a:ext>
            </a:extLst>
          </p:cNvPr>
          <p:cNvSpPr txBox="1">
            <a:spLocks/>
          </p:cNvSpPr>
          <p:nvPr/>
        </p:nvSpPr>
        <p:spPr>
          <a:xfrm>
            <a:off x="99218" y="5376089"/>
            <a:ext cx="12031272" cy="979627"/>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800" b="1" dirty="0">
                <a:solidFill>
                  <a:schemeClr val="bg1"/>
                </a:solidFill>
              </a:rPr>
              <a:t>Jesus is on both sides of the piercing of our Spiritual Ears …</a:t>
            </a:r>
            <a:br>
              <a:rPr lang="en-US" sz="2800" b="1" dirty="0">
                <a:solidFill>
                  <a:schemeClr val="bg1"/>
                </a:solidFill>
              </a:rPr>
            </a:br>
            <a:r>
              <a:rPr lang="en-US" sz="2800" b="1" dirty="0">
                <a:solidFill>
                  <a:schemeClr val="bg1"/>
                </a:solidFill>
              </a:rPr>
              <a:t>removing “the flesh mindset” so we can hear the Holy Spirit</a:t>
            </a:r>
            <a:endParaRPr lang="en-US" sz="2400" dirty="0">
              <a:solidFill>
                <a:schemeClr val="bg1"/>
              </a:solidFill>
            </a:endParaRPr>
          </a:p>
        </p:txBody>
      </p:sp>
      <p:grpSp>
        <p:nvGrpSpPr>
          <p:cNvPr id="19" name="Group 18">
            <a:extLst>
              <a:ext uri="{FF2B5EF4-FFF2-40B4-BE49-F238E27FC236}">
                <a16:creationId xmlns:a16="http://schemas.microsoft.com/office/drawing/2014/main" id="{6EC889B0-268E-40E0-9B8E-5DF7BA62D247}"/>
              </a:ext>
            </a:extLst>
          </p:cNvPr>
          <p:cNvGrpSpPr/>
          <p:nvPr/>
        </p:nvGrpSpPr>
        <p:grpSpPr>
          <a:xfrm>
            <a:off x="6409548" y="1284686"/>
            <a:ext cx="4033933" cy="3772281"/>
            <a:chOff x="6373638" y="2950361"/>
            <a:chExt cx="2545404" cy="2105955"/>
          </a:xfrm>
        </p:grpSpPr>
        <p:grpSp>
          <p:nvGrpSpPr>
            <p:cNvPr id="16" name="Group 15">
              <a:extLst>
                <a:ext uri="{FF2B5EF4-FFF2-40B4-BE49-F238E27FC236}">
                  <a16:creationId xmlns:a16="http://schemas.microsoft.com/office/drawing/2014/main" id="{E02449FF-B8DD-47CC-90F0-5332A2C3032F}"/>
                </a:ext>
              </a:extLst>
            </p:cNvPr>
            <p:cNvGrpSpPr/>
            <p:nvPr/>
          </p:nvGrpSpPr>
          <p:grpSpPr>
            <a:xfrm>
              <a:off x="7887463" y="2950361"/>
              <a:ext cx="1031579" cy="1953371"/>
              <a:chOff x="6447819" y="2016903"/>
              <a:chExt cx="1031579" cy="1953371"/>
            </a:xfrm>
          </p:grpSpPr>
          <p:sp>
            <p:nvSpPr>
              <p:cNvPr id="8" name="Rectangle 7">
                <a:extLst>
                  <a:ext uri="{FF2B5EF4-FFF2-40B4-BE49-F238E27FC236}">
                    <a16:creationId xmlns:a16="http://schemas.microsoft.com/office/drawing/2014/main" id="{D9F0E716-7F74-4F09-961E-1996ED92CFED}"/>
                  </a:ext>
                </a:extLst>
              </p:cNvPr>
              <p:cNvSpPr/>
              <p:nvPr/>
            </p:nvSpPr>
            <p:spPr>
              <a:xfrm>
                <a:off x="6447819" y="2155373"/>
                <a:ext cx="1031579" cy="1721302"/>
              </a:xfrm>
              <a:prstGeom prst="rect">
                <a:avLst/>
              </a:prstGeom>
              <a:blipFill>
                <a:blip r:embed="rId3"/>
                <a:tile tx="0" ty="0" sx="100000" sy="100000" flip="none" algn="tl"/>
              </a:blipFill>
              <a:scene3d>
                <a:camera prst="isometricOffAxis1Lef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4A52CAE-1A3B-452E-9C28-1C4A2255FE8A}"/>
                  </a:ext>
                </a:extLst>
              </p:cNvPr>
              <p:cNvSpPr/>
              <p:nvPr/>
            </p:nvSpPr>
            <p:spPr>
              <a:xfrm>
                <a:off x="6734170" y="2016903"/>
                <a:ext cx="628475" cy="1953371"/>
              </a:xfrm>
              <a:custGeom>
                <a:avLst/>
                <a:gdLst>
                  <a:gd name="connsiteX0" fmla="*/ 0 w 625944"/>
                  <a:gd name="connsiteY0" fmla="*/ 46653 h 1968759"/>
                  <a:gd name="connsiteX1" fmla="*/ 186612 w 625944"/>
                  <a:gd name="connsiteY1" fmla="*/ 0 h 1968759"/>
                  <a:gd name="connsiteX2" fmla="*/ 597159 w 625944"/>
                  <a:gd name="connsiteY2" fmla="*/ 261257 h 1968759"/>
                  <a:gd name="connsiteX3" fmla="*/ 615820 w 625944"/>
                  <a:gd name="connsiteY3" fmla="*/ 1287625 h 1968759"/>
                  <a:gd name="connsiteX4" fmla="*/ 625151 w 625944"/>
                  <a:gd name="connsiteY4" fmla="*/ 1847461 h 1968759"/>
                  <a:gd name="connsiteX5" fmla="*/ 606490 w 625944"/>
                  <a:gd name="connsiteY5" fmla="*/ 1931437 h 1968759"/>
                  <a:gd name="connsiteX6" fmla="*/ 531845 w 625944"/>
                  <a:gd name="connsiteY6" fmla="*/ 1950098 h 1968759"/>
                  <a:gd name="connsiteX7" fmla="*/ 494522 w 625944"/>
                  <a:gd name="connsiteY7" fmla="*/ 1968759 h 1968759"/>
                  <a:gd name="connsiteX8" fmla="*/ 466531 w 625944"/>
                  <a:gd name="connsiteY8" fmla="*/ 289249 h 1968759"/>
                  <a:gd name="connsiteX9" fmla="*/ 0 w 625944"/>
                  <a:gd name="connsiteY9" fmla="*/ 46653 h 1968759"/>
                  <a:gd name="connsiteX0" fmla="*/ 0 w 625944"/>
                  <a:gd name="connsiteY0" fmla="*/ 46653 h 1968759"/>
                  <a:gd name="connsiteX1" fmla="*/ 186612 w 625944"/>
                  <a:gd name="connsiteY1" fmla="*/ 0 h 1968759"/>
                  <a:gd name="connsiteX2" fmla="*/ 597159 w 625944"/>
                  <a:gd name="connsiteY2" fmla="*/ 261257 h 1968759"/>
                  <a:gd name="connsiteX3" fmla="*/ 615820 w 625944"/>
                  <a:gd name="connsiteY3" fmla="*/ 1287625 h 1968759"/>
                  <a:gd name="connsiteX4" fmla="*/ 625151 w 625944"/>
                  <a:gd name="connsiteY4" fmla="*/ 1847461 h 1968759"/>
                  <a:gd name="connsiteX5" fmla="*/ 606490 w 625944"/>
                  <a:gd name="connsiteY5" fmla="*/ 1931437 h 1968759"/>
                  <a:gd name="connsiteX6" fmla="*/ 531845 w 625944"/>
                  <a:gd name="connsiteY6" fmla="*/ 1950098 h 1968759"/>
                  <a:gd name="connsiteX7" fmla="*/ 494522 w 625944"/>
                  <a:gd name="connsiteY7" fmla="*/ 1968759 h 1968759"/>
                  <a:gd name="connsiteX8" fmla="*/ 461768 w 625944"/>
                  <a:gd name="connsiteY8" fmla="*/ 327349 h 1968759"/>
                  <a:gd name="connsiteX9" fmla="*/ 0 w 625944"/>
                  <a:gd name="connsiteY9" fmla="*/ 46653 h 1968759"/>
                  <a:gd name="connsiteX0" fmla="*/ 0 w 625944"/>
                  <a:gd name="connsiteY0" fmla="*/ 46653 h 1973522"/>
                  <a:gd name="connsiteX1" fmla="*/ 186612 w 625944"/>
                  <a:gd name="connsiteY1" fmla="*/ 0 h 1973522"/>
                  <a:gd name="connsiteX2" fmla="*/ 597159 w 625944"/>
                  <a:gd name="connsiteY2" fmla="*/ 261257 h 1973522"/>
                  <a:gd name="connsiteX3" fmla="*/ 615820 w 625944"/>
                  <a:gd name="connsiteY3" fmla="*/ 1287625 h 1973522"/>
                  <a:gd name="connsiteX4" fmla="*/ 625151 w 625944"/>
                  <a:gd name="connsiteY4" fmla="*/ 1847461 h 1973522"/>
                  <a:gd name="connsiteX5" fmla="*/ 606490 w 625944"/>
                  <a:gd name="connsiteY5" fmla="*/ 1931437 h 1973522"/>
                  <a:gd name="connsiteX6" fmla="*/ 531845 w 625944"/>
                  <a:gd name="connsiteY6" fmla="*/ 1950098 h 1973522"/>
                  <a:gd name="connsiteX7" fmla="*/ 461185 w 625944"/>
                  <a:gd name="connsiteY7" fmla="*/ 1973522 h 1973522"/>
                  <a:gd name="connsiteX8" fmla="*/ 461768 w 625944"/>
                  <a:gd name="connsiteY8" fmla="*/ 327349 h 1973522"/>
                  <a:gd name="connsiteX9" fmla="*/ 0 w 625944"/>
                  <a:gd name="connsiteY9" fmla="*/ 46653 h 1973522"/>
                  <a:gd name="connsiteX0" fmla="*/ 0 w 625944"/>
                  <a:gd name="connsiteY0" fmla="*/ 46653 h 1973522"/>
                  <a:gd name="connsiteX1" fmla="*/ 186612 w 625944"/>
                  <a:gd name="connsiteY1" fmla="*/ 0 h 1973522"/>
                  <a:gd name="connsiteX2" fmla="*/ 597159 w 625944"/>
                  <a:gd name="connsiteY2" fmla="*/ 261257 h 1973522"/>
                  <a:gd name="connsiteX3" fmla="*/ 615820 w 625944"/>
                  <a:gd name="connsiteY3" fmla="*/ 1287625 h 1973522"/>
                  <a:gd name="connsiteX4" fmla="*/ 625151 w 625944"/>
                  <a:gd name="connsiteY4" fmla="*/ 1847461 h 1973522"/>
                  <a:gd name="connsiteX5" fmla="*/ 606490 w 625944"/>
                  <a:gd name="connsiteY5" fmla="*/ 1931437 h 1973522"/>
                  <a:gd name="connsiteX6" fmla="*/ 531845 w 625944"/>
                  <a:gd name="connsiteY6" fmla="*/ 1950098 h 1973522"/>
                  <a:gd name="connsiteX7" fmla="*/ 461185 w 625944"/>
                  <a:gd name="connsiteY7" fmla="*/ 1973522 h 1973522"/>
                  <a:gd name="connsiteX8" fmla="*/ 452243 w 625944"/>
                  <a:gd name="connsiteY8" fmla="*/ 327349 h 1973522"/>
                  <a:gd name="connsiteX9" fmla="*/ 0 w 625944"/>
                  <a:gd name="connsiteY9" fmla="*/ 46653 h 1973522"/>
                  <a:gd name="connsiteX0" fmla="*/ 0 w 628475"/>
                  <a:gd name="connsiteY0" fmla="*/ 66803 h 1973522"/>
                  <a:gd name="connsiteX1" fmla="*/ 189143 w 628475"/>
                  <a:gd name="connsiteY1" fmla="*/ 0 h 1973522"/>
                  <a:gd name="connsiteX2" fmla="*/ 599690 w 628475"/>
                  <a:gd name="connsiteY2" fmla="*/ 261257 h 1973522"/>
                  <a:gd name="connsiteX3" fmla="*/ 618351 w 628475"/>
                  <a:gd name="connsiteY3" fmla="*/ 1287625 h 1973522"/>
                  <a:gd name="connsiteX4" fmla="*/ 627682 w 628475"/>
                  <a:gd name="connsiteY4" fmla="*/ 1847461 h 1973522"/>
                  <a:gd name="connsiteX5" fmla="*/ 609021 w 628475"/>
                  <a:gd name="connsiteY5" fmla="*/ 1931437 h 1973522"/>
                  <a:gd name="connsiteX6" fmla="*/ 534376 w 628475"/>
                  <a:gd name="connsiteY6" fmla="*/ 1950098 h 1973522"/>
                  <a:gd name="connsiteX7" fmla="*/ 463716 w 628475"/>
                  <a:gd name="connsiteY7" fmla="*/ 1973522 h 1973522"/>
                  <a:gd name="connsiteX8" fmla="*/ 454774 w 628475"/>
                  <a:gd name="connsiteY8" fmla="*/ 327349 h 1973522"/>
                  <a:gd name="connsiteX9" fmla="*/ 0 w 628475"/>
                  <a:gd name="connsiteY9" fmla="*/ 66803 h 1973522"/>
                  <a:gd name="connsiteX0" fmla="*/ 0 w 628475"/>
                  <a:gd name="connsiteY0" fmla="*/ 46652 h 1953371"/>
                  <a:gd name="connsiteX1" fmla="*/ 191674 w 628475"/>
                  <a:gd name="connsiteY1" fmla="*/ 0 h 1953371"/>
                  <a:gd name="connsiteX2" fmla="*/ 599690 w 628475"/>
                  <a:gd name="connsiteY2" fmla="*/ 241106 h 1953371"/>
                  <a:gd name="connsiteX3" fmla="*/ 618351 w 628475"/>
                  <a:gd name="connsiteY3" fmla="*/ 1267474 h 1953371"/>
                  <a:gd name="connsiteX4" fmla="*/ 627682 w 628475"/>
                  <a:gd name="connsiteY4" fmla="*/ 1827310 h 1953371"/>
                  <a:gd name="connsiteX5" fmla="*/ 609021 w 628475"/>
                  <a:gd name="connsiteY5" fmla="*/ 1911286 h 1953371"/>
                  <a:gd name="connsiteX6" fmla="*/ 534376 w 628475"/>
                  <a:gd name="connsiteY6" fmla="*/ 1929947 h 1953371"/>
                  <a:gd name="connsiteX7" fmla="*/ 463716 w 628475"/>
                  <a:gd name="connsiteY7" fmla="*/ 1953371 h 1953371"/>
                  <a:gd name="connsiteX8" fmla="*/ 454774 w 628475"/>
                  <a:gd name="connsiteY8" fmla="*/ 307198 h 1953371"/>
                  <a:gd name="connsiteX9" fmla="*/ 0 w 628475"/>
                  <a:gd name="connsiteY9" fmla="*/ 46652 h 195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8475" h="1953371">
                    <a:moveTo>
                      <a:pt x="0" y="46652"/>
                    </a:moveTo>
                    <a:lnTo>
                      <a:pt x="191674" y="0"/>
                    </a:lnTo>
                    <a:lnTo>
                      <a:pt x="599690" y="241106"/>
                    </a:lnTo>
                    <a:lnTo>
                      <a:pt x="618351" y="1267474"/>
                    </a:lnTo>
                    <a:cubicBezTo>
                      <a:pt x="621461" y="1454086"/>
                      <a:pt x="627682" y="1640672"/>
                      <a:pt x="627682" y="1827310"/>
                    </a:cubicBezTo>
                    <a:cubicBezTo>
                      <a:pt x="627682" y="1896442"/>
                      <a:pt x="634349" y="1885956"/>
                      <a:pt x="609021" y="1911286"/>
                    </a:cubicBezTo>
                    <a:lnTo>
                      <a:pt x="534376" y="1929947"/>
                    </a:lnTo>
                    <a:lnTo>
                      <a:pt x="463716" y="1953371"/>
                    </a:lnTo>
                    <a:cubicBezTo>
                      <a:pt x="463910" y="1404647"/>
                      <a:pt x="454580" y="855922"/>
                      <a:pt x="454774" y="307198"/>
                    </a:cubicBezTo>
                    <a:lnTo>
                      <a:pt x="0" y="46652"/>
                    </a:ln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050" name="Picture 2" descr="Ear 3d Images, Stock Photos &amp; Vectors | Shutterstock">
              <a:extLst>
                <a:ext uri="{FF2B5EF4-FFF2-40B4-BE49-F238E27FC236}">
                  <a16:creationId xmlns:a16="http://schemas.microsoft.com/office/drawing/2014/main" id="{235628F7-2FE1-4297-BA91-14D662246918}"/>
                </a:ext>
              </a:extLst>
            </p:cNvPr>
            <p:cNvPicPr>
              <a:picLocks noChangeAspect="1" noChangeArrowheads="1"/>
            </p:cNvPicPr>
            <p:nvPr/>
          </p:nvPicPr>
          <p:blipFill rotWithShape="1">
            <a:blip r:embed="rId4">
              <a:alphaModFix/>
              <a:extLst>
                <a:ext uri="{28A0092B-C50C-407E-A947-70E740481C1C}">
                  <a14:useLocalDpi xmlns:a14="http://schemas.microsoft.com/office/drawing/2010/main" val="0"/>
                </a:ext>
              </a:extLst>
            </a:blip>
            <a:srcRect l="32585" t="3994" r="35115" b="18338"/>
            <a:stretch/>
          </p:blipFill>
          <p:spPr bwMode="auto">
            <a:xfrm>
              <a:off x="7633952" y="3450424"/>
              <a:ext cx="702093" cy="1006720"/>
            </a:xfrm>
            <a:prstGeom prst="rect">
              <a:avLst/>
            </a:prstGeom>
            <a:noFill/>
            <a:scene3d>
              <a:camera prst="isometricOffAxis1Left"/>
              <a:lightRig rig="threePt" dir="t"/>
            </a:scene3d>
            <a:extLst>
              <a:ext uri="{909E8E84-426E-40DD-AFC4-6F175D3DCCD1}">
                <a14:hiddenFill xmlns:a14="http://schemas.microsoft.com/office/drawing/2010/main">
                  <a:solidFill>
                    <a:srgbClr val="FFFFFF"/>
                  </a:solidFill>
                </a14:hiddenFill>
              </a:ext>
            </a:extLst>
          </p:spPr>
        </p:pic>
        <p:pic>
          <p:nvPicPr>
            <p:cNvPr id="2052" name="Picture 4" descr="Stanley 3/16&quot; x 3-3/8&quot; Scratch Awl">
              <a:extLst>
                <a:ext uri="{FF2B5EF4-FFF2-40B4-BE49-F238E27FC236}">
                  <a16:creationId xmlns:a16="http://schemas.microsoft.com/office/drawing/2014/main" id="{91B252DE-4E9F-4047-BF04-CE9A3F161D7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73638" y="3638471"/>
              <a:ext cx="1417845" cy="1417845"/>
            </a:xfrm>
            <a:prstGeom prst="rect">
              <a:avLst/>
            </a:prstGeom>
            <a:noFill/>
            <a:extLst>
              <a:ext uri="{909E8E84-426E-40DD-AFC4-6F175D3DCCD1}">
                <a14:hiddenFill xmlns:a14="http://schemas.microsoft.com/office/drawing/2010/main">
                  <a:solidFill>
                    <a:srgbClr val="FFFFFF"/>
                  </a:solidFill>
                </a14:hiddenFill>
              </a:ext>
            </a:extLst>
          </p:spPr>
        </p:pic>
      </p:grpSp>
      <p:sp>
        <p:nvSpPr>
          <p:cNvPr id="20" name="TextBox 19">
            <a:extLst>
              <a:ext uri="{FF2B5EF4-FFF2-40B4-BE49-F238E27FC236}">
                <a16:creationId xmlns:a16="http://schemas.microsoft.com/office/drawing/2014/main" id="{A76F4201-D8AD-42B7-8A50-67C1761A2077}"/>
              </a:ext>
            </a:extLst>
          </p:cNvPr>
          <p:cNvSpPr txBox="1"/>
          <p:nvPr/>
        </p:nvSpPr>
        <p:spPr>
          <a:xfrm>
            <a:off x="5974178" y="2477676"/>
            <a:ext cx="2834867" cy="1015663"/>
          </a:xfrm>
          <a:prstGeom prst="rect">
            <a:avLst/>
          </a:prstGeom>
          <a:noFill/>
        </p:spPr>
        <p:txBody>
          <a:bodyPr wrap="square" rtlCol="0">
            <a:spAutoFit/>
          </a:bodyPr>
          <a:lstStyle/>
          <a:p>
            <a:pPr algn="ctr"/>
            <a:r>
              <a:rPr lang="en-US" sz="2000" dirty="0">
                <a:latin typeface="Cavolini" panose="03000502040302020204" pitchFamily="66" charset="0"/>
                <a:cs typeface="Cavolini" panose="03000502040302020204" pitchFamily="66" charset="0"/>
              </a:rPr>
              <a:t>Jesus </a:t>
            </a:r>
            <a:r>
              <a:rPr lang="en-US" sz="1400" dirty="0">
                <a:latin typeface="Cavolini" panose="03000502040302020204" pitchFamily="66" charset="0"/>
                <a:cs typeface="Cavolini" panose="03000502040302020204" pitchFamily="66" charset="0"/>
              </a:rPr>
              <a:t>(the Word of God)  </a:t>
            </a:r>
            <a:r>
              <a:rPr lang="en-US" sz="2000" dirty="0">
                <a:latin typeface="Cavolini" panose="03000502040302020204" pitchFamily="66" charset="0"/>
                <a:cs typeface="Cavolini" panose="03000502040302020204" pitchFamily="66" charset="0"/>
              </a:rPr>
              <a:t>is the Piercing instrument</a:t>
            </a:r>
          </a:p>
        </p:txBody>
      </p:sp>
      <p:sp>
        <p:nvSpPr>
          <p:cNvPr id="21" name="TextBox 20">
            <a:extLst>
              <a:ext uri="{FF2B5EF4-FFF2-40B4-BE49-F238E27FC236}">
                <a16:creationId xmlns:a16="http://schemas.microsoft.com/office/drawing/2014/main" id="{2E41604A-3320-4960-9DB9-8DBB1EBC6743}"/>
              </a:ext>
            </a:extLst>
          </p:cNvPr>
          <p:cNvSpPr txBox="1"/>
          <p:nvPr/>
        </p:nvSpPr>
        <p:spPr>
          <a:xfrm>
            <a:off x="10169259" y="2228671"/>
            <a:ext cx="1634838" cy="1938992"/>
          </a:xfrm>
          <a:prstGeom prst="rect">
            <a:avLst/>
          </a:prstGeom>
          <a:noFill/>
        </p:spPr>
        <p:txBody>
          <a:bodyPr wrap="square" rtlCol="0">
            <a:spAutoFit/>
          </a:bodyPr>
          <a:lstStyle/>
          <a:p>
            <a:pPr algn="ctr"/>
            <a:r>
              <a:rPr lang="en-US" sz="2400" dirty="0">
                <a:latin typeface="Cavolini" panose="03000502040302020204" pitchFamily="66" charset="0"/>
                <a:cs typeface="Cavolini" panose="03000502040302020204" pitchFamily="66" charset="0"/>
              </a:rPr>
              <a:t>Jesus </a:t>
            </a:r>
            <a:br>
              <a:rPr lang="en-US" sz="2400" dirty="0">
                <a:latin typeface="Cavolini" panose="03000502040302020204" pitchFamily="66" charset="0"/>
                <a:cs typeface="Cavolini" panose="03000502040302020204" pitchFamily="66" charset="0"/>
              </a:rPr>
            </a:br>
            <a:r>
              <a:rPr lang="en-US" sz="2400" dirty="0">
                <a:latin typeface="Cavolini" panose="03000502040302020204" pitchFamily="66" charset="0"/>
                <a:cs typeface="Cavolini" panose="03000502040302020204" pitchFamily="66" charset="0"/>
              </a:rPr>
              <a:t>declared</a:t>
            </a:r>
            <a:br>
              <a:rPr lang="en-US" sz="2400" dirty="0">
                <a:latin typeface="Cavolini" panose="03000502040302020204" pitchFamily="66" charset="0"/>
                <a:cs typeface="Cavolini" panose="03000502040302020204" pitchFamily="66" charset="0"/>
              </a:rPr>
            </a:br>
            <a:r>
              <a:rPr lang="en-US" sz="2400" dirty="0">
                <a:latin typeface="Cavolini" panose="03000502040302020204" pitchFamily="66" charset="0"/>
                <a:cs typeface="Cavolini" panose="03000502040302020204" pitchFamily="66" charset="0"/>
              </a:rPr>
              <a:t>“I am</a:t>
            </a:r>
            <a:br>
              <a:rPr lang="en-US" sz="2400" dirty="0">
                <a:latin typeface="Cavolini" panose="03000502040302020204" pitchFamily="66" charset="0"/>
                <a:cs typeface="Cavolini" panose="03000502040302020204" pitchFamily="66" charset="0"/>
              </a:rPr>
            </a:br>
            <a:r>
              <a:rPr lang="en-US" sz="2400" dirty="0">
                <a:latin typeface="Cavolini" panose="03000502040302020204" pitchFamily="66" charset="0"/>
                <a:cs typeface="Cavolini" panose="03000502040302020204" pitchFamily="66" charset="0"/>
              </a:rPr>
              <a:t> the Door”</a:t>
            </a:r>
          </a:p>
        </p:txBody>
      </p:sp>
      <p:pic>
        <p:nvPicPr>
          <p:cNvPr id="1026" name="Picture 2" descr="Antique Door Knob Images, Stock Photos &amp; Vectors | Shutterstock">
            <a:extLst>
              <a:ext uri="{FF2B5EF4-FFF2-40B4-BE49-F238E27FC236}">
                <a16:creationId xmlns:a16="http://schemas.microsoft.com/office/drawing/2014/main" id="{D67166F8-DE4D-49A0-B19F-F02A62212C56}"/>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55189" t="11231" r="18562" b="45842"/>
          <a:stretch/>
        </p:blipFill>
        <p:spPr bwMode="auto">
          <a:xfrm>
            <a:off x="9614067" y="3001225"/>
            <a:ext cx="496352" cy="529334"/>
          </a:xfrm>
          <a:prstGeom prst="rect">
            <a:avLst/>
          </a:prstGeom>
          <a:noFill/>
          <a:scene3d>
            <a:camera prst="isometricOffAxis1Left"/>
            <a:lightRig rig="threePt" dir="t"/>
          </a:scene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4389406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B5BA8C-6CA7-449C-A144-1FA9F3319687}"/>
              </a:ext>
            </a:extLst>
          </p:cNvPr>
          <p:cNvSpPr>
            <a:spLocks noGrp="1"/>
          </p:cNvSpPr>
          <p:nvPr>
            <p:ph type="title"/>
          </p:nvPr>
        </p:nvSpPr>
        <p:spPr/>
        <p:txBody>
          <a:bodyPr>
            <a:normAutofit/>
          </a:bodyPr>
          <a:lstStyle/>
          <a:p>
            <a:pPr algn="ctr"/>
            <a:r>
              <a:rPr kumimoji="0" lang="en-US" b="1" i="0" u="none" strike="noStrike" kern="1200" cap="none" spc="0" normalizeH="0" baseline="0" noProof="0" dirty="0">
                <a:ln>
                  <a:noFill/>
                </a:ln>
                <a:solidFill>
                  <a:srgbClr val="000000"/>
                </a:solidFill>
                <a:effectLst/>
                <a:uLnTx/>
                <a:uFillTx/>
                <a:latin typeface="Cavolini" panose="03000502040302020204" pitchFamily="66" charset="0"/>
                <a:ea typeface="+mj-ea"/>
                <a:cs typeface="Cavolini" panose="03000502040302020204" pitchFamily="66" charset="0"/>
              </a:rPr>
              <a:t>It’s All About Sonship !!</a:t>
            </a:r>
            <a:endParaRPr lang="en-US" sz="5400" dirty="0"/>
          </a:p>
        </p:txBody>
      </p:sp>
      <p:sp>
        <p:nvSpPr>
          <p:cNvPr id="3" name="Content Placeholder 2">
            <a:extLst>
              <a:ext uri="{FF2B5EF4-FFF2-40B4-BE49-F238E27FC236}">
                <a16:creationId xmlns:a16="http://schemas.microsoft.com/office/drawing/2014/main" id="{9F88D266-4420-4629-AE54-7D021031AE36}"/>
              </a:ext>
            </a:extLst>
          </p:cNvPr>
          <p:cNvSpPr>
            <a:spLocks noGrp="1"/>
          </p:cNvSpPr>
          <p:nvPr>
            <p:ph idx="1"/>
          </p:nvPr>
        </p:nvSpPr>
        <p:spPr>
          <a:xfrm>
            <a:off x="329351" y="1450575"/>
            <a:ext cx="11203620" cy="5026448"/>
          </a:xfrm>
        </p:spPr>
        <p:txBody>
          <a:bodyPr/>
          <a:lstStyle/>
          <a:p>
            <a:r>
              <a:rPr lang="en-US" sz="2200" dirty="0"/>
              <a:t>Proverbs 29:21</a:t>
            </a:r>
          </a:p>
          <a:p>
            <a:pPr lvl="1"/>
            <a:r>
              <a:rPr lang="en-US" dirty="0">
                <a:effectLst/>
                <a:latin typeface="Arial" panose="020B0604020202020204" pitchFamily="34" charset="0"/>
                <a:ea typeface="Calibri" panose="020F0502020204030204" pitchFamily="34" charset="0"/>
              </a:rPr>
              <a:t>He that delicately bringeth up his servant</a:t>
            </a:r>
            <a:br>
              <a:rPr lang="en-US" dirty="0">
                <a:effectLst/>
                <a:latin typeface="Arial" panose="020B0604020202020204" pitchFamily="34" charset="0"/>
                <a:ea typeface="Calibri" panose="020F0502020204030204" pitchFamily="34" charset="0"/>
              </a:rPr>
            </a:br>
            <a:r>
              <a:rPr lang="en-US" dirty="0">
                <a:effectLst/>
                <a:latin typeface="Arial" panose="020B0604020202020204" pitchFamily="34" charset="0"/>
                <a:ea typeface="Calibri" panose="020F0502020204030204" pitchFamily="34" charset="0"/>
              </a:rPr>
              <a:t>from a child shall have him become </a:t>
            </a:r>
            <a:r>
              <a:rPr lang="en-US" i="1" dirty="0">
                <a:effectLst/>
                <a:latin typeface="Arial" panose="020B0604020202020204" pitchFamily="34" charset="0"/>
                <a:ea typeface="Calibri" panose="020F0502020204030204" pitchFamily="34" charset="0"/>
              </a:rPr>
              <a:t>his </a:t>
            </a:r>
            <a:r>
              <a:rPr lang="en-US" dirty="0">
                <a:effectLst/>
                <a:latin typeface="Arial" panose="020B0604020202020204" pitchFamily="34" charset="0"/>
                <a:ea typeface="Calibri" panose="020F0502020204030204" pitchFamily="34" charset="0"/>
              </a:rPr>
              <a:t>son </a:t>
            </a:r>
            <a:br>
              <a:rPr lang="en-US" dirty="0">
                <a:effectLst/>
                <a:latin typeface="Arial" panose="020B0604020202020204" pitchFamily="34" charset="0"/>
                <a:ea typeface="Calibri" panose="020F0502020204030204" pitchFamily="34" charset="0"/>
              </a:rPr>
            </a:br>
            <a:r>
              <a:rPr lang="en-US" dirty="0">
                <a:effectLst/>
                <a:latin typeface="Arial" panose="020B0604020202020204" pitchFamily="34" charset="0"/>
                <a:ea typeface="Calibri" panose="020F0502020204030204" pitchFamily="34" charset="0"/>
              </a:rPr>
              <a:t>at the length.</a:t>
            </a:r>
          </a:p>
          <a:p>
            <a:r>
              <a:rPr lang="en-US" sz="2200" dirty="0"/>
              <a:t>To become sons we must</a:t>
            </a:r>
            <a:br>
              <a:rPr lang="en-US" sz="2200" dirty="0"/>
            </a:br>
            <a:r>
              <a:rPr lang="en-US" sz="2200" dirty="0"/>
              <a:t>be led by the Spirit</a:t>
            </a:r>
          </a:p>
          <a:p>
            <a:r>
              <a:rPr lang="en-US" sz="2200" dirty="0"/>
              <a:t>To be led by the Spirit we</a:t>
            </a:r>
            <a:br>
              <a:rPr lang="en-US" sz="2200" dirty="0"/>
            </a:br>
            <a:r>
              <a:rPr lang="en-US" sz="2200" dirty="0"/>
              <a:t>must have first become servants </a:t>
            </a:r>
            <a:br>
              <a:rPr lang="en-US" sz="2200" dirty="0"/>
            </a:br>
            <a:r>
              <a:rPr lang="en-US" sz="2200" dirty="0"/>
              <a:t>of Jesus then have our ears circumcised</a:t>
            </a:r>
            <a:br>
              <a:rPr lang="en-US" sz="2200" dirty="0"/>
            </a:br>
            <a:r>
              <a:rPr lang="en-US" sz="2200" dirty="0"/>
              <a:t> so that we can hear the Holy Spirit</a:t>
            </a:r>
            <a:br>
              <a:rPr lang="en-US" dirty="0"/>
            </a:br>
            <a:endParaRPr lang="en-US" dirty="0"/>
          </a:p>
        </p:txBody>
      </p:sp>
      <p:sp>
        <p:nvSpPr>
          <p:cNvPr id="4" name="Slide Number Placeholder 3">
            <a:extLst>
              <a:ext uri="{FF2B5EF4-FFF2-40B4-BE49-F238E27FC236}">
                <a16:creationId xmlns:a16="http://schemas.microsoft.com/office/drawing/2014/main" id="{E3AC0BBA-419A-4F6D-8891-5A956F735624}"/>
              </a:ext>
            </a:extLst>
          </p:cNvPr>
          <p:cNvSpPr>
            <a:spLocks noGrp="1"/>
          </p:cNvSpPr>
          <p:nvPr>
            <p:ph type="sldNum" sz="quarter" idx="12"/>
          </p:nvPr>
        </p:nvSpPr>
        <p:spPr/>
        <p:txBody>
          <a:bodyPr/>
          <a:lstStyle/>
          <a:p>
            <a:fld id="{20926163-E7C4-4106-B7C7-FA295E06D549}" type="slidenum">
              <a:rPr lang="en-US" smtClean="0"/>
              <a:pPr/>
              <a:t>46</a:t>
            </a:fld>
            <a:endParaRPr lang="en-US" dirty="0"/>
          </a:p>
        </p:txBody>
      </p:sp>
      <p:pic>
        <p:nvPicPr>
          <p:cNvPr id="4098" name="Picture 2" descr="How to Know You are being Led by the Spirit - Todd Tomasella |  SafeGuardYourSoul">
            <a:extLst>
              <a:ext uri="{FF2B5EF4-FFF2-40B4-BE49-F238E27FC236}">
                <a16:creationId xmlns:a16="http://schemas.microsoft.com/office/drawing/2014/main" id="{D346E807-EF1F-4355-BDCF-68EB44F05F2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12462"/>
          <a:stretch/>
        </p:blipFill>
        <p:spPr bwMode="auto">
          <a:xfrm>
            <a:off x="6373868" y="1076928"/>
            <a:ext cx="5159104" cy="321515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5" name="Freeform: Shape 4">
            <a:extLst>
              <a:ext uri="{FF2B5EF4-FFF2-40B4-BE49-F238E27FC236}">
                <a16:creationId xmlns:a16="http://schemas.microsoft.com/office/drawing/2014/main" id="{7E49A833-C9E6-4407-96E2-A0E183AE8A42}"/>
              </a:ext>
            </a:extLst>
          </p:cNvPr>
          <p:cNvSpPr/>
          <p:nvPr/>
        </p:nvSpPr>
        <p:spPr>
          <a:xfrm>
            <a:off x="367683" y="5458418"/>
            <a:ext cx="11468748" cy="1373584"/>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4503D198-117E-40F3-BBB2-1E0E88E5E9F4}"/>
              </a:ext>
            </a:extLst>
          </p:cNvPr>
          <p:cNvSpPr txBox="1">
            <a:spLocks/>
          </p:cNvSpPr>
          <p:nvPr/>
        </p:nvSpPr>
        <p:spPr>
          <a:xfrm>
            <a:off x="99218" y="5600033"/>
            <a:ext cx="12031272" cy="979627"/>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800" b="1" dirty="0">
                <a:solidFill>
                  <a:schemeClr val="bg1"/>
                </a:solidFill>
              </a:rPr>
              <a:t>Deuteronomy 15:17 prophesies of Jesus is opening our hears that we </a:t>
            </a:r>
            <a:br>
              <a:rPr lang="en-US" sz="2800" b="1" dirty="0">
                <a:solidFill>
                  <a:schemeClr val="bg1"/>
                </a:solidFill>
              </a:rPr>
            </a:br>
            <a:r>
              <a:rPr lang="en-US" sz="2800" b="1" dirty="0">
                <a:solidFill>
                  <a:schemeClr val="bg1"/>
                </a:solidFill>
              </a:rPr>
              <a:t>might be hear and be led by the spirit to become sons!</a:t>
            </a:r>
            <a:endParaRPr lang="en-US" sz="2400" dirty="0">
              <a:solidFill>
                <a:schemeClr val="bg1"/>
              </a:solidFill>
            </a:endParaRPr>
          </a:p>
        </p:txBody>
      </p:sp>
    </p:spTree>
    <p:extLst>
      <p:ext uri="{BB962C8B-B14F-4D97-AF65-F5344CB8AC3E}">
        <p14:creationId xmlns:p14="http://schemas.microsoft.com/office/powerpoint/2010/main" val="395904944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C234D5-9492-4365-A86A-FBF6432C153E}"/>
              </a:ext>
            </a:extLst>
          </p:cNvPr>
          <p:cNvSpPr>
            <a:spLocks noGrp="1"/>
          </p:cNvSpPr>
          <p:nvPr>
            <p:ph type="title"/>
          </p:nvPr>
        </p:nvSpPr>
        <p:spPr/>
        <p:txBody>
          <a:bodyPr/>
          <a:lstStyle/>
          <a:p>
            <a:r>
              <a:rPr lang="en-US" dirty="0"/>
              <a:t>Why did God add the Law Covenant ?</a:t>
            </a:r>
          </a:p>
        </p:txBody>
      </p:sp>
      <p:sp>
        <p:nvSpPr>
          <p:cNvPr id="3" name="Content Placeholder 2">
            <a:extLst>
              <a:ext uri="{FF2B5EF4-FFF2-40B4-BE49-F238E27FC236}">
                <a16:creationId xmlns:a16="http://schemas.microsoft.com/office/drawing/2014/main" id="{C6B6DE0D-0864-4DE9-A179-7AFD83C9C619}"/>
              </a:ext>
            </a:extLst>
          </p:cNvPr>
          <p:cNvSpPr>
            <a:spLocks noGrp="1"/>
          </p:cNvSpPr>
          <p:nvPr>
            <p:ph idx="1"/>
          </p:nvPr>
        </p:nvSpPr>
        <p:spPr>
          <a:xfrm>
            <a:off x="479394" y="1328632"/>
            <a:ext cx="6724946" cy="5026448"/>
          </a:xfrm>
        </p:spPr>
        <p:txBody>
          <a:bodyPr>
            <a:normAutofit fontScale="92500" lnSpcReduction="10000"/>
          </a:bodyPr>
          <a:lstStyle/>
          <a:p>
            <a:r>
              <a:rPr lang="en-US" dirty="0">
                <a:solidFill>
                  <a:srgbClr val="001320"/>
                </a:solidFill>
                <a:effectLst/>
                <a:latin typeface="Arial" panose="020B0604020202020204" pitchFamily="34" charset="0"/>
                <a:ea typeface="Calibri" panose="020F0502020204030204" pitchFamily="34" charset="0"/>
              </a:rPr>
              <a:t>The Promise made to Abraham was a one-sided covenant of faith.</a:t>
            </a:r>
          </a:p>
          <a:p>
            <a:pPr lvl="1"/>
            <a:r>
              <a:rPr lang="en-US" sz="1800" b="1" dirty="0">
                <a:effectLst/>
                <a:latin typeface="Arial" panose="020B0604020202020204" pitchFamily="34" charset="0"/>
                <a:ea typeface="Calibri" panose="020F0502020204030204" pitchFamily="34" charset="0"/>
                <a:cs typeface="Times New Roman" panose="02020603050405020304" pitchFamily="18" charset="0"/>
              </a:rPr>
              <a:t>Romans 4:3 KJV  </a:t>
            </a:r>
            <a:r>
              <a:rPr lang="en-US" sz="1800" b="1" baseline="30000" dirty="0">
                <a:effectLst/>
                <a:latin typeface="Arial" panose="020B0604020202020204" pitchFamily="34" charset="0"/>
                <a:ea typeface="Calibri" panose="020F0502020204030204" pitchFamily="34" charset="0"/>
                <a:cs typeface="Times New Roman" panose="02020603050405020304" pitchFamily="18" charset="0"/>
              </a:rPr>
              <a:t>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3</a:t>
            </a:r>
            <a:r>
              <a:rPr lang="en-US" sz="1800" dirty="0">
                <a:effectLst/>
                <a:latin typeface="Arial" panose="020B0604020202020204" pitchFamily="34" charset="0"/>
                <a:ea typeface="Calibri" panose="020F0502020204030204" pitchFamily="34" charset="0"/>
                <a:cs typeface="Times New Roman" panose="02020603050405020304" pitchFamily="18" charset="0"/>
              </a:rPr>
              <a:t> For what saith the scripture? Abraham believed God, and it was counted unto him for righteousness.</a:t>
            </a:r>
            <a:endParaRPr lang="en-US" dirty="0">
              <a:latin typeface="Arial" panose="020B0604020202020204" pitchFamily="34" charset="0"/>
              <a:ea typeface="Calibri" panose="020F0502020204030204" pitchFamily="34" charset="0"/>
              <a:cs typeface="Times New Roman" panose="02020603050405020304" pitchFamily="18" charset="0"/>
            </a:endParaRPr>
          </a:p>
          <a:p>
            <a:pPr lvl="2"/>
            <a:r>
              <a:rPr lang="en-US" dirty="0">
                <a:effectLst/>
                <a:latin typeface="Arial" panose="020B0604020202020204" pitchFamily="34" charset="0"/>
                <a:ea typeface="Calibri" panose="020F0502020204030204" pitchFamily="34" charset="0"/>
                <a:cs typeface="Times New Roman" panose="02020603050405020304" pitchFamily="18" charset="0"/>
              </a:rPr>
              <a:t>This sounds like a Covenant of Faith …. Like the new covenant ….</a:t>
            </a:r>
            <a:endParaRPr lang="en-US" sz="1800" dirty="0">
              <a:effectLst/>
              <a:latin typeface="Arial" panose="020B0604020202020204" pitchFamily="34" charset="0"/>
              <a:ea typeface="Calibri" panose="020F0502020204030204" pitchFamily="34" charset="0"/>
              <a:cs typeface="Times New Roman" panose="02020603050405020304" pitchFamily="18" charset="0"/>
            </a:endParaRPr>
          </a:p>
          <a:p>
            <a:r>
              <a:rPr lang="en-US" dirty="0">
                <a:effectLst/>
                <a:latin typeface="Calibri" panose="020F0502020204030204" pitchFamily="34" charset="0"/>
                <a:ea typeface="Calibri" panose="020F0502020204030204" pitchFamily="34" charset="0"/>
                <a:cs typeface="Times New Roman" panose="02020603050405020304" pitchFamily="18" charset="0"/>
              </a:rPr>
              <a:t>Why did God “add the Law Covenant” and it’s ritualistic works for atonement if He already had a Faith Based covenant in place through His promise to Abraham?</a:t>
            </a:r>
            <a:br>
              <a:rPr lang="en-US" dirty="0">
                <a:effectLst/>
                <a:latin typeface="Calibri" panose="020F0502020204030204" pitchFamily="34" charset="0"/>
                <a:ea typeface="Calibri" panose="020F0502020204030204" pitchFamily="34" charset="0"/>
                <a:cs typeface="Times New Roman" panose="02020603050405020304" pitchFamily="18" charset="0"/>
              </a:rPr>
            </a:br>
            <a:br>
              <a:rPr lang="en-US" dirty="0">
                <a:effectLst/>
                <a:latin typeface="Calibri" panose="020F0502020204030204" pitchFamily="34" charset="0"/>
                <a:ea typeface="Calibri" panose="020F0502020204030204" pitchFamily="34" charset="0"/>
                <a:cs typeface="Times New Roman" panose="02020603050405020304" pitchFamily="18" charset="0"/>
              </a:rPr>
            </a:br>
            <a:endParaRPr lang="en-US"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effectLst/>
              <a:latin typeface="Calibri" panose="020F0502020204030204" pitchFamily="34" charset="0"/>
              <a:ea typeface="Calibri" panose="020F0502020204030204" pitchFamily="34" charset="0"/>
              <a:cs typeface="Times New Roman" panose="02020603050405020304" pitchFamily="18" charset="0"/>
            </a:endParaRPr>
          </a:p>
          <a:p>
            <a:pPr marL="411480" lvl="1" indent="0">
              <a:buNone/>
            </a:pPr>
            <a:r>
              <a:rPr lang="en-US" dirty="0">
                <a:solidFill>
                  <a:srgbClr val="001320"/>
                </a:solidFill>
                <a:effectLst/>
                <a:latin typeface="Arial" panose="020B0604020202020204" pitchFamily="34" charset="0"/>
                <a:ea typeface="Calibri" panose="020F0502020204030204" pitchFamily="34" charset="0"/>
              </a:rPr>
              <a:t> </a:t>
            </a:r>
            <a:endParaRPr lang="en-US" sz="2600" dirty="0"/>
          </a:p>
        </p:txBody>
      </p:sp>
      <p:sp>
        <p:nvSpPr>
          <p:cNvPr id="4" name="Slide Number Placeholder 3">
            <a:extLst>
              <a:ext uri="{FF2B5EF4-FFF2-40B4-BE49-F238E27FC236}">
                <a16:creationId xmlns:a16="http://schemas.microsoft.com/office/drawing/2014/main" id="{F83AF9C4-37CF-43BC-AA8B-FF27645F64AC}"/>
              </a:ext>
            </a:extLst>
          </p:cNvPr>
          <p:cNvSpPr>
            <a:spLocks noGrp="1"/>
          </p:cNvSpPr>
          <p:nvPr>
            <p:ph type="sldNum" sz="quarter" idx="12"/>
          </p:nvPr>
        </p:nvSpPr>
        <p:spPr/>
        <p:txBody>
          <a:bodyPr/>
          <a:lstStyle/>
          <a:p>
            <a:fld id="{20926163-E7C4-4106-B7C7-FA295E06D549}" type="slidenum">
              <a:rPr lang="en-US" smtClean="0"/>
              <a:pPr/>
              <a:t>47</a:t>
            </a:fld>
            <a:endParaRPr lang="en-US" dirty="0"/>
          </a:p>
        </p:txBody>
      </p:sp>
      <p:sp>
        <p:nvSpPr>
          <p:cNvPr id="6" name="Freeform: Shape 5">
            <a:extLst>
              <a:ext uri="{FF2B5EF4-FFF2-40B4-BE49-F238E27FC236}">
                <a16:creationId xmlns:a16="http://schemas.microsoft.com/office/drawing/2014/main" id="{A9DEF0FD-96BE-4089-BB41-190AD456E292}"/>
              </a:ext>
            </a:extLst>
          </p:cNvPr>
          <p:cNvSpPr/>
          <p:nvPr/>
        </p:nvSpPr>
        <p:spPr>
          <a:xfrm>
            <a:off x="160728" y="4642104"/>
            <a:ext cx="11908252" cy="1868353"/>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itle 1">
            <a:extLst>
              <a:ext uri="{FF2B5EF4-FFF2-40B4-BE49-F238E27FC236}">
                <a16:creationId xmlns:a16="http://schemas.microsoft.com/office/drawing/2014/main" id="{60581D8F-8942-41C9-99BE-463DF5741F7E}"/>
              </a:ext>
            </a:extLst>
          </p:cNvPr>
          <p:cNvSpPr txBox="1">
            <a:spLocks/>
          </p:cNvSpPr>
          <p:nvPr/>
        </p:nvSpPr>
        <p:spPr>
          <a:xfrm>
            <a:off x="0" y="4165309"/>
            <a:ext cx="12031272" cy="2673622"/>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800" b="1" dirty="0">
                <a:solidFill>
                  <a:schemeClr val="bg1"/>
                </a:solidFill>
              </a:rPr>
              <a:t>It was added </a:t>
            </a:r>
            <a:r>
              <a:rPr lang="en-US" sz="2800" b="1" u="sng" dirty="0">
                <a:solidFill>
                  <a:srgbClr val="FFFF00"/>
                </a:solidFill>
                <a:effectLst>
                  <a:outerShdw blurRad="38100" dist="38100" dir="2700000" algn="tl">
                    <a:srgbClr val="000000">
                      <a:alpha val="43137"/>
                    </a:srgbClr>
                  </a:outerShdw>
                </a:effectLst>
              </a:rPr>
              <a:t>because of transgressions</a:t>
            </a:r>
            <a:r>
              <a:rPr lang="en-US" sz="2800" b="1" dirty="0">
                <a:solidFill>
                  <a:srgbClr val="FFFF00"/>
                </a:solidFill>
                <a:effectLst>
                  <a:outerShdw blurRad="38100" dist="38100" dir="2700000" algn="tl">
                    <a:srgbClr val="000000">
                      <a:alpha val="43137"/>
                    </a:srgbClr>
                  </a:outerShdw>
                </a:effectLst>
              </a:rPr>
              <a:t>, … </a:t>
            </a:r>
            <a:r>
              <a:rPr lang="en-US" sz="2400" b="1" dirty="0">
                <a:solidFill>
                  <a:schemeClr val="bg1"/>
                </a:solidFill>
              </a:rPr>
              <a:t>(Galatians 3:19)</a:t>
            </a:r>
            <a:br>
              <a:rPr lang="en-US" sz="2400" b="1" dirty="0">
                <a:solidFill>
                  <a:schemeClr val="bg1"/>
                </a:solidFill>
              </a:rPr>
            </a:br>
            <a:br>
              <a:rPr lang="en-US" sz="2400" b="1" dirty="0">
                <a:solidFill>
                  <a:schemeClr val="bg1"/>
                </a:solidFill>
              </a:rPr>
            </a:br>
            <a:r>
              <a:rPr lang="en-US" sz="2400" b="1" dirty="0">
                <a:solidFill>
                  <a:schemeClr val="bg1"/>
                </a:solidFill>
              </a:rPr>
              <a:t>Transgressions of the Laws of God that already existed!</a:t>
            </a:r>
            <a:endParaRPr lang="en-US" sz="2400" dirty="0">
              <a:solidFill>
                <a:schemeClr val="bg1"/>
              </a:solidFill>
            </a:endParaRPr>
          </a:p>
        </p:txBody>
      </p:sp>
      <p:pic>
        <p:nvPicPr>
          <p:cNvPr id="5" name="Picture 4">
            <a:extLst>
              <a:ext uri="{FF2B5EF4-FFF2-40B4-BE49-F238E27FC236}">
                <a16:creationId xmlns:a16="http://schemas.microsoft.com/office/drawing/2014/main" id="{C7F96EA1-9D67-497A-8DE5-5BDE93BE22AC}"/>
              </a:ext>
            </a:extLst>
          </p:cNvPr>
          <p:cNvPicPr>
            <a:picLocks noChangeAspect="1"/>
          </p:cNvPicPr>
          <p:nvPr/>
        </p:nvPicPr>
        <p:blipFill>
          <a:blip r:embed="rId2"/>
          <a:stretch>
            <a:fillRect/>
          </a:stretch>
        </p:blipFill>
        <p:spPr>
          <a:xfrm>
            <a:off x="7242048" y="1126616"/>
            <a:ext cx="4789224" cy="250721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3250306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a:xfrm>
            <a:off x="91714" y="36647"/>
            <a:ext cx="11948884" cy="973809"/>
          </a:xfrm>
        </p:spPr>
        <p:txBody>
          <a:bodyPr>
            <a:noAutofit/>
          </a:bodyPr>
          <a:lstStyle/>
          <a:p>
            <a:pPr algn="ctr"/>
            <a:r>
              <a:rPr lang="en-US" sz="3200" dirty="0"/>
              <a:t>How long did Israel have to serve the Law Covenant?</a:t>
            </a:r>
          </a:p>
        </p:txBody>
      </p:sp>
      <p:sp>
        <p:nvSpPr>
          <p:cNvPr id="3" name="Content Placeholder 2">
            <a:extLst>
              <a:ext uri="{FF2B5EF4-FFF2-40B4-BE49-F238E27FC236}">
                <a16:creationId xmlns:a16="http://schemas.microsoft.com/office/drawing/2014/main" id="{AFCA58F6-6C52-433D-B9D0-3548267D763D}"/>
              </a:ext>
            </a:extLst>
          </p:cNvPr>
          <p:cNvSpPr>
            <a:spLocks noGrp="1"/>
          </p:cNvSpPr>
          <p:nvPr>
            <p:ph idx="1"/>
          </p:nvPr>
        </p:nvSpPr>
        <p:spPr>
          <a:xfrm>
            <a:off x="5477257" y="1385643"/>
            <a:ext cx="6471628" cy="3564502"/>
          </a:xfrm>
        </p:spPr>
        <p:txBody>
          <a:bodyPr>
            <a:normAutofit/>
          </a:bodyPr>
          <a:lstStyle/>
          <a:p>
            <a:r>
              <a:rPr lang="en-US" sz="3200" dirty="0"/>
              <a:t>Galatians 3:19</a:t>
            </a:r>
          </a:p>
          <a:p>
            <a:pPr marL="0" indent="0">
              <a:buNone/>
            </a:pPr>
            <a:r>
              <a:rPr lang="en-US" b="0" i="0" u="none" strike="noStrike" baseline="30000" dirty="0">
                <a:latin typeface="Arial" panose="020B0604020202020204" pitchFamily="34" charset="0"/>
              </a:rPr>
              <a:t>19</a:t>
            </a:r>
            <a:r>
              <a:rPr lang="en-US" b="0" i="0" u="none" strike="noStrike" baseline="0" dirty="0">
                <a:latin typeface="Arial" panose="020B0604020202020204" pitchFamily="34" charset="0"/>
              </a:rPr>
              <a:t> Wherefore then </a:t>
            </a:r>
            <a:r>
              <a:rPr lang="en-US" b="0" i="1" u="none" strike="noStrike" baseline="0" dirty="0" err="1">
                <a:latin typeface="Arial" panose="020B0604020202020204" pitchFamily="34" charset="0"/>
              </a:rPr>
              <a:t>serveth</a:t>
            </a:r>
            <a:r>
              <a:rPr lang="en-US" b="0" i="1" u="none" strike="noStrike" baseline="0" dirty="0">
                <a:latin typeface="Arial" panose="020B0604020202020204" pitchFamily="34" charset="0"/>
              </a:rPr>
              <a:t> </a:t>
            </a:r>
            <a:r>
              <a:rPr lang="en-US" b="0" i="0" u="none" strike="noStrike" baseline="0" dirty="0">
                <a:latin typeface="Arial" panose="020B0604020202020204" pitchFamily="34" charset="0"/>
              </a:rPr>
              <a:t>the law? It was added because of transgressions,</a:t>
            </a:r>
            <a:r>
              <a:rPr lang="en-US" b="0" i="0" u="none" strike="noStrike" baseline="0" dirty="0">
                <a:highlight>
                  <a:srgbClr val="FFFF00"/>
                </a:highlight>
                <a:latin typeface="Arial" panose="020B0604020202020204" pitchFamily="34" charset="0"/>
              </a:rPr>
              <a:t> </a:t>
            </a:r>
            <a:r>
              <a:rPr lang="en-US" sz="2800" b="1" i="0" u="none" strike="noStrike" baseline="0" dirty="0">
                <a:highlight>
                  <a:srgbClr val="FFFF00"/>
                </a:highlight>
                <a:latin typeface="Arial" panose="020B0604020202020204" pitchFamily="34" charset="0"/>
              </a:rPr>
              <a:t>till the seed should come to whom the promise was made; </a:t>
            </a:r>
            <a:r>
              <a:rPr lang="en-US" b="0" i="1" u="none" strike="noStrike" baseline="0" dirty="0">
                <a:latin typeface="Arial" panose="020B0604020202020204" pitchFamily="34" charset="0"/>
              </a:rPr>
              <a:t>and it was </a:t>
            </a:r>
            <a:r>
              <a:rPr lang="en-US" b="0" i="0" u="none" strike="noStrike" baseline="0" dirty="0">
                <a:latin typeface="Arial" panose="020B0604020202020204" pitchFamily="34" charset="0"/>
              </a:rPr>
              <a:t>ordained by angels in the hand of a mediator.  </a:t>
            </a:r>
            <a:endParaRPr lang="en-US" sz="4400" dirty="0"/>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48</a:t>
            </a:fld>
            <a:endParaRPr lang="en-US" dirty="0"/>
          </a:p>
        </p:txBody>
      </p:sp>
      <p:sp>
        <p:nvSpPr>
          <p:cNvPr id="6" name="Freeform: Shape 5">
            <a:extLst>
              <a:ext uri="{FF2B5EF4-FFF2-40B4-BE49-F238E27FC236}">
                <a16:creationId xmlns:a16="http://schemas.microsoft.com/office/drawing/2014/main" id="{8B6E4C11-6532-42B4-9F47-BF5AD7CE2CB7}"/>
              </a:ext>
            </a:extLst>
          </p:cNvPr>
          <p:cNvSpPr/>
          <p:nvPr/>
        </p:nvSpPr>
        <p:spPr>
          <a:xfrm>
            <a:off x="82388" y="4793948"/>
            <a:ext cx="11948884" cy="1986712"/>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0" y="5109949"/>
            <a:ext cx="11948884" cy="1335469"/>
          </a:xfrm>
          <a:prstGeom prst="rect">
            <a:avLst/>
          </a:prstGeom>
        </p:spPr>
        <p:txBody>
          <a:bodyPr vert="horz" lIns="91440" tIns="45720" rIns="91440" bIns="45720" rtlCol="0" anchor="ctr">
            <a:normAutofit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Israel was to serve “the Law Covenant” until the time when “the seed” should </a:t>
            </a:r>
            <a:br>
              <a:rPr lang="en-US" sz="2400" b="1" dirty="0">
                <a:solidFill>
                  <a:schemeClr val="bg1"/>
                </a:solidFill>
              </a:rPr>
            </a:br>
            <a:r>
              <a:rPr lang="en-US" sz="2400" b="1" dirty="0">
                <a:solidFill>
                  <a:schemeClr val="bg1"/>
                </a:solidFill>
              </a:rPr>
              <a:t>come to whom the promise was made.</a:t>
            </a:r>
          </a:p>
          <a:p>
            <a:pPr algn="ctr"/>
            <a:endParaRPr lang="en-US" sz="1000" b="1" dirty="0">
              <a:solidFill>
                <a:schemeClr val="bg1"/>
              </a:solidFill>
            </a:endParaRPr>
          </a:p>
          <a:p>
            <a:pPr algn="ctr"/>
            <a:r>
              <a:rPr lang="en-US" sz="3000" b="1" i="1" dirty="0">
                <a:solidFill>
                  <a:srgbClr val="F7DFA9"/>
                </a:solidFill>
                <a:effectLst>
                  <a:outerShdw blurRad="38100" dist="38100" dir="2700000" algn="tl">
                    <a:srgbClr val="000000">
                      <a:alpha val="43137"/>
                    </a:srgbClr>
                  </a:outerShdw>
                </a:effectLst>
              </a:rPr>
              <a:t>Who was “The Seed” ?</a:t>
            </a:r>
          </a:p>
        </p:txBody>
      </p:sp>
      <p:pic>
        <p:nvPicPr>
          <p:cNvPr id="9" name="Picture 8">
            <a:extLst>
              <a:ext uri="{FF2B5EF4-FFF2-40B4-BE49-F238E27FC236}">
                <a16:creationId xmlns:a16="http://schemas.microsoft.com/office/drawing/2014/main" id="{FBB8A53E-B67F-414C-871B-2B57752493F7}"/>
              </a:ext>
            </a:extLst>
          </p:cNvPr>
          <p:cNvPicPr>
            <a:picLocks noChangeAspect="1"/>
          </p:cNvPicPr>
          <p:nvPr/>
        </p:nvPicPr>
        <p:blipFill>
          <a:blip r:embed="rId2"/>
          <a:stretch>
            <a:fillRect/>
          </a:stretch>
        </p:blipFill>
        <p:spPr>
          <a:xfrm>
            <a:off x="243116" y="1154896"/>
            <a:ext cx="4789224" cy="250721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21703964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A0105728-DE6C-427B-8CAC-7517481CF2DD}"/>
              </a:ext>
            </a:extLst>
          </p:cNvPr>
          <p:cNvSpPr txBox="1">
            <a:spLocks/>
          </p:cNvSpPr>
          <p:nvPr/>
        </p:nvSpPr>
        <p:spPr>
          <a:xfrm>
            <a:off x="627072" y="1139140"/>
            <a:ext cx="6112056" cy="3935780"/>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600" dirty="0"/>
              <a:t>Galatians 3:16-17</a:t>
            </a:r>
          </a:p>
          <a:p>
            <a:pPr marL="0" indent="0">
              <a:buNone/>
            </a:pPr>
            <a:r>
              <a:rPr lang="en-US" sz="2000" baseline="30000" dirty="0">
                <a:latin typeface="Arial" panose="020B0604020202020204" pitchFamily="34" charset="0"/>
              </a:rPr>
              <a:t>16</a:t>
            </a:r>
            <a:r>
              <a:rPr lang="en-US" sz="2000" dirty="0">
                <a:latin typeface="Arial" panose="020B0604020202020204" pitchFamily="34" charset="0"/>
              </a:rPr>
              <a:t> Now to Abraham and his seed were the promises made. He saith not, And to seeds, as of many; but as of one, </a:t>
            </a:r>
            <a:r>
              <a:rPr lang="en-US" sz="2000" b="1" u="sng" dirty="0">
                <a:highlight>
                  <a:srgbClr val="FFFF00"/>
                </a:highlight>
                <a:latin typeface="Arial" panose="020B0604020202020204" pitchFamily="34" charset="0"/>
              </a:rPr>
              <a:t>And to thy seed, which is Christ.</a:t>
            </a:r>
          </a:p>
          <a:p>
            <a:pPr marL="0" indent="0">
              <a:buNone/>
            </a:pPr>
            <a:r>
              <a:rPr lang="en-US" sz="2000" dirty="0">
                <a:latin typeface="Arial" panose="020B0604020202020204" pitchFamily="34" charset="0"/>
              </a:rPr>
              <a:t> </a:t>
            </a:r>
            <a:endParaRPr lang="en-US" sz="2000" baseline="30000" dirty="0">
              <a:latin typeface="Arial" panose="020B0604020202020204" pitchFamily="34" charset="0"/>
            </a:endParaRPr>
          </a:p>
          <a:p>
            <a:pPr marL="0" indent="0">
              <a:buNone/>
            </a:pPr>
            <a:endParaRPr lang="en-US" sz="2000" b="1" dirty="0">
              <a:latin typeface="Arial" panose="020B0604020202020204" pitchFamily="34" charset="0"/>
            </a:endParaRPr>
          </a:p>
        </p:txBody>
      </p:sp>
      <p:sp>
        <p:nvSpPr>
          <p:cNvPr id="2" name="Title 1">
            <a:extLst>
              <a:ext uri="{FF2B5EF4-FFF2-40B4-BE49-F238E27FC236}">
                <a16:creationId xmlns:a16="http://schemas.microsoft.com/office/drawing/2014/main" id="{9E5FC17A-5D66-45DF-91A3-6B59839D0BCB}"/>
              </a:ext>
            </a:extLst>
          </p:cNvPr>
          <p:cNvSpPr>
            <a:spLocks noGrp="1"/>
          </p:cNvSpPr>
          <p:nvPr>
            <p:ph type="title"/>
          </p:nvPr>
        </p:nvSpPr>
        <p:spPr/>
        <p:txBody>
          <a:bodyPr>
            <a:normAutofit/>
          </a:bodyPr>
          <a:lstStyle/>
          <a:p>
            <a:pPr algn="ctr"/>
            <a:r>
              <a:rPr lang="en-US" sz="4000" dirty="0"/>
              <a:t>Who was “the Seed?”</a:t>
            </a:r>
            <a:endParaRPr lang="en-US" dirty="0"/>
          </a:p>
        </p:txBody>
      </p:sp>
      <p:sp>
        <p:nvSpPr>
          <p:cNvPr id="4" name="Slide Number Placeholder 3">
            <a:extLst>
              <a:ext uri="{FF2B5EF4-FFF2-40B4-BE49-F238E27FC236}">
                <a16:creationId xmlns:a16="http://schemas.microsoft.com/office/drawing/2014/main" id="{C276622D-BDEE-4B7B-9EDD-BEAF7FCEBF84}"/>
              </a:ext>
            </a:extLst>
          </p:cNvPr>
          <p:cNvSpPr>
            <a:spLocks noGrp="1"/>
          </p:cNvSpPr>
          <p:nvPr>
            <p:ph type="sldNum" sz="quarter" idx="12"/>
          </p:nvPr>
        </p:nvSpPr>
        <p:spPr/>
        <p:txBody>
          <a:bodyPr/>
          <a:lstStyle/>
          <a:p>
            <a:fld id="{20926163-E7C4-4106-B7C7-FA295E06D549}" type="slidenum">
              <a:rPr lang="en-US" smtClean="0"/>
              <a:pPr/>
              <a:t>49</a:t>
            </a:fld>
            <a:endParaRPr lang="en-US" dirty="0"/>
          </a:p>
        </p:txBody>
      </p:sp>
      <p:sp>
        <p:nvSpPr>
          <p:cNvPr id="6" name="Freeform: Shape 5">
            <a:extLst>
              <a:ext uri="{FF2B5EF4-FFF2-40B4-BE49-F238E27FC236}">
                <a16:creationId xmlns:a16="http://schemas.microsoft.com/office/drawing/2014/main" id="{8B6E4C11-6532-42B4-9F47-BF5AD7CE2CB7}"/>
              </a:ext>
            </a:extLst>
          </p:cNvPr>
          <p:cNvSpPr/>
          <p:nvPr/>
        </p:nvSpPr>
        <p:spPr>
          <a:xfrm>
            <a:off x="479394" y="4007241"/>
            <a:ext cx="11551878" cy="2357925"/>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023AD55F-18EA-4E3C-A513-9989C8C6CB15}"/>
              </a:ext>
            </a:extLst>
          </p:cNvPr>
          <p:cNvSpPr txBox="1">
            <a:spLocks/>
          </p:cNvSpPr>
          <p:nvPr/>
        </p:nvSpPr>
        <p:spPr>
          <a:xfrm>
            <a:off x="0" y="4191120"/>
            <a:ext cx="11948884" cy="1807569"/>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Christ Jesus was “the Seed” to whom the Promises were made …</a:t>
            </a:r>
            <a:br>
              <a:rPr lang="en-US" sz="2400" b="1" dirty="0">
                <a:solidFill>
                  <a:schemeClr val="bg1"/>
                </a:solidFill>
              </a:rPr>
            </a:br>
            <a:r>
              <a:rPr lang="en-US" sz="2400" b="1" dirty="0">
                <a:solidFill>
                  <a:schemeClr val="bg1"/>
                </a:solidFill>
              </a:rPr>
              <a:t>…   So Israel was to serve the “Law Covenant” until Jesus came.</a:t>
            </a:r>
            <a:br>
              <a:rPr lang="en-US" sz="2400" b="1" dirty="0">
                <a:solidFill>
                  <a:schemeClr val="bg1"/>
                </a:solidFill>
              </a:rPr>
            </a:br>
            <a:br>
              <a:rPr lang="en-US" sz="2400" b="1" dirty="0">
                <a:solidFill>
                  <a:schemeClr val="bg1"/>
                </a:solidFill>
              </a:rPr>
            </a:br>
            <a:r>
              <a:rPr lang="en-US" sz="3000" b="1" i="1" dirty="0">
                <a:solidFill>
                  <a:srgbClr val="F7DFA9"/>
                </a:solidFill>
                <a:effectLst>
                  <a:outerShdw blurRad="38100" dist="38100" dir="2700000" algn="tl">
                    <a:srgbClr val="000000">
                      <a:alpha val="43137"/>
                    </a:srgbClr>
                  </a:outerShdw>
                </a:effectLst>
              </a:rPr>
              <a:t>But … How would they know when Jesus came?</a:t>
            </a:r>
          </a:p>
        </p:txBody>
      </p:sp>
      <p:pic>
        <p:nvPicPr>
          <p:cNvPr id="9" name="Picture 8">
            <a:extLst>
              <a:ext uri="{FF2B5EF4-FFF2-40B4-BE49-F238E27FC236}">
                <a16:creationId xmlns:a16="http://schemas.microsoft.com/office/drawing/2014/main" id="{28DCB25F-D194-4EF3-A351-2B798A10CE5D}"/>
              </a:ext>
            </a:extLst>
          </p:cNvPr>
          <p:cNvPicPr>
            <a:picLocks noChangeAspect="1"/>
          </p:cNvPicPr>
          <p:nvPr/>
        </p:nvPicPr>
        <p:blipFill>
          <a:blip r:embed="rId2"/>
          <a:stretch>
            <a:fillRect/>
          </a:stretch>
        </p:blipFill>
        <p:spPr>
          <a:xfrm>
            <a:off x="7095744" y="1126616"/>
            <a:ext cx="4789224" cy="250721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405306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AB668177-D133-4850-BD60-8C5DA7E3B240}"/>
              </a:ext>
            </a:extLst>
          </p:cNvPr>
          <p:cNvSpPr>
            <a:spLocks noGrp="1"/>
          </p:cNvSpPr>
          <p:nvPr>
            <p:ph type="sldNum" sz="quarter" idx="12"/>
          </p:nvPr>
        </p:nvSpPr>
        <p:spPr>
          <a:xfrm>
            <a:off x="9729216" y="6428556"/>
            <a:ext cx="1828800" cy="365125"/>
          </a:xfrm>
        </p:spPr>
        <p:txBody>
          <a:bodyPr>
            <a:normAutofit/>
          </a:bodyPr>
          <a:lstStyle/>
          <a:p>
            <a:pPr>
              <a:spcAft>
                <a:spcPts val="600"/>
              </a:spcAft>
            </a:pPr>
            <a:fld id="{20926163-E7C4-4106-B7C7-FA295E06D549}" type="slidenum">
              <a:rPr lang="en-US" smtClean="0"/>
              <a:pPr>
                <a:spcAft>
                  <a:spcPts val="600"/>
                </a:spcAft>
              </a:pPr>
              <a:t>5</a:t>
            </a:fld>
            <a:endParaRPr lang="en-US"/>
          </a:p>
        </p:txBody>
      </p:sp>
      <p:pic>
        <p:nvPicPr>
          <p:cNvPr id="7" name="Picture 6" descr="Ten commandments tablets - It's Not As You PerceiveIt's Not As You Perceive">
            <a:extLst>
              <a:ext uri="{FF2B5EF4-FFF2-40B4-BE49-F238E27FC236}">
                <a16:creationId xmlns:a16="http://schemas.microsoft.com/office/drawing/2014/main" id="{7CBE737D-2CA7-46ED-9C2D-E62A72E2E2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12897" y="-52341"/>
            <a:ext cx="5616030" cy="4668319"/>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12" name="Title 1">
            <a:extLst>
              <a:ext uri="{FF2B5EF4-FFF2-40B4-BE49-F238E27FC236}">
                <a16:creationId xmlns:a16="http://schemas.microsoft.com/office/drawing/2014/main" id="{C2877AB1-1AC9-4C10-9F50-8627A6F6FB00}"/>
              </a:ext>
            </a:extLst>
          </p:cNvPr>
          <p:cNvSpPr txBox="1">
            <a:spLocks/>
          </p:cNvSpPr>
          <p:nvPr/>
        </p:nvSpPr>
        <p:spPr>
          <a:xfrm>
            <a:off x="630936" y="143226"/>
            <a:ext cx="4818888" cy="1481328"/>
          </a:xfrm>
          <a:prstGeom prst="rect">
            <a:avLst/>
          </a:prstGeom>
        </p:spPr>
        <p:txBody>
          <a:bodyPr vert="horz" lIns="91440" tIns="45720" rIns="91440" bIns="45720" rtlCol="0" anchor="b">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lnSpc>
                <a:spcPct val="90000"/>
              </a:lnSpc>
            </a:pPr>
            <a:r>
              <a:rPr lang="en-US" sz="4800" b="1" dirty="0">
                <a:latin typeface="Cavolini" panose="03000502040302020204" pitchFamily="66" charset="0"/>
                <a:cs typeface="Cavolini" panose="03000502040302020204" pitchFamily="66" charset="0"/>
              </a:rPr>
              <a:t>The Structure of God’s Law</a:t>
            </a:r>
          </a:p>
        </p:txBody>
      </p:sp>
      <p:sp>
        <p:nvSpPr>
          <p:cNvPr id="9" name="Rectangle 8">
            <a:extLst>
              <a:ext uri="{FF2B5EF4-FFF2-40B4-BE49-F238E27FC236}">
                <a16:creationId xmlns:a16="http://schemas.microsoft.com/office/drawing/2014/main" id="{359AD0CA-758F-4178-AA2D-61AE830A4C5D}"/>
              </a:ext>
            </a:extLst>
          </p:cNvPr>
          <p:cNvSpPr/>
          <p:nvPr/>
        </p:nvSpPr>
        <p:spPr>
          <a:xfrm>
            <a:off x="274173" y="2334255"/>
            <a:ext cx="4200550" cy="5029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D65801E6-23D2-4847-A33B-80FBC98F80B1}"/>
              </a:ext>
            </a:extLst>
          </p:cNvPr>
          <p:cNvCxnSpPr>
            <a:cxnSpLocks/>
            <a:endCxn id="60" idx="0"/>
          </p:cNvCxnSpPr>
          <p:nvPr/>
        </p:nvCxnSpPr>
        <p:spPr>
          <a:xfrm flipH="1">
            <a:off x="952050" y="2865242"/>
            <a:ext cx="1017135" cy="474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80B2154-979D-4532-8133-200905E4438F}"/>
              </a:ext>
            </a:extLst>
          </p:cNvPr>
          <p:cNvCxnSpPr>
            <a:cxnSpLocks/>
          </p:cNvCxnSpPr>
          <p:nvPr/>
        </p:nvCxnSpPr>
        <p:spPr>
          <a:xfrm flipH="1">
            <a:off x="1755984" y="2861004"/>
            <a:ext cx="643294" cy="13593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B11EE14-D459-4665-BA9B-2110714C4149}"/>
              </a:ext>
            </a:extLst>
          </p:cNvPr>
          <p:cNvCxnSpPr>
            <a:cxnSpLocks/>
          </p:cNvCxnSpPr>
          <p:nvPr/>
        </p:nvCxnSpPr>
        <p:spPr>
          <a:xfrm>
            <a:off x="3507359" y="2860210"/>
            <a:ext cx="814050" cy="48927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7185787-F96B-4109-9E43-7FCF5063766B}"/>
              </a:ext>
            </a:extLst>
          </p:cNvPr>
          <p:cNvCxnSpPr>
            <a:cxnSpLocks/>
          </p:cNvCxnSpPr>
          <p:nvPr/>
        </p:nvCxnSpPr>
        <p:spPr>
          <a:xfrm>
            <a:off x="2970981" y="2870623"/>
            <a:ext cx="536378" cy="132716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Freeform: Shape 39">
            <a:extLst>
              <a:ext uri="{FF2B5EF4-FFF2-40B4-BE49-F238E27FC236}">
                <a16:creationId xmlns:a16="http://schemas.microsoft.com/office/drawing/2014/main" id="{D147F365-4CE0-4923-9347-E885144C6E77}"/>
              </a:ext>
            </a:extLst>
          </p:cNvPr>
          <p:cNvSpPr/>
          <p:nvPr/>
        </p:nvSpPr>
        <p:spPr>
          <a:xfrm>
            <a:off x="823149" y="5353637"/>
            <a:ext cx="10497466" cy="1481328"/>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ontent Placeholder 2">
            <a:extLst>
              <a:ext uri="{FF2B5EF4-FFF2-40B4-BE49-F238E27FC236}">
                <a16:creationId xmlns:a16="http://schemas.microsoft.com/office/drawing/2014/main" id="{2895A8B1-7427-47E8-9FB4-E53F464D00E2}"/>
              </a:ext>
            </a:extLst>
          </p:cNvPr>
          <p:cNvSpPr txBox="1">
            <a:spLocks/>
          </p:cNvSpPr>
          <p:nvPr/>
        </p:nvSpPr>
        <p:spPr>
          <a:xfrm>
            <a:off x="1691478" y="5639371"/>
            <a:ext cx="8820954" cy="736929"/>
          </a:xfrm>
          <a:prstGeom prst="rect">
            <a:avLst/>
          </a:prstGeom>
        </p:spPr>
        <p:txBody>
          <a:bodyPr vert="horz" lIns="91440" tIns="45720" rIns="91440" bIns="45720" rtlCol="0" anchor="t">
            <a:normAutofit fontScale="92500" lnSpcReduction="2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b="1" dirty="0">
                <a:solidFill>
                  <a:schemeClr val="bg1">
                    <a:lumMod val="95000"/>
                  </a:schemeClr>
                </a:solidFill>
                <a:effectLst>
                  <a:outerShdw blurRad="38100" dist="38100" dir="2700000" algn="tl">
                    <a:srgbClr val="000000">
                      <a:alpha val="43137"/>
                    </a:srgbClr>
                  </a:outerShdw>
                </a:effectLst>
              </a:rPr>
              <a:t>God’s Law employs a hierarchical structure of commandments with underlying statutes and judgments </a:t>
            </a:r>
          </a:p>
        </p:txBody>
      </p:sp>
      <p:pic>
        <p:nvPicPr>
          <p:cNvPr id="49" name="Picture 48">
            <a:extLst>
              <a:ext uri="{FF2B5EF4-FFF2-40B4-BE49-F238E27FC236}">
                <a16:creationId xmlns:a16="http://schemas.microsoft.com/office/drawing/2014/main" id="{117CEC69-F926-459F-BFCF-222336D95CE8}"/>
              </a:ext>
            </a:extLst>
          </p:cNvPr>
          <p:cNvPicPr>
            <a:picLocks noChangeAspect="1"/>
          </p:cNvPicPr>
          <p:nvPr/>
        </p:nvPicPr>
        <p:blipFill>
          <a:blip r:embed="rId3">
            <a:alphaModFix amt="50000"/>
          </a:blip>
          <a:stretch>
            <a:fillRect/>
          </a:stretch>
        </p:blipFill>
        <p:spPr>
          <a:xfrm>
            <a:off x="1384840" y="2038363"/>
            <a:ext cx="2549214" cy="822641"/>
          </a:xfrm>
          <a:prstGeom prst="rect">
            <a:avLst/>
          </a:prstGeom>
          <a:ln>
            <a:noFill/>
          </a:ln>
          <a:effectLst>
            <a:outerShdw blurRad="292100" dist="139700" dir="2700000" algn="tl" rotWithShape="0">
              <a:srgbClr val="333333">
                <a:alpha val="65000"/>
              </a:srgbClr>
            </a:outerShdw>
          </a:effectLst>
        </p:spPr>
      </p:pic>
      <p:sp>
        <p:nvSpPr>
          <p:cNvPr id="51" name="Content Placeholder 2">
            <a:extLst>
              <a:ext uri="{FF2B5EF4-FFF2-40B4-BE49-F238E27FC236}">
                <a16:creationId xmlns:a16="http://schemas.microsoft.com/office/drawing/2014/main" id="{58395E00-683D-428B-A71D-BAFD377AE3BA}"/>
              </a:ext>
            </a:extLst>
          </p:cNvPr>
          <p:cNvSpPr txBox="1">
            <a:spLocks/>
          </p:cNvSpPr>
          <p:nvPr/>
        </p:nvSpPr>
        <p:spPr>
          <a:xfrm>
            <a:off x="1340726" y="2199289"/>
            <a:ext cx="2661782" cy="1176972"/>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a:bodyPr>
          <a:lstStyle>
            <a:defPPr>
              <a:defRPr lang="en-US"/>
            </a:defPPr>
            <a:lvl1pPr indent="0" algn="ctr">
              <a:lnSpc>
                <a:spcPct val="110000"/>
              </a:lnSpc>
              <a:spcBef>
                <a:spcPts val="1000"/>
              </a:spcBef>
              <a:buFont typeface="Arial" panose="020B0604020202020204" pitchFamily="34" charset="0"/>
              <a:buNone/>
              <a:defRPr sz="20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100" dirty="0"/>
              <a:t>Commandment</a:t>
            </a:r>
            <a:endParaRPr lang="en-US" dirty="0"/>
          </a:p>
        </p:txBody>
      </p:sp>
      <p:pic>
        <p:nvPicPr>
          <p:cNvPr id="60" name="Picture 59">
            <a:extLst>
              <a:ext uri="{FF2B5EF4-FFF2-40B4-BE49-F238E27FC236}">
                <a16:creationId xmlns:a16="http://schemas.microsoft.com/office/drawing/2014/main" id="{A742A74A-EABA-4931-8B76-C61822181096}"/>
              </a:ext>
            </a:extLst>
          </p:cNvPr>
          <p:cNvPicPr>
            <a:picLocks noChangeAspect="1"/>
          </p:cNvPicPr>
          <p:nvPr/>
        </p:nvPicPr>
        <p:blipFill>
          <a:blip r:embed="rId3">
            <a:alphaModFix amt="50000"/>
          </a:blip>
          <a:stretch>
            <a:fillRect/>
          </a:stretch>
        </p:blipFill>
        <p:spPr>
          <a:xfrm>
            <a:off x="96720" y="3339547"/>
            <a:ext cx="1710659" cy="761474"/>
          </a:xfrm>
          <a:prstGeom prst="rect">
            <a:avLst/>
          </a:prstGeom>
          <a:ln>
            <a:noFill/>
          </a:ln>
          <a:effectLst>
            <a:outerShdw blurRad="292100" dist="139700" dir="2700000" algn="tl" rotWithShape="0">
              <a:srgbClr val="333333">
                <a:alpha val="65000"/>
              </a:srgbClr>
            </a:outerShdw>
          </a:effectLst>
        </p:spPr>
      </p:pic>
      <p:sp>
        <p:nvSpPr>
          <p:cNvPr id="29" name="Content Placeholder 2">
            <a:extLst>
              <a:ext uri="{FF2B5EF4-FFF2-40B4-BE49-F238E27FC236}">
                <a16:creationId xmlns:a16="http://schemas.microsoft.com/office/drawing/2014/main" id="{A207CAC6-073F-4872-8D1A-457D6FD9FE81}"/>
              </a:ext>
            </a:extLst>
          </p:cNvPr>
          <p:cNvSpPr txBox="1">
            <a:spLocks/>
          </p:cNvSpPr>
          <p:nvPr/>
        </p:nvSpPr>
        <p:spPr>
          <a:xfrm>
            <a:off x="-14392" y="3384870"/>
            <a:ext cx="1890042" cy="683593"/>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fontScale="92500" lnSpcReduction="10000"/>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Statute 1</a:t>
            </a:r>
            <a:br>
              <a:rPr lang="en-US" dirty="0"/>
            </a:br>
            <a:r>
              <a:rPr lang="en-US" dirty="0"/>
              <a:t>Judgment 1</a:t>
            </a:r>
          </a:p>
        </p:txBody>
      </p:sp>
      <p:pic>
        <p:nvPicPr>
          <p:cNvPr id="67" name="Picture 66">
            <a:extLst>
              <a:ext uri="{FF2B5EF4-FFF2-40B4-BE49-F238E27FC236}">
                <a16:creationId xmlns:a16="http://schemas.microsoft.com/office/drawing/2014/main" id="{CDE25975-5313-49D8-ADC3-E925EC3915F6}"/>
              </a:ext>
            </a:extLst>
          </p:cNvPr>
          <p:cNvPicPr>
            <a:picLocks noChangeAspect="1"/>
          </p:cNvPicPr>
          <p:nvPr/>
        </p:nvPicPr>
        <p:blipFill>
          <a:blip r:embed="rId3">
            <a:alphaModFix amt="50000"/>
          </a:blip>
          <a:stretch>
            <a:fillRect/>
          </a:stretch>
        </p:blipFill>
        <p:spPr>
          <a:xfrm>
            <a:off x="785829" y="4227442"/>
            <a:ext cx="1710659" cy="761474"/>
          </a:xfrm>
          <a:prstGeom prst="rect">
            <a:avLst/>
          </a:prstGeom>
          <a:ln>
            <a:noFill/>
          </a:ln>
          <a:effectLst>
            <a:outerShdw blurRad="292100" dist="139700" dir="2700000" algn="tl" rotWithShape="0">
              <a:srgbClr val="333333">
                <a:alpha val="65000"/>
              </a:srgbClr>
            </a:outerShdw>
          </a:effectLst>
        </p:spPr>
      </p:pic>
      <p:sp>
        <p:nvSpPr>
          <p:cNvPr id="69" name="Content Placeholder 2">
            <a:extLst>
              <a:ext uri="{FF2B5EF4-FFF2-40B4-BE49-F238E27FC236}">
                <a16:creationId xmlns:a16="http://schemas.microsoft.com/office/drawing/2014/main" id="{038EEB01-BC3D-4B5D-9207-99766373567D}"/>
              </a:ext>
            </a:extLst>
          </p:cNvPr>
          <p:cNvSpPr txBox="1">
            <a:spLocks/>
          </p:cNvSpPr>
          <p:nvPr/>
        </p:nvSpPr>
        <p:spPr>
          <a:xfrm>
            <a:off x="674717" y="4272765"/>
            <a:ext cx="1890042" cy="683593"/>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fontScale="92500" lnSpcReduction="10000"/>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Statute 2</a:t>
            </a:r>
            <a:br>
              <a:rPr lang="en-US" dirty="0"/>
            </a:br>
            <a:r>
              <a:rPr lang="en-US" dirty="0"/>
              <a:t>Judgment 2</a:t>
            </a:r>
          </a:p>
        </p:txBody>
      </p:sp>
      <p:pic>
        <p:nvPicPr>
          <p:cNvPr id="71" name="Picture 70">
            <a:extLst>
              <a:ext uri="{FF2B5EF4-FFF2-40B4-BE49-F238E27FC236}">
                <a16:creationId xmlns:a16="http://schemas.microsoft.com/office/drawing/2014/main" id="{7472841E-A309-4D25-8DED-17CBD4F5376F}"/>
              </a:ext>
            </a:extLst>
          </p:cNvPr>
          <p:cNvPicPr>
            <a:picLocks noChangeAspect="1"/>
          </p:cNvPicPr>
          <p:nvPr/>
        </p:nvPicPr>
        <p:blipFill>
          <a:blip r:embed="rId3">
            <a:alphaModFix amt="50000"/>
          </a:blip>
          <a:stretch>
            <a:fillRect/>
          </a:stretch>
        </p:blipFill>
        <p:spPr>
          <a:xfrm>
            <a:off x="2687515" y="4220818"/>
            <a:ext cx="1710659" cy="761474"/>
          </a:xfrm>
          <a:prstGeom prst="rect">
            <a:avLst/>
          </a:prstGeom>
          <a:ln>
            <a:noFill/>
          </a:ln>
          <a:effectLst>
            <a:outerShdw blurRad="292100" dist="139700" dir="2700000" algn="tl" rotWithShape="0">
              <a:srgbClr val="333333">
                <a:alpha val="65000"/>
              </a:srgbClr>
            </a:outerShdw>
          </a:effectLst>
        </p:spPr>
      </p:pic>
      <p:sp>
        <p:nvSpPr>
          <p:cNvPr id="73" name="Content Placeholder 2">
            <a:extLst>
              <a:ext uri="{FF2B5EF4-FFF2-40B4-BE49-F238E27FC236}">
                <a16:creationId xmlns:a16="http://schemas.microsoft.com/office/drawing/2014/main" id="{E005958B-DB14-4CC0-A636-19CC2EBBE6C9}"/>
              </a:ext>
            </a:extLst>
          </p:cNvPr>
          <p:cNvSpPr txBox="1">
            <a:spLocks/>
          </p:cNvSpPr>
          <p:nvPr/>
        </p:nvSpPr>
        <p:spPr>
          <a:xfrm>
            <a:off x="2576403" y="4266141"/>
            <a:ext cx="1890042" cy="683593"/>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fontScale="92500" lnSpcReduction="10000"/>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Statute 3</a:t>
            </a:r>
            <a:br>
              <a:rPr lang="en-US" dirty="0"/>
            </a:br>
            <a:r>
              <a:rPr lang="en-US" dirty="0"/>
              <a:t>Judgment 3</a:t>
            </a:r>
          </a:p>
        </p:txBody>
      </p:sp>
      <p:pic>
        <p:nvPicPr>
          <p:cNvPr id="75" name="Picture 74">
            <a:extLst>
              <a:ext uri="{FF2B5EF4-FFF2-40B4-BE49-F238E27FC236}">
                <a16:creationId xmlns:a16="http://schemas.microsoft.com/office/drawing/2014/main" id="{D970A20E-601A-4691-ADB1-4869F5ADBF0D}"/>
              </a:ext>
            </a:extLst>
          </p:cNvPr>
          <p:cNvPicPr>
            <a:picLocks noChangeAspect="1"/>
          </p:cNvPicPr>
          <p:nvPr/>
        </p:nvPicPr>
        <p:blipFill>
          <a:blip r:embed="rId3">
            <a:alphaModFix amt="50000"/>
          </a:blip>
          <a:stretch>
            <a:fillRect/>
          </a:stretch>
        </p:blipFill>
        <p:spPr>
          <a:xfrm>
            <a:off x="3833824" y="3349486"/>
            <a:ext cx="1710659" cy="761474"/>
          </a:xfrm>
          <a:prstGeom prst="rect">
            <a:avLst/>
          </a:prstGeom>
          <a:ln>
            <a:noFill/>
          </a:ln>
          <a:effectLst>
            <a:outerShdw blurRad="292100" dist="139700" dir="2700000" algn="tl" rotWithShape="0">
              <a:srgbClr val="333333">
                <a:alpha val="65000"/>
              </a:srgbClr>
            </a:outerShdw>
          </a:effectLst>
        </p:spPr>
      </p:pic>
      <p:sp>
        <p:nvSpPr>
          <p:cNvPr id="77" name="Content Placeholder 2">
            <a:extLst>
              <a:ext uri="{FF2B5EF4-FFF2-40B4-BE49-F238E27FC236}">
                <a16:creationId xmlns:a16="http://schemas.microsoft.com/office/drawing/2014/main" id="{D5E7BD9A-8131-406D-A45A-532428307EDF}"/>
              </a:ext>
            </a:extLst>
          </p:cNvPr>
          <p:cNvSpPr txBox="1">
            <a:spLocks/>
          </p:cNvSpPr>
          <p:nvPr/>
        </p:nvSpPr>
        <p:spPr>
          <a:xfrm>
            <a:off x="3722712" y="3394809"/>
            <a:ext cx="1890042" cy="683593"/>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fontScale="92500" lnSpcReduction="10000"/>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Statute N</a:t>
            </a:r>
            <a:br>
              <a:rPr lang="en-US" dirty="0"/>
            </a:br>
            <a:r>
              <a:rPr lang="en-US" dirty="0"/>
              <a:t>Judgment N</a:t>
            </a:r>
          </a:p>
        </p:txBody>
      </p:sp>
      <p:sp>
        <p:nvSpPr>
          <p:cNvPr id="14" name="Content Placeholder 2">
            <a:extLst>
              <a:ext uri="{FF2B5EF4-FFF2-40B4-BE49-F238E27FC236}">
                <a16:creationId xmlns:a16="http://schemas.microsoft.com/office/drawing/2014/main" id="{88B646E5-C7A2-4772-819E-CB84A388F7DB}"/>
              </a:ext>
            </a:extLst>
          </p:cNvPr>
          <p:cNvSpPr txBox="1">
            <a:spLocks/>
          </p:cNvSpPr>
          <p:nvPr/>
        </p:nvSpPr>
        <p:spPr>
          <a:xfrm>
            <a:off x="2946050" y="2727284"/>
            <a:ext cx="1064578" cy="771583"/>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gn="ctr">
              <a:lnSpc>
                <a:spcPct val="107000"/>
              </a:lnSpc>
              <a:spcBef>
                <a:spcPts val="0"/>
              </a:spcBef>
              <a:spcAft>
                <a:spcPts val="800"/>
              </a:spcAft>
              <a:buNone/>
            </a:pPr>
            <a:r>
              <a:rPr lang="en-US" sz="3200" b="1" dirty="0">
                <a:latin typeface="Calibri" panose="020F0502020204030204" pitchFamily="34" charset="0"/>
                <a:ea typeface="Calibri" panose="020F0502020204030204" pitchFamily="34" charset="0"/>
                <a:cs typeface="Times New Roman" panose="02020603050405020304" pitchFamily="18" charset="0"/>
              </a:rPr>
              <a:t>... </a:t>
            </a:r>
            <a:endParaRPr lang="en-US" sz="3200" b="1"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92559052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10A348-DEC9-46BC-9679-2E03B6F9EC6C}"/>
              </a:ext>
            </a:extLst>
          </p:cNvPr>
          <p:cNvSpPr>
            <a:spLocks noGrp="1"/>
          </p:cNvSpPr>
          <p:nvPr>
            <p:ph type="title"/>
          </p:nvPr>
        </p:nvSpPr>
        <p:spPr>
          <a:xfrm>
            <a:off x="479394" y="36647"/>
            <a:ext cx="11203620" cy="973809"/>
          </a:xfrm>
        </p:spPr>
        <p:txBody>
          <a:bodyPr>
            <a:noAutofit/>
          </a:bodyPr>
          <a:lstStyle/>
          <a:p>
            <a:pPr algn="ctr"/>
            <a:r>
              <a:rPr lang="en-US" sz="3200" dirty="0"/>
              <a:t>The Law Covenant was a Schoolmaster … </a:t>
            </a:r>
            <a:br>
              <a:rPr lang="en-US" sz="3200" dirty="0"/>
            </a:br>
            <a:r>
              <a:rPr lang="en-US" sz="3200" dirty="0"/>
              <a:t>… leading to Christ?</a:t>
            </a:r>
          </a:p>
        </p:txBody>
      </p:sp>
      <p:sp>
        <p:nvSpPr>
          <p:cNvPr id="3" name="Content Placeholder 2">
            <a:extLst>
              <a:ext uri="{FF2B5EF4-FFF2-40B4-BE49-F238E27FC236}">
                <a16:creationId xmlns:a16="http://schemas.microsoft.com/office/drawing/2014/main" id="{F3BD26A9-2E3F-4980-8D56-3FC19621F9DA}"/>
              </a:ext>
            </a:extLst>
          </p:cNvPr>
          <p:cNvSpPr>
            <a:spLocks noGrp="1"/>
          </p:cNvSpPr>
          <p:nvPr>
            <p:ph idx="1"/>
          </p:nvPr>
        </p:nvSpPr>
        <p:spPr>
          <a:xfrm>
            <a:off x="479393" y="1070917"/>
            <a:ext cx="11344923" cy="5026448"/>
          </a:xfrm>
        </p:spPr>
        <p:txBody>
          <a:bodyPr>
            <a:normAutofit fontScale="92500"/>
          </a:bodyPr>
          <a:lstStyle/>
          <a:p>
            <a:r>
              <a:rPr lang="en-US" sz="2000" b="1" dirty="0">
                <a:latin typeface="Arial" panose="020B0604020202020204" pitchFamily="34" charset="0"/>
                <a:ea typeface="Calibri" panose="020F0502020204030204" pitchFamily="34" charset="0"/>
                <a:cs typeface="Times New Roman" panose="02020603050405020304" pitchFamily="18" charset="0"/>
              </a:rPr>
              <a:t>Galatians 3:24-25 KJV </a:t>
            </a:r>
            <a:br>
              <a:rPr lang="en-US" sz="2000" b="1" dirty="0">
                <a:latin typeface="Arial" panose="020B0604020202020204" pitchFamily="34" charset="0"/>
                <a:ea typeface="Calibri" panose="020F0502020204030204" pitchFamily="34" charset="0"/>
                <a:cs typeface="Times New Roman" panose="02020603050405020304" pitchFamily="18" charset="0"/>
              </a:rPr>
            </a:br>
            <a:r>
              <a:rPr lang="en-US" sz="2000" baseline="30000" dirty="0">
                <a:effectLst/>
                <a:latin typeface="Arial" panose="020B0604020202020204" pitchFamily="34" charset="0"/>
                <a:ea typeface="Calibri" panose="020F0502020204030204" pitchFamily="34" charset="0"/>
                <a:cs typeface="Times New Roman" panose="02020603050405020304" pitchFamily="18" charset="0"/>
              </a:rPr>
              <a:t>24</a:t>
            </a:r>
            <a:r>
              <a:rPr lang="en-US" sz="2000" dirty="0">
                <a:effectLst/>
                <a:latin typeface="Arial" panose="020B0604020202020204" pitchFamily="34" charset="0"/>
                <a:ea typeface="Calibri" panose="020F0502020204030204" pitchFamily="34" charset="0"/>
                <a:cs typeface="Times New Roman" panose="02020603050405020304" pitchFamily="18" charset="0"/>
              </a:rPr>
              <a:t> </a:t>
            </a:r>
            <a:r>
              <a:rPr lang="en-US" sz="2000" u="sng" dirty="0">
                <a:effectLst/>
                <a:latin typeface="Arial" panose="020B0604020202020204" pitchFamily="34" charset="0"/>
                <a:ea typeface="Calibri" panose="020F0502020204030204" pitchFamily="34" charset="0"/>
                <a:cs typeface="Times New Roman" panose="02020603050405020304" pitchFamily="18" charset="0"/>
              </a:rPr>
              <a:t>Wherefore </a:t>
            </a:r>
            <a:r>
              <a:rPr lang="en-US" sz="2000" b="1"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the law </a:t>
            </a:r>
            <a:r>
              <a:rPr lang="en-US" sz="1700" i="1"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 </a:t>
            </a:r>
            <a:r>
              <a:rPr lang="en-US" sz="1700" i="1" u="sng" dirty="0">
                <a:highlight>
                  <a:srgbClr val="FFFF00"/>
                </a:highlight>
                <a:latin typeface="Arial" panose="020B0604020202020204" pitchFamily="34" charset="0"/>
                <a:ea typeface="Calibri" panose="020F0502020204030204" pitchFamily="34" charset="0"/>
                <a:cs typeface="Times New Roman" panose="02020603050405020304" pitchFamily="18" charset="0"/>
              </a:rPr>
              <a:t>i.e. law </a:t>
            </a:r>
            <a:r>
              <a:rPr lang="en-US" sz="1700" i="1"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covenant) </a:t>
            </a:r>
            <a:r>
              <a:rPr lang="en-US" sz="2000" b="1"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was our schoolmaster to bring us unto Christ</a:t>
            </a:r>
            <a:r>
              <a:rPr lang="en-US" sz="2000" dirty="0">
                <a:effectLst/>
                <a:latin typeface="Arial" panose="020B0604020202020204" pitchFamily="34" charset="0"/>
                <a:ea typeface="Calibri" panose="020F0502020204030204" pitchFamily="34" charset="0"/>
                <a:cs typeface="Times New Roman" panose="02020603050405020304" pitchFamily="18" charset="0"/>
              </a:rPr>
              <a:t>, that we might be justified by faith.  </a:t>
            </a:r>
            <a:r>
              <a:rPr lang="en-US" sz="2000" baseline="30000" dirty="0">
                <a:effectLst/>
                <a:latin typeface="Arial" panose="020B0604020202020204" pitchFamily="34" charset="0"/>
                <a:ea typeface="Calibri" panose="020F0502020204030204" pitchFamily="34" charset="0"/>
                <a:cs typeface="Times New Roman" panose="02020603050405020304" pitchFamily="18" charset="0"/>
              </a:rPr>
              <a:t>25</a:t>
            </a:r>
            <a:r>
              <a:rPr lang="en-US" sz="2000" dirty="0">
                <a:effectLst/>
                <a:latin typeface="Arial" panose="020B0604020202020204" pitchFamily="34" charset="0"/>
                <a:ea typeface="Calibri" panose="020F0502020204030204" pitchFamily="34" charset="0"/>
                <a:cs typeface="Times New Roman" panose="02020603050405020304" pitchFamily="18" charset="0"/>
              </a:rPr>
              <a:t> </a:t>
            </a:r>
            <a:r>
              <a:rPr lang="en-US" sz="2000" b="1" dirty="0">
                <a:effectLst/>
                <a:latin typeface="Arial" panose="020B0604020202020204" pitchFamily="34" charset="0"/>
                <a:ea typeface="Calibri" panose="020F0502020204030204" pitchFamily="34" charset="0"/>
                <a:cs typeface="Times New Roman" panose="02020603050405020304" pitchFamily="18" charset="0"/>
              </a:rPr>
              <a:t>But after that faith is come, we are </a:t>
            </a:r>
            <a:r>
              <a:rPr lang="en-US" sz="2000" b="1" u="sng" dirty="0">
                <a:effectLst/>
                <a:latin typeface="Arial" panose="020B0604020202020204" pitchFamily="34" charset="0"/>
                <a:ea typeface="Calibri" panose="020F0502020204030204" pitchFamily="34" charset="0"/>
                <a:cs typeface="Times New Roman" panose="02020603050405020304" pitchFamily="18" charset="0"/>
              </a:rPr>
              <a:t>no longer under a schoolmaster</a:t>
            </a:r>
            <a:r>
              <a:rPr lang="en-US" sz="2000" b="1" dirty="0">
                <a:effectLst/>
                <a:latin typeface="Arial" panose="020B0604020202020204" pitchFamily="34" charset="0"/>
                <a:ea typeface="Calibri" panose="020F0502020204030204" pitchFamily="34" charset="0"/>
                <a:cs typeface="Times New Roman" panose="02020603050405020304" pitchFamily="18" charset="0"/>
              </a:rPr>
              <a:t>. </a:t>
            </a:r>
            <a:br>
              <a:rPr lang="en-US" sz="2000" dirty="0">
                <a:effectLst/>
                <a:latin typeface="Arial" panose="020B0604020202020204" pitchFamily="34" charset="0"/>
                <a:ea typeface="Calibri" panose="020F0502020204030204" pitchFamily="34" charset="0"/>
                <a:cs typeface="Times New Roman" panose="02020603050405020304" pitchFamily="18" charset="0"/>
              </a:rPr>
            </a:br>
            <a:endParaRPr lang="en-US" sz="1500" dirty="0">
              <a:effectLst/>
              <a:latin typeface="Arial" panose="020B060402020202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800" b="1" dirty="0">
                <a:solidFill>
                  <a:srgbClr val="001320"/>
                </a:solidFill>
                <a:effectLst/>
                <a:latin typeface="Arial" panose="020B0604020202020204" pitchFamily="34" charset="0"/>
                <a:ea typeface="Calibri" panose="020F0502020204030204" pitchFamily="34" charset="0"/>
                <a:cs typeface="Times New Roman" panose="02020603050405020304" pitchFamily="18" charset="0"/>
              </a:rPr>
              <a:t>Hebrews 9:11-15 KJV  </a:t>
            </a:r>
            <a:br>
              <a:rPr lang="en-US" sz="1800" b="1" dirty="0">
                <a:solidFill>
                  <a:srgbClr val="001320"/>
                </a:solidFill>
                <a:effectLst/>
                <a:latin typeface="Arial" panose="020B0604020202020204" pitchFamily="34" charset="0"/>
                <a:ea typeface="Calibri" panose="020F0502020204030204" pitchFamily="34" charset="0"/>
                <a:cs typeface="Times New Roman" panose="02020603050405020304" pitchFamily="18" charset="0"/>
              </a:rPr>
            </a:br>
            <a:r>
              <a:rPr lang="en-US" sz="1800" b="1" dirty="0">
                <a:solidFill>
                  <a:srgbClr val="001320"/>
                </a:solidFill>
                <a:effectLst/>
                <a:latin typeface="Arial" panose="020B0604020202020204" pitchFamily="34" charset="0"/>
                <a:ea typeface="Calibri" panose="020F0502020204030204" pitchFamily="34" charset="0"/>
                <a:cs typeface="Times New Roman" panose="02020603050405020304" pitchFamily="18" charset="0"/>
              </a:rPr>
              <a:t>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11</a:t>
            </a:r>
            <a:r>
              <a:rPr lang="en-US" sz="1800" dirty="0">
                <a:effectLst/>
                <a:latin typeface="Arial" panose="020B0604020202020204" pitchFamily="34" charset="0"/>
                <a:ea typeface="Calibri" panose="020F0502020204030204" pitchFamily="34" charset="0"/>
                <a:cs typeface="Times New Roman" panose="02020603050405020304" pitchFamily="18" charset="0"/>
              </a:rPr>
              <a:t> But Christ being come an high priest of good things to come, by a greater and more perfect tabernacle, not </a:t>
            </a:r>
          </a:p>
          <a:p>
            <a:pPr marL="0" marR="0" indent="0">
              <a:lnSpc>
                <a:spcPct val="107000"/>
              </a:lnSpc>
              <a:spcBef>
                <a:spcPts val="0"/>
              </a:spcBef>
              <a:spcAft>
                <a:spcPts val="0"/>
              </a:spcAft>
              <a:buNone/>
            </a:pPr>
            <a:r>
              <a:rPr lang="en-US" sz="1800" dirty="0">
                <a:effectLst/>
                <a:latin typeface="Arial" panose="020B0604020202020204" pitchFamily="34" charset="0"/>
                <a:ea typeface="Calibri" panose="020F0502020204030204" pitchFamily="34" charset="0"/>
                <a:cs typeface="Times New Roman" panose="02020603050405020304" pitchFamily="18" charset="0"/>
              </a:rPr>
              <a:t>        made with hands, that is to say, not of this building;</a:t>
            </a:r>
            <a:br>
              <a:rPr lang="en-US" sz="1800" dirty="0">
                <a:latin typeface="Calibri" panose="020F0502020204030204" pitchFamily="34" charset="0"/>
                <a:ea typeface="Calibri" panose="020F0502020204030204" pitchFamily="34" charset="0"/>
                <a:cs typeface="Times New Roman" panose="02020603050405020304" pitchFamily="18" charset="0"/>
              </a:rPr>
            </a:br>
            <a:r>
              <a:rPr lang="en-US" sz="1800" dirty="0">
                <a:latin typeface="Calibri" panose="020F0502020204030204" pitchFamily="34" charset="0"/>
                <a:ea typeface="Calibri" panose="020F0502020204030204" pitchFamily="34" charset="0"/>
                <a:cs typeface="Times New Roman" panose="02020603050405020304" pitchFamily="18" charset="0"/>
              </a:rPr>
              <a:t>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12</a:t>
            </a:r>
            <a:r>
              <a:rPr lang="en-US" sz="1800" dirty="0">
                <a:effectLst/>
                <a:latin typeface="Arial" panose="020B0604020202020204" pitchFamily="34" charset="0"/>
                <a:ea typeface="Calibri" panose="020F0502020204030204" pitchFamily="34" charset="0"/>
                <a:cs typeface="Times New Roman" panose="02020603050405020304" pitchFamily="18" charset="0"/>
              </a:rPr>
              <a:t> </a:t>
            </a:r>
            <a:r>
              <a:rPr lang="en-US" sz="1800"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Neither by the blood of goats and calves </a:t>
            </a:r>
            <a:r>
              <a:rPr lang="en-US" sz="1700" i="1" u="sng" dirty="0">
                <a:effectLst/>
                <a:latin typeface="Arial" panose="020B0604020202020204" pitchFamily="34" charset="0"/>
                <a:ea typeface="Calibri" panose="020F0502020204030204" pitchFamily="34" charset="0"/>
                <a:cs typeface="Times New Roman" panose="02020603050405020304" pitchFamily="18" charset="0"/>
              </a:rPr>
              <a:t>(i.e. the ritual sacrifices of the Law Covenant), </a:t>
            </a:r>
            <a:r>
              <a:rPr lang="en-US" sz="1800" dirty="0">
                <a:effectLst/>
                <a:latin typeface="Arial" panose="020B0604020202020204" pitchFamily="34" charset="0"/>
                <a:ea typeface="Calibri" panose="020F0502020204030204" pitchFamily="34" charset="0"/>
                <a:cs typeface="Times New Roman" panose="02020603050405020304" pitchFamily="18" charset="0"/>
              </a:rPr>
              <a:t>but by his own blood he </a:t>
            </a:r>
            <a:br>
              <a:rPr lang="en-US" sz="1800" dirty="0">
                <a:effectLst/>
                <a:latin typeface="Arial" panose="020B0604020202020204" pitchFamily="34" charset="0"/>
                <a:ea typeface="Calibri" panose="020F0502020204030204" pitchFamily="34" charset="0"/>
                <a:cs typeface="Times New Roman" panose="02020603050405020304" pitchFamily="18" charset="0"/>
              </a:rPr>
            </a:br>
            <a:r>
              <a:rPr lang="en-US" sz="1800" dirty="0">
                <a:effectLst/>
                <a:latin typeface="Arial" panose="020B0604020202020204" pitchFamily="34" charset="0"/>
                <a:ea typeface="Calibri" panose="020F0502020204030204" pitchFamily="34" charset="0"/>
                <a:cs typeface="Times New Roman" panose="02020603050405020304" pitchFamily="18" charset="0"/>
              </a:rPr>
              <a:t>        entered in once into the holy place, having  obtained eternal redemption </a:t>
            </a:r>
            <a:r>
              <a:rPr lang="en-US" sz="1800" i="1" dirty="0">
                <a:effectLst/>
                <a:latin typeface="Arial" panose="020B0604020202020204" pitchFamily="34" charset="0"/>
                <a:ea typeface="Calibri" panose="020F0502020204030204" pitchFamily="34" charset="0"/>
                <a:cs typeface="Times New Roman" panose="02020603050405020304" pitchFamily="18" charset="0"/>
              </a:rPr>
              <a:t>for us</a:t>
            </a:r>
            <a:r>
              <a:rPr lang="en-US" sz="1800" dirty="0">
                <a:effectLst/>
                <a:latin typeface="Arial" panose="020B0604020202020204" pitchFamily="34" charset="0"/>
                <a:ea typeface="Calibri" panose="020F0502020204030204" pitchFamily="34" charset="0"/>
                <a:cs typeface="Times New Roman" panose="02020603050405020304" pitchFamily="18" charset="0"/>
              </a:rPr>
              <a:t>.</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nSpc>
                <a:spcPct val="107000"/>
              </a:lnSpc>
              <a:spcBef>
                <a:spcPts val="0"/>
              </a:spcBef>
              <a:spcAft>
                <a:spcPts val="0"/>
              </a:spcAft>
              <a:buNone/>
            </a:pPr>
            <a:r>
              <a:rPr lang="en-US" sz="1800" dirty="0">
                <a:effectLst/>
                <a:latin typeface="Arial" panose="020B0604020202020204" pitchFamily="34" charset="0"/>
                <a:ea typeface="Calibri" panose="020F0502020204030204" pitchFamily="34" charset="0"/>
                <a:cs typeface="Times New Roman" panose="02020603050405020304" pitchFamily="18" charset="0"/>
              </a:rPr>
              <a:t>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13</a:t>
            </a:r>
            <a:r>
              <a:rPr lang="en-US" sz="1800" dirty="0">
                <a:effectLst/>
                <a:latin typeface="Arial" panose="020B0604020202020204" pitchFamily="34" charset="0"/>
                <a:ea typeface="Calibri" panose="020F0502020204030204" pitchFamily="34" charset="0"/>
                <a:cs typeface="Times New Roman" panose="02020603050405020304" pitchFamily="18" charset="0"/>
              </a:rPr>
              <a:t> For if the blood of bulls and of goats, and the ashes of an heifer sprinkling the unclean, </a:t>
            </a:r>
            <a:r>
              <a:rPr lang="en-US" sz="1800" dirty="0" err="1">
                <a:effectLst/>
                <a:latin typeface="Arial" panose="020B0604020202020204" pitchFamily="34" charset="0"/>
                <a:ea typeface="Calibri" panose="020F0502020204030204" pitchFamily="34" charset="0"/>
                <a:cs typeface="Times New Roman" panose="02020603050405020304" pitchFamily="18" charset="0"/>
              </a:rPr>
              <a:t>sanctifieth</a:t>
            </a:r>
            <a:r>
              <a:rPr lang="en-US" sz="1800" dirty="0">
                <a:effectLst/>
                <a:latin typeface="Arial" panose="020B0604020202020204" pitchFamily="34" charset="0"/>
                <a:ea typeface="Calibri" panose="020F0502020204030204" pitchFamily="34" charset="0"/>
                <a:cs typeface="Times New Roman" panose="02020603050405020304" pitchFamily="18" charset="0"/>
              </a:rPr>
              <a:t> to the </a:t>
            </a:r>
            <a:br>
              <a:rPr lang="en-US" sz="1800" dirty="0">
                <a:effectLst/>
                <a:latin typeface="Arial" panose="020B0604020202020204" pitchFamily="34" charset="0"/>
                <a:ea typeface="Calibri" panose="020F0502020204030204" pitchFamily="34" charset="0"/>
                <a:cs typeface="Times New Roman" panose="02020603050405020304" pitchFamily="18" charset="0"/>
              </a:rPr>
            </a:br>
            <a:r>
              <a:rPr lang="en-US" sz="1800" dirty="0">
                <a:effectLst/>
                <a:latin typeface="Arial" panose="020B0604020202020204" pitchFamily="34" charset="0"/>
                <a:ea typeface="Calibri" panose="020F0502020204030204" pitchFamily="34" charset="0"/>
                <a:cs typeface="Times New Roman" panose="02020603050405020304" pitchFamily="18" charset="0"/>
              </a:rPr>
              <a:t>        purifying of the flesh:</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nSpc>
                <a:spcPct val="107000"/>
              </a:lnSpc>
              <a:spcBef>
                <a:spcPts val="0"/>
              </a:spcBef>
              <a:spcAft>
                <a:spcPts val="0"/>
              </a:spcAft>
              <a:buNone/>
            </a:pPr>
            <a:r>
              <a:rPr lang="en-US" sz="1800" baseline="30000" dirty="0">
                <a:latin typeface="Arial" panose="020B0604020202020204" pitchFamily="34" charset="0"/>
                <a:ea typeface="Calibri" panose="020F0502020204030204" pitchFamily="34" charset="0"/>
                <a:cs typeface="Times New Roman" panose="02020603050405020304" pitchFamily="18" charset="0"/>
              </a:rPr>
              <a:t>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14</a:t>
            </a:r>
            <a:r>
              <a:rPr lang="en-US" sz="1800" dirty="0">
                <a:effectLst/>
                <a:latin typeface="Arial" panose="020B0604020202020204" pitchFamily="34" charset="0"/>
                <a:ea typeface="Calibri" panose="020F0502020204030204" pitchFamily="34" charset="0"/>
                <a:cs typeface="Times New Roman" panose="02020603050405020304" pitchFamily="18" charset="0"/>
              </a:rPr>
              <a:t> </a:t>
            </a:r>
            <a:r>
              <a:rPr lang="en-US" sz="1800"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How much more shall the blood of Christ</a:t>
            </a:r>
            <a:r>
              <a:rPr lang="en-US" sz="1800" dirty="0">
                <a:effectLst/>
                <a:latin typeface="Arial" panose="020B0604020202020204" pitchFamily="34" charset="0"/>
                <a:ea typeface="Calibri" panose="020F0502020204030204" pitchFamily="34" charset="0"/>
                <a:cs typeface="Times New Roman" panose="02020603050405020304" pitchFamily="18" charset="0"/>
              </a:rPr>
              <a:t>, who through the eternal Spirit offered himself without spot to God,</a:t>
            </a:r>
            <a:br>
              <a:rPr lang="en-US" sz="1800" dirty="0">
                <a:effectLst/>
                <a:latin typeface="Arial" panose="020B0604020202020204" pitchFamily="34" charset="0"/>
                <a:ea typeface="Calibri" panose="020F0502020204030204" pitchFamily="34" charset="0"/>
                <a:cs typeface="Times New Roman" panose="02020603050405020304" pitchFamily="18" charset="0"/>
              </a:rPr>
            </a:br>
            <a:r>
              <a:rPr lang="en-US" sz="1800" dirty="0">
                <a:effectLst/>
                <a:latin typeface="Arial" panose="020B0604020202020204" pitchFamily="34" charset="0"/>
                <a:ea typeface="Calibri" panose="020F0502020204030204" pitchFamily="34" charset="0"/>
                <a:cs typeface="Times New Roman" panose="02020603050405020304" pitchFamily="18" charset="0"/>
              </a:rPr>
              <a:t>         </a:t>
            </a:r>
            <a:r>
              <a:rPr lang="en-US" sz="1800"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purge your conscience from dead works </a:t>
            </a:r>
            <a:r>
              <a:rPr lang="en-US" sz="1800" dirty="0">
                <a:effectLst/>
                <a:latin typeface="Arial" panose="020B0604020202020204" pitchFamily="34" charset="0"/>
                <a:ea typeface="Calibri" panose="020F0502020204030204" pitchFamily="34" charset="0"/>
                <a:cs typeface="Times New Roman" panose="02020603050405020304" pitchFamily="18" charset="0"/>
              </a:rPr>
              <a:t>to serve the living God?</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nSpc>
                <a:spcPct val="107000"/>
              </a:lnSpc>
              <a:spcBef>
                <a:spcPts val="0"/>
              </a:spcBef>
              <a:spcAft>
                <a:spcPts val="0"/>
              </a:spcAft>
              <a:buNone/>
            </a:pPr>
            <a:r>
              <a:rPr lang="en-US" sz="1800" dirty="0">
                <a:effectLst/>
                <a:latin typeface="Arial" panose="020B0604020202020204" pitchFamily="34" charset="0"/>
                <a:ea typeface="Calibri" panose="020F0502020204030204" pitchFamily="34" charset="0"/>
                <a:cs typeface="Times New Roman" panose="02020603050405020304" pitchFamily="18" charset="0"/>
              </a:rPr>
              <a:t>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15</a:t>
            </a:r>
            <a:r>
              <a:rPr lang="en-US" sz="1800" dirty="0">
                <a:effectLst/>
                <a:latin typeface="Arial" panose="020B0604020202020204" pitchFamily="34" charset="0"/>
                <a:ea typeface="Calibri" panose="020F0502020204030204" pitchFamily="34" charset="0"/>
                <a:cs typeface="Times New Roman" panose="02020603050405020304" pitchFamily="18" charset="0"/>
              </a:rPr>
              <a:t> </a:t>
            </a:r>
            <a:r>
              <a:rPr lang="en-US" sz="1800" u="sng" dirty="0">
                <a:effectLst/>
                <a:latin typeface="Arial" panose="020B0604020202020204" pitchFamily="34" charset="0"/>
                <a:ea typeface="Calibri" panose="020F0502020204030204" pitchFamily="34" charset="0"/>
                <a:cs typeface="Times New Roman" panose="02020603050405020304" pitchFamily="18" charset="0"/>
              </a:rPr>
              <a:t>And for this cause he is the mediator of the new testament</a:t>
            </a:r>
            <a:r>
              <a:rPr lang="en-US" sz="1800" dirty="0">
                <a:effectLst/>
                <a:latin typeface="Arial" panose="020B0604020202020204" pitchFamily="34" charset="0"/>
                <a:ea typeface="Calibri" panose="020F0502020204030204" pitchFamily="34" charset="0"/>
                <a:cs typeface="Times New Roman" panose="02020603050405020304" pitchFamily="18" charset="0"/>
              </a:rPr>
              <a:t>, that by means of death, </a:t>
            </a:r>
            <a:r>
              <a:rPr lang="en-US" sz="1800"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for the redemption of the</a:t>
            </a:r>
            <a:br>
              <a:rPr lang="en-US" sz="1800"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br>
            <a:r>
              <a:rPr lang="en-US" sz="1800" dirty="0">
                <a:effectLst/>
                <a:latin typeface="Arial" panose="020B0604020202020204" pitchFamily="34" charset="0"/>
                <a:ea typeface="Calibri" panose="020F0502020204030204" pitchFamily="34" charset="0"/>
                <a:cs typeface="Times New Roman" panose="02020603050405020304" pitchFamily="18" charset="0"/>
              </a:rPr>
              <a:t>       </a:t>
            </a:r>
            <a:r>
              <a:rPr lang="en-US" sz="1800"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 </a:t>
            </a:r>
            <a:r>
              <a:rPr lang="en-US" sz="1800"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transgressions </a:t>
            </a:r>
            <a:r>
              <a:rPr lang="en-US" sz="1800" i="1"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that were </a:t>
            </a:r>
            <a:r>
              <a:rPr lang="en-US" sz="1800" u="sng"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under the first testament</a:t>
            </a:r>
            <a:r>
              <a:rPr lang="en-US" sz="1800" dirty="0">
                <a:effectLst/>
                <a:latin typeface="Arial" panose="020B0604020202020204" pitchFamily="34" charset="0"/>
                <a:ea typeface="Calibri" panose="020F0502020204030204" pitchFamily="34" charset="0"/>
                <a:cs typeface="Times New Roman" panose="02020603050405020304" pitchFamily="18" charset="0"/>
              </a:rPr>
              <a:t>, they which are called might receive the promise of eternal </a:t>
            </a:r>
            <a:br>
              <a:rPr lang="en-US" sz="1800" dirty="0">
                <a:effectLst/>
                <a:latin typeface="Arial" panose="020B0604020202020204" pitchFamily="34" charset="0"/>
                <a:ea typeface="Calibri" panose="020F0502020204030204" pitchFamily="34" charset="0"/>
                <a:cs typeface="Times New Roman" panose="02020603050405020304" pitchFamily="18" charset="0"/>
              </a:rPr>
            </a:br>
            <a:r>
              <a:rPr lang="en-US" sz="1800" dirty="0">
                <a:effectLst/>
                <a:latin typeface="Arial" panose="020B0604020202020204" pitchFamily="34" charset="0"/>
                <a:ea typeface="Calibri" panose="020F0502020204030204" pitchFamily="34" charset="0"/>
                <a:cs typeface="Times New Roman" panose="02020603050405020304" pitchFamily="18" charset="0"/>
              </a:rPr>
              <a:t>        inheritance.</a:t>
            </a:r>
            <a:endParaRPr lang="en-US" sz="2000" dirty="0">
              <a:effectLst/>
              <a:latin typeface="Arial" panose="020B0604020202020204" pitchFamily="34" charset="0"/>
              <a:ea typeface="Calibri" panose="020F0502020204030204" pitchFamily="34" charset="0"/>
              <a:cs typeface="Times New Roman" panose="02020603050405020304" pitchFamily="18" charset="0"/>
            </a:endParaRPr>
          </a:p>
          <a:p>
            <a:endParaRPr lang="en-US" sz="2800" dirty="0"/>
          </a:p>
        </p:txBody>
      </p:sp>
      <p:sp>
        <p:nvSpPr>
          <p:cNvPr id="4" name="Slide Number Placeholder 3">
            <a:extLst>
              <a:ext uri="{FF2B5EF4-FFF2-40B4-BE49-F238E27FC236}">
                <a16:creationId xmlns:a16="http://schemas.microsoft.com/office/drawing/2014/main" id="{39C0B381-F097-48CC-A9E0-65622D9DA319}"/>
              </a:ext>
            </a:extLst>
          </p:cNvPr>
          <p:cNvSpPr>
            <a:spLocks noGrp="1"/>
          </p:cNvSpPr>
          <p:nvPr>
            <p:ph type="sldNum" sz="quarter" idx="12"/>
          </p:nvPr>
        </p:nvSpPr>
        <p:spPr/>
        <p:txBody>
          <a:bodyPr/>
          <a:lstStyle/>
          <a:p>
            <a:fld id="{20926163-E7C4-4106-B7C7-FA295E06D549}" type="slidenum">
              <a:rPr lang="en-US" smtClean="0"/>
              <a:pPr/>
              <a:t>50</a:t>
            </a:fld>
            <a:endParaRPr lang="en-US" dirty="0"/>
          </a:p>
        </p:txBody>
      </p:sp>
      <p:sp>
        <p:nvSpPr>
          <p:cNvPr id="5" name="Freeform: Shape 4">
            <a:extLst>
              <a:ext uri="{FF2B5EF4-FFF2-40B4-BE49-F238E27FC236}">
                <a16:creationId xmlns:a16="http://schemas.microsoft.com/office/drawing/2014/main" id="{4B39373A-C96B-4DEC-A2CF-6D98D8B76497}"/>
              </a:ext>
            </a:extLst>
          </p:cNvPr>
          <p:cNvSpPr/>
          <p:nvPr/>
        </p:nvSpPr>
        <p:spPr>
          <a:xfrm>
            <a:off x="106762" y="5554959"/>
            <a:ext cx="11948884" cy="1205733"/>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1">
            <a:extLst>
              <a:ext uri="{FF2B5EF4-FFF2-40B4-BE49-F238E27FC236}">
                <a16:creationId xmlns:a16="http://schemas.microsoft.com/office/drawing/2014/main" id="{B09E25F3-1F66-4516-B01C-80289D9F323C}"/>
              </a:ext>
            </a:extLst>
          </p:cNvPr>
          <p:cNvSpPr txBox="1">
            <a:spLocks/>
          </p:cNvSpPr>
          <p:nvPr/>
        </p:nvSpPr>
        <p:spPr>
          <a:xfrm>
            <a:off x="177412" y="5669689"/>
            <a:ext cx="11948884" cy="855351"/>
          </a:xfrm>
          <a:prstGeom prst="rect">
            <a:avLst/>
          </a:prstGeom>
        </p:spPr>
        <p:txBody>
          <a:bodyPr vert="horz" lIns="91440" tIns="45720" rIns="91440" bIns="45720" rtlCol="0" anchor="ctr">
            <a:normAutofit fontScale="925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The Law Covenant provided a “view toward” or a “Schoolmaster” to lead the </a:t>
            </a:r>
            <a:br>
              <a:rPr lang="en-US" sz="2400" b="1" dirty="0">
                <a:solidFill>
                  <a:schemeClr val="bg1"/>
                </a:solidFill>
              </a:rPr>
            </a:br>
            <a:r>
              <a:rPr lang="en-US" sz="2400" b="1" dirty="0">
                <a:solidFill>
                  <a:schemeClr val="bg1"/>
                </a:solidFill>
              </a:rPr>
              <a:t>people to Christ  … but once Jesus came, there was no more need for the “Schoolmaster”</a:t>
            </a:r>
          </a:p>
        </p:txBody>
      </p:sp>
    </p:spTree>
    <p:extLst>
      <p:ext uri="{BB962C8B-B14F-4D97-AF65-F5344CB8AC3E}">
        <p14:creationId xmlns:p14="http://schemas.microsoft.com/office/powerpoint/2010/main" val="203036926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D23560-0254-4E0D-BBBE-E03F431002AA}"/>
              </a:ext>
            </a:extLst>
          </p:cNvPr>
          <p:cNvSpPr>
            <a:spLocks noGrp="1"/>
          </p:cNvSpPr>
          <p:nvPr>
            <p:ph type="title"/>
          </p:nvPr>
        </p:nvSpPr>
        <p:spPr>
          <a:xfrm>
            <a:off x="479394" y="137817"/>
            <a:ext cx="11203620" cy="973809"/>
          </a:xfrm>
        </p:spPr>
        <p:txBody>
          <a:bodyPr>
            <a:noAutofit/>
          </a:bodyPr>
          <a:lstStyle/>
          <a:p>
            <a:pPr algn="ctr"/>
            <a:r>
              <a:rPr lang="en-US" sz="3200" dirty="0"/>
              <a:t>What all was “done away with” </a:t>
            </a:r>
            <a:br>
              <a:rPr lang="en-US" sz="3200" dirty="0"/>
            </a:br>
            <a:r>
              <a:rPr lang="en-US" sz="3200" dirty="0"/>
              <a:t>when the Law Covenant ended?</a:t>
            </a:r>
          </a:p>
        </p:txBody>
      </p:sp>
      <p:sp>
        <p:nvSpPr>
          <p:cNvPr id="3" name="Content Placeholder 2">
            <a:extLst>
              <a:ext uri="{FF2B5EF4-FFF2-40B4-BE49-F238E27FC236}">
                <a16:creationId xmlns:a16="http://schemas.microsoft.com/office/drawing/2014/main" id="{4BA64845-4BBB-4C87-913F-B13716A581BA}"/>
              </a:ext>
            </a:extLst>
          </p:cNvPr>
          <p:cNvSpPr>
            <a:spLocks noGrp="1"/>
          </p:cNvSpPr>
          <p:nvPr>
            <p:ph idx="1"/>
          </p:nvPr>
        </p:nvSpPr>
        <p:spPr>
          <a:xfrm>
            <a:off x="479394" y="1304187"/>
            <a:ext cx="11034582" cy="5026448"/>
          </a:xfrm>
        </p:spPr>
        <p:txBody>
          <a:bodyPr>
            <a:normAutofit/>
          </a:bodyPr>
          <a:lstStyle/>
          <a:p>
            <a:r>
              <a:rPr lang="en-US" sz="2800" dirty="0">
                <a:latin typeface="Calibri" panose="020F0502020204030204" pitchFamily="34" charset="0"/>
                <a:ea typeface="Calibri" panose="020F0502020204030204" pitchFamily="34" charset="0"/>
                <a:cs typeface="Times New Roman" panose="02020603050405020304" pitchFamily="18" charset="0"/>
              </a:rPr>
              <a:t>T</a:t>
            </a:r>
            <a:r>
              <a:rPr lang="en-US" sz="2800" dirty="0">
                <a:effectLst/>
                <a:latin typeface="Calibri" panose="020F0502020204030204" pitchFamily="34" charset="0"/>
                <a:ea typeface="Calibri" panose="020F0502020204030204" pitchFamily="34" charset="0"/>
                <a:cs typeface="Times New Roman" panose="02020603050405020304" pitchFamily="18" charset="0"/>
              </a:rPr>
              <a:t>he Law Covenant incorporated God’s laws and </a:t>
            </a:r>
            <a:r>
              <a:rPr lang="en-US" sz="2800" u="sng" dirty="0">
                <a:effectLst/>
                <a:latin typeface="Calibri" panose="020F0502020204030204" pitchFamily="34" charset="0"/>
                <a:ea typeface="Calibri" panose="020F0502020204030204" pitchFamily="34" charset="0"/>
                <a:cs typeface="Times New Roman" panose="02020603050405020304" pitchFamily="18" charset="0"/>
              </a:rPr>
              <a:t>added the following</a:t>
            </a:r>
            <a:r>
              <a:rPr lang="en-US" sz="2800" dirty="0">
                <a:effectLst/>
                <a:latin typeface="Calibri" panose="020F0502020204030204" pitchFamily="34" charset="0"/>
                <a:ea typeface="Calibri" panose="020F0502020204030204" pitchFamily="34" charset="0"/>
                <a:cs typeface="Times New Roman" panose="02020603050405020304" pitchFamily="18" charset="0"/>
              </a:rPr>
              <a:t>:</a:t>
            </a:r>
          </a:p>
          <a:p>
            <a:pPr lvl="1"/>
            <a:r>
              <a:rPr lang="en-US" dirty="0">
                <a:latin typeface="Calibri" panose="020F0502020204030204" pitchFamily="34" charset="0"/>
                <a:ea typeface="Calibri" panose="020F0502020204030204" pitchFamily="34" charset="0"/>
                <a:cs typeface="Times New Roman" panose="02020603050405020304" pitchFamily="18" charset="0"/>
              </a:rPr>
              <a:t>a contingency clause where God’s blessings were contingent upon man’s compliance with the covenant</a:t>
            </a:r>
            <a:endParaRPr lang="en-US" dirty="0">
              <a:effectLst/>
              <a:latin typeface="Calibri" panose="020F0502020204030204" pitchFamily="34" charset="0"/>
              <a:ea typeface="Calibri" panose="020F0502020204030204" pitchFamily="34" charset="0"/>
              <a:cs typeface="Times New Roman" panose="02020603050405020304" pitchFamily="18" charset="0"/>
            </a:endParaRPr>
          </a:p>
          <a:p>
            <a:pPr lvl="1"/>
            <a:r>
              <a:rPr lang="en-US" dirty="0">
                <a:effectLst/>
                <a:latin typeface="Calibri" panose="020F0502020204030204" pitchFamily="34" charset="0"/>
                <a:ea typeface="Calibri" panose="020F0502020204030204" pitchFamily="34" charset="0"/>
                <a:cs typeface="Times New Roman" panose="02020603050405020304" pitchFamily="18" charset="0"/>
              </a:rPr>
              <a:t>set of </a:t>
            </a:r>
            <a:r>
              <a:rPr lang="en-US" dirty="0">
                <a:latin typeface="Calibri" panose="020F0502020204030204" pitchFamily="34" charset="0"/>
                <a:ea typeface="Calibri" panose="020F0502020204030204" pitchFamily="34" charset="0"/>
                <a:cs typeface="Times New Roman" panose="02020603050405020304" pitchFamily="18" charset="0"/>
              </a:rPr>
              <a:t>ordinances, sacrificial works, and offerings for atonement as witnesses to covenant compliance</a:t>
            </a:r>
            <a:r>
              <a:rPr lang="en-US" dirty="0">
                <a:effectLst/>
                <a:latin typeface="Calibri" panose="020F0502020204030204" pitchFamily="34" charset="0"/>
                <a:ea typeface="Calibri" panose="020F0502020204030204" pitchFamily="34" charset="0"/>
                <a:cs typeface="Times New Roman" panose="02020603050405020304" pitchFamily="18" charset="0"/>
              </a:rPr>
              <a:t>   </a:t>
            </a:r>
          </a:p>
          <a:p>
            <a:r>
              <a:rPr lang="en-US" dirty="0">
                <a:effectLst/>
                <a:latin typeface="Calibri" panose="020F0502020204030204" pitchFamily="34" charset="0"/>
                <a:ea typeface="Calibri" panose="020F0502020204030204" pitchFamily="34" charset="0"/>
                <a:cs typeface="Times New Roman" panose="02020603050405020304" pitchFamily="18" charset="0"/>
              </a:rPr>
              <a:t>The works of the Law Covenant wer</a:t>
            </a:r>
            <a:r>
              <a:rPr lang="en-US" dirty="0">
                <a:latin typeface="Calibri" panose="020F0502020204030204" pitchFamily="34" charset="0"/>
                <a:ea typeface="Calibri" panose="020F0502020204030204" pitchFamily="34" charset="0"/>
                <a:cs typeface="Times New Roman" panose="02020603050405020304" pitchFamily="18" charset="0"/>
              </a:rPr>
              <a:t>e added to be a schoolmaster that </a:t>
            </a:r>
            <a:r>
              <a:rPr lang="en-US" dirty="0">
                <a:effectLst/>
                <a:latin typeface="Calibri" panose="020F0502020204030204" pitchFamily="34" charset="0"/>
                <a:ea typeface="Calibri" panose="020F0502020204030204" pitchFamily="34" charset="0"/>
                <a:cs typeface="Times New Roman" panose="02020603050405020304" pitchFamily="18" charset="0"/>
              </a:rPr>
              <a:t>set a pattern pointing to the ultimate fulfillment in Jesus Christ  </a:t>
            </a:r>
          </a:p>
          <a:p>
            <a:r>
              <a:rPr lang="en-US" dirty="0">
                <a:latin typeface="Calibri" panose="020F0502020204030204" pitchFamily="34" charset="0"/>
                <a:ea typeface="Calibri" panose="020F0502020204030204" pitchFamily="34" charset="0"/>
                <a:cs typeface="Times New Roman" panose="02020603050405020304" pitchFamily="18" charset="0"/>
              </a:rPr>
              <a:t>Once Jesus laid down his life, as the perfect sacrifice, School was over! </a:t>
            </a:r>
            <a:r>
              <a:rPr lang="en-US" sz="2000" dirty="0">
                <a:latin typeface="Calibri" panose="020F0502020204030204" pitchFamily="34" charset="0"/>
                <a:ea typeface="Calibri" panose="020F0502020204030204" pitchFamily="34" charset="0"/>
                <a:cs typeface="Times New Roman" panose="02020603050405020304" pitchFamily="18" charset="0"/>
              </a:rPr>
              <a:t>(Galatians 3:25)</a:t>
            </a:r>
            <a:br>
              <a:rPr lang="en-US" dirty="0">
                <a:latin typeface="Calibri" panose="020F0502020204030204" pitchFamily="34" charset="0"/>
                <a:ea typeface="Calibri" panose="020F0502020204030204" pitchFamily="34" charset="0"/>
                <a:cs typeface="Times New Roman" panose="02020603050405020304" pitchFamily="18" charset="0"/>
              </a:rPr>
            </a:br>
            <a:endParaRPr lang="en-US" dirty="0">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94E61D08-B5A6-41ED-81BD-5B4D624D2830}"/>
              </a:ext>
            </a:extLst>
          </p:cNvPr>
          <p:cNvSpPr>
            <a:spLocks noGrp="1"/>
          </p:cNvSpPr>
          <p:nvPr>
            <p:ph type="sldNum" sz="quarter" idx="12"/>
          </p:nvPr>
        </p:nvSpPr>
        <p:spPr/>
        <p:txBody>
          <a:bodyPr/>
          <a:lstStyle/>
          <a:p>
            <a:fld id="{20926163-E7C4-4106-B7C7-FA295E06D549}" type="slidenum">
              <a:rPr lang="en-US" smtClean="0"/>
              <a:pPr/>
              <a:t>51</a:t>
            </a:fld>
            <a:endParaRPr lang="en-US" dirty="0"/>
          </a:p>
        </p:txBody>
      </p:sp>
      <p:sp>
        <p:nvSpPr>
          <p:cNvPr id="6" name="Freeform: Shape 5">
            <a:extLst>
              <a:ext uri="{FF2B5EF4-FFF2-40B4-BE49-F238E27FC236}">
                <a16:creationId xmlns:a16="http://schemas.microsoft.com/office/drawing/2014/main" id="{6822B836-FB51-48D4-A3FB-FE345F483229}"/>
              </a:ext>
            </a:extLst>
          </p:cNvPr>
          <p:cNvSpPr/>
          <p:nvPr/>
        </p:nvSpPr>
        <p:spPr>
          <a:xfrm>
            <a:off x="121558" y="4338738"/>
            <a:ext cx="11948884" cy="2100483"/>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itle 1">
            <a:extLst>
              <a:ext uri="{FF2B5EF4-FFF2-40B4-BE49-F238E27FC236}">
                <a16:creationId xmlns:a16="http://schemas.microsoft.com/office/drawing/2014/main" id="{4B7C3ECF-A42F-4158-B63F-3639F4443174}"/>
              </a:ext>
            </a:extLst>
          </p:cNvPr>
          <p:cNvSpPr txBox="1">
            <a:spLocks/>
          </p:cNvSpPr>
          <p:nvPr/>
        </p:nvSpPr>
        <p:spPr>
          <a:xfrm>
            <a:off x="320188" y="4413563"/>
            <a:ext cx="11392418" cy="1627824"/>
          </a:xfrm>
          <a:prstGeom prst="rect">
            <a:avLst/>
          </a:prstGeom>
        </p:spPr>
        <p:txBody>
          <a:bodyPr vert="horz" lIns="91440" tIns="45720" rIns="91440" bIns="45720" rtlCol="0" anchor="ctr">
            <a:no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600" b="1" dirty="0">
                <a:solidFill>
                  <a:schemeClr val="bg1"/>
                </a:solidFill>
              </a:rPr>
              <a:t>The works of the Law Covenant (not God’s Laws) were done away with when Jesus mediated the New covenant …</a:t>
            </a:r>
            <a:br>
              <a:rPr lang="en-US" sz="2600" b="1" dirty="0">
                <a:solidFill>
                  <a:schemeClr val="bg1"/>
                </a:solidFill>
              </a:rPr>
            </a:br>
            <a:r>
              <a:rPr lang="en-US" sz="2600" b="1" dirty="0">
                <a:solidFill>
                  <a:schemeClr val="bg1"/>
                </a:solidFill>
              </a:rPr>
              <a:t>… which was a return to the Covenant of Promise given to Abraham by Faith</a:t>
            </a:r>
          </a:p>
        </p:txBody>
      </p:sp>
    </p:spTree>
    <p:extLst>
      <p:ext uri="{BB962C8B-B14F-4D97-AF65-F5344CB8AC3E}">
        <p14:creationId xmlns:p14="http://schemas.microsoft.com/office/powerpoint/2010/main" val="368258414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1961EC-B73C-4CCD-BD65-6FF36D85C558}"/>
              </a:ext>
            </a:extLst>
          </p:cNvPr>
          <p:cNvSpPr>
            <a:spLocks noGrp="1"/>
          </p:cNvSpPr>
          <p:nvPr>
            <p:ph type="title"/>
          </p:nvPr>
        </p:nvSpPr>
        <p:spPr/>
        <p:txBody>
          <a:bodyPr>
            <a:normAutofit fontScale="90000"/>
          </a:bodyPr>
          <a:lstStyle/>
          <a:p>
            <a:pPr algn="ctr"/>
            <a:r>
              <a:rPr lang="en-US" dirty="0"/>
              <a:t>New Covenant (of Promise)  </a:t>
            </a:r>
            <a:br>
              <a:rPr lang="en-US" dirty="0"/>
            </a:br>
            <a:r>
              <a:rPr lang="en-US" dirty="0"/>
              <a:t>vs. Old / Law Covenant (of works)</a:t>
            </a:r>
          </a:p>
        </p:txBody>
      </p:sp>
      <p:graphicFrame>
        <p:nvGraphicFramePr>
          <p:cNvPr id="5" name="Table 5">
            <a:extLst>
              <a:ext uri="{FF2B5EF4-FFF2-40B4-BE49-F238E27FC236}">
                <a16:creationId xmlns:a16="http://schemas.microsoft.com/office/drawing/2014/main" id="{6AE7B738-BABB-44A6-8A24-CFBC0750891E}"/>
              </a:ext>
            </a:extLst>
          </p:cNvPr>
          <p:cNvGraphicFramePr>
            <a:graphicFrameLocks noGrp="1"/>
          </p:cNvGraphicFramePr>
          <p:nvPr>
            <p:ph idx="1"/>
            <p:extLst>
              <p:ext uri="{D42A27DB-BD31-4B8C-83A1-F6EECF244321}">
                <p14:modId xmlns:p14="http://schemas.microsoft.com/office/powerpoint/2010/main" val="628446800"/>
              </p:ext>
            </p:extLst>
          </p:nvPr>
        </p:nvGraphicFramePr>
        <p:xfrm>
          <a:off x="578498" y="1462023"/>
          <a:ext cx="11103915" cy="4368186"/>
        </p:xfrm>
        <a:graphic>
          <a:graphicData uri="http://schemas.openxmlformats.org/drawingml/2006/table">
            <a:tbl>
              <a:tblPr firstRow="1" bandRow="1">
                <a:tableStyleId>{8EC20E35-A176-4012-BC5E-935CFFF8708E}</a:tableStyleId>
              </a:tblPr>
              <a:tblGrid>
                <a:gridCol w="5502421">
                  <a:extLst>
                    <a:ext uri="{9D8B030D-6E8A-4147-A177-3AD203B41FA5}">
                      <a16:colId xmlns:a16="http://schemas.microsoft.com/office/drawing/2014/main" val="2211785058"/>
                    </a:ext>
                  </a:extLst>
                </a:gridCol>
                <a:gridCol w="5601494">
                  <a:extLst>
                    <a:ext uri="{9D8B030D-6E8A-4147-A177-3AD203B41FA5}">
                      <a16:colId xmlns:a16="http://schemas.microsoft.com/office/drawing/2014/main" val="1753768839"/>
                    </a:ext>
                  </a:extLst>
                </a:gridCol>
              </a:tblGrid>
              <a:tr h="743753">
                <a:tc>
                  <a:txBody>
                    <a:bodyPr/>
                    <a:lstStyle/>
                    <a:p>
                      <a:r>
                        <a:rPr lang="en-US" sz="3600" b="1" kern="1200" dirty="0">
                          <a:solidFill>
                            <a:schemeClr val="bg1"/>
                          </a:solidFill>
                          <a:latin typeface="Cavolini" panose="03000502040302020204" pitchFamily="66" charset="0"/>
                          <a:cs typeface="Cavolini" panose="03000502040302020204" pitchFamily="66" charset="0"/>
                        </a:rPr>
                        <a:t>Old Covenant </a:t>
                      </a:r>
                      <a:r>
                        <a:rPr lang="en-US" sz="2000" b="1" kern="1200" dirty="0">
                          <a:solidFill>
                            <a:schemeClr val="bg1"/>
                          </a:solidFill>
                          <a:latin typeface="Cavolini" panose="03000502040302020204" pitchFamily="66" charset="0"/>
                          <a:cs typeface="Cavolini" panose="03000502040302020204" pitchFamily="66" charset="0"/>
                        </a:rPr>
                        <a:t>(Thou Shalt)</a:t>
                      </a:r>
                      <a:endParaRPr lang="en-US" sz="3600" b="1" kern="1200" dirty="0">
                        <a:solidFill>
                          <a:schemeClr val="bg1"/>
                        </a:solidFill>
                        <a:latin typeface="Cavolini" panose="03000502040302020204" pitchFamily="66" charset="0"/>
                        <a:ea typeface="+mj-ea"/>
                        <a:cs typeface="Cavolini" panose="03000502040302020204" pitchFamily="66"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3600" b="1" kern="1200" dirty="0">
                          <a:solidFill>
                            <a:schemeClr val="bg1"/>
                          </a:solidFill>
                          <a:latin typeface="Cavolini" panose="03000502040302020204" pitchFamily="66" charset="0"/>
                          <a:cs typeface="Cavolini" panose="03000502040302020204" pitchFamily="66" charset="0"/>
                        </a:rPr>
                        <a:t>New Covenant </a:t>
                      </a:r>
                      <a:r>
                        <a:rPr lang="en-US" sz="2000" b="1" kern="1200" dirty="0">
                          <a:solidFill>
                            <a:schemeClr val="bg1"/>
                          </a:solidFill>
                          <a:latin typeface="Cavolini" panose="03000502040302020204" pitchFamily="66" charset="0"/>
                          <a:cs typeface="Cavolini" panose="03000502040302020204" pitchFamily="66" charset="0"/>
                        </a:rPr>
                        <a:t>(God will)</a:t>
                      </a:r>
                      <a:endParaRPr lang="en-US" sz="3600" b="1" kern="1200" dirty="0">
                        <a:solidFill>
                          <a:schemeClr val="bg1"/>
                        </a:solidFill>
                        <a:latin typeface="Cavolini" panose="03000502040302020204" pitchFamily="66" charset="0"/>
                        <a:ea typeface="+mj-ea"/>
                        <a:cs typeface="Cavolini" panose="03000502040302020204" pitchFamily="66"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53426495"/>
                  </a:ext>
                </a:extLst>
              </a:tr>
              <a:tr h="1168755">
                <a:tc>
                  <a:txBody>
                    <a:bodyPr/>
                    <a:lstStyle/>
                    <a:p>
                      <a:r>
                        <a:rPr lang="en-US" sz="2000" b="1" kern="1200" dirty="0">
                          <a:solidFill>
                            <a:schemeClr val="tx1"/>
                          </a:solidFill>
                          <a:latin typeface="Cavolini" panose="03000502040302020204" pitchFamily="66" charset="0"/>
                          <a:cs typeface="Cavolini" panose="03000502040302020204" pitchFamily="66" charset="0"/>
                        </a:rPr>
                        <a:t>Contingent on man’s ability to keep the terms of the law covenant</a:t>
                      </a:r>
                      <a:endParaRPr lang="en-US" sz="2000" b="1" kern="1200" dirty="0">
                        <a:solidFill>
                          <a:schemeClr val="tx1"/>
                        </a:solidFill>
                        <a:latin typeface="Cavolini" panose="03000502040302020204" pitchFamily="66" charset="0"/>
                        <a:ea typeface="+mj-ea"/>
                        <a:cs typeface="Cavolini" panose="03000502040302020204" pitchFamily="66"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2000" b="1" kern="1200" dirty="0">
                          <a:solidFill>
                            <a:schemeClr val="tx1"/>
                          </a:solidFill>
                          <a:latin typeface="Cavolini" panose="03000502040302020204" pitchFamily="66" charset="0"/>
                          <a:cs typeface="Cavolini" panose="03000502040302020204" pitchFamily="66" charset="0"/>
                        </a:rPr>
                        <a:t>Contingent on God’s ability to fulfill of His promises </a:t>
                      </a:r>
                      <a:endParaRPr lang="en-US" sz="2000" b="1" kern="1200" dirty="0">
                        <a:solidFill>
                          <a:schemeClr val="tx1"/>
                        </a:solidFill>
                        <a:latin typeface="Cavolini" panose="03000502040302020204" pitchFamily="66" charset="0"/>
                        <a:ea typeface="+mj-ea"/>
                        <a:cs typeface="Cavolini" panose="03000502040302020204" pitchFamily="66"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81243567"/>
                  </a:ext>
                </a:extLst>
              </a:tr>
              <a:tr h="694439">
                <a:tc>
                  <a:txBody>
                    <a:bodyPr/>
                    <a:lstStyle/>
                    <a:p>
                      <a:r>
                        <a:rPr lang="en-US" sz="2000" b="1" kern="1200" dirty="0">
                          <a:solidFill>
                            <a:schemeClr val="tx1"/>
                          </a:solidFill>
                          <a:latin typeface="Cavolini" panose="03000502040302020204" pitchFamily="66" charset="0"/>
                          <a:cs typeface="Cavolini" panose="03000502040302020204" pitchFamily="66" charset="0"/>
                        </a:rPr>
                        <a:t>Based on man’s works</a:t>
                      </a:r>
                      <a:endParaRPr lang="en-US" sz="2000" b="1" kern="1200" dirty="0">
                        <a:solidFill>
                          <a:schemeClr val="tx1"/>
                        </a:solidFill>
                        <a:latin typeface="Cavolini" panose="03000502040302020204" pitchFamily="66" charset="0"/>
                        <a:ea typeface="+mj-ea"/>
                        <a:cs typeface="Cavolini" panose="03000502040302020204" pitchFamily="66"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2000" b="1" kern="1200" dirty="0">
                          <a:solidFill>
                            <a:schemeClr val="tx1"/>
                          </a:solidFill>
                          <a:latin typeface="Cavolini" panose="03000502040302020204" pitchFamily="66" charset="0"/>
                          <a:cs typeface="Cavolini" panose="03000502040302020204" pitchFamily="66" charset="0"/>
                        </a:rPr>
                        <a:t>Based on faith which is a gift of God </a:t>
                      </a:r>
                    </a:p>
                    <a:p>
                      <a:r>
                        <a:rPr lang="en-US" sz="1600" b="0" kern="1200" dirty="0">
                          <a:solidFill>
                            <a:schemeClr val="tx1"/>
                          </a:solidFill>
                          <a:latin typeface="Cavolini" panose="03000502040302020204" pitchFamily="66" charset="0"/>
                          <a:ea typeface="+mj-ea"/>
                          <a:cs typeface="Cavolini" panose="03000502040302020204" pitchFamily="66" charset="0"/>
                        </a:rPr>
                        <a:t>(Ephesians 2:8)</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74248862"/>
                  </a:ext>
                </a:extLst>
              </a:tr>
              <a:tr h="694439">
                <a:tc gridSpan="2">
                  <a:txBody>
                    <a:bodyPr/>
                    <a:lstStyle/>
                    <a:p>
                      <a:pPr algn="ctr"/>
                      <a:r>
                        <a:rPr lang="en-US" sz="2400" b="1" kern="1200" dirty="0">
                          <a:solidFill>
                            <a:schemeClr val="tx1"/>
                          </a:solidFill>
                          <a:latin typeface="Cavolini" panose="03000502040302020204" pitchFamily="66" charset="0"/>
                          <a:cs typeface="Cavolini" panose="03000502040302020204" pitchFamily="66" charset="0"/>
                        </a:rPr>
                        <a:t>Both covenants incorporate God’s laws but …</a:t>
                      </a:r>
                      <a:endParaRPr lang="en-US" sz="2400" b="1" kern="1200" dirty="0">
                        <a:solidFill>
                          <a:schemeClr val="tx1"/>
                        </a:solidFill>
                        <a:latin typeface="Cavolini" panose="03000502040302020204" pitchFamily="66" charset="0"/>
                        <a:ea typeface="+mj-ea"/>
                        <a:cs typeface="Cavolini" panose="03000502040302020204" pitchFamily="66"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sz="2800" b="1" kern="1200" dirty="0">
                        <a:solidFill>
                          <a:schemeClr val="tx1"/>
                        </a:solidFill>
                        <a:latin typeface="Cavolini" panose="03000502040302020204" pitchFamily="66" charset="0"/>
                        <a:ea typeface="+mj-ea"/>
                        <a:cs typeface="Cavolini" panose="03000502040302020204" pitchFamily="66" charset="0"/>
                      </a:endParaRPr>
                    </a:p>
                  </a:txBody>
                  <a:tcPr/>
                </a:tc>
                <a:extLst>
                  <a:ext uri="{0D108BD9-81ED-4DB2-BD59-A6C34878D82A}">
                    <a16:rowId xmlns:a16="http://schemas.microsoft.com/office/drawing/2014/main" val="3156335825"/>
                  </a:ext>
                </a:extLst>
              </a:tr>
              <a:tr h="956254">
                <a:tc>
                  <a:txBody>
                    <a:bodyPr/>
                    <a:lstStyle/>
                    <a:p>
                      <a:r>
                        <a:rPr lang="en-US" sz="2000" b="1" kern="1200" dirty="0">
                          <a:solidFill>
                            <a:schemeClr val="tx1"/>
                          </a:solidFill>
                          <a:latin typeface="Cavolini" panose="03000502040302020204" pitchFamily="66" charset="0"/>
                          <a:cs typeface="Cavolini" panose="03000502040302020204" pitchFamily="66" charset="0"/>
                        </a:rPr>
                        <a:t>… God’s laws written externally on stone tablets in the Old Covenant</a:t>
                      </a:r>
                      <a:endParaRPr lang="en-US" sz="2000" b="1" kern="1200" dirty="0">
                        <a:solidFill>
                          <a:schemeClr val="tx1"/>
                        </a:solidFill>
                        <a:latin typeface="Cavolini" panose="03000502040302020204" pitchFamily="66" charset="0"/>
                        <a:ea typeface="+mj-ea"/>
                        <a:cs typeface="Cavolini" panose="03000502040302020204" pitchFamily="66"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2400" b="1" kern="1200" dirty="0">
                          <a:solidFill>
                            <a:schemeClr val="tx1"/>
                          </a:solidFill>
                          <a:latin typeface="Cavolini" panose="03000502040302020204" pitchFamily="66" charset="0"/>
                          <a:cs typeface="Cavolini" panose="03000502040302020204" pitchFamily="66" charset="0"/>
                        </a:rPr>
                        <a:t>… God’s laws written internally on men’s hearts </a:t>
                      </a:r>
                      <a:br>
                        <a:rPr lang="en-US" sz="2400" b="1" kern="1200" dirty="0">
                          <a:solidFill>
                            <a:schemeClr val="tx1"/>
                          </a:solidFill>
                          <a:latin typeface="Cavolini" panose="03000502040302020204" pitchFamily="66" charset="0"/>
                          <a:cs typeface="Cavolini" panose="03000502040302020204" pitchFamily="66" charset="0"/>
                        </a:rPr>
                      </a:br>
                      <a:r>
                        <a:rPr lang="en-US" sz="1600" b="0" kern="1200" dirty="0">
                          <a:solidFill>
                            <a:schemeClr val="tx1"/>
                          </a:solidFill>
                          <a:latin typeface="Cavolini" panose="03000502040302020204" pitchFamily="66" charset="0"/>
                          <a:cs typeface="Cavolini" panose="03000502040302020204" pitchFamily="66" charset="0"/>
                        </a:rPr>
                        <a:t>(Jeremiah 31:33, Hebrews 8:10 and 10:16)</a:t>
                      </a:r>
                      <a:endParaRPr lang="en-US" sz="2400" b="0" kern="1200" dirty="0">
                        <a:solidFill>
                          <a:schemeClr val="tx1"/>
                        </a:solidFill>
                        <a:latin typeface="Cavolini" panose="03000502040302020204" pitchFamily="66" charset="0"/>
                        <a:ea typeface="+mj-ea"/>
                        <a:cs typeface="Cavolini" panose="03000502040302020204" pitchFamily="66"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2982959"/>
                  </a:ext>
                </a:extLst>
              </a:tr>
            </a:tbl>
          </a:graphicData>
        </a:graphic>
      </p:graphicFrame>
      <p:sp>
        <p:nvSpPr>
          <p:cNvPr id="4" name="Slide Number Placeholder 3">
            <a:extLst>
              <a:ext uri="{FF2B5EF4-FFF2-40B4-BE49-F238E27FC236}">
                <a16:creationId xmlns:a16="http://schemas.microsoft.com/office/drawing/2014/main" id="{3E633351-44D5-46FB-85E1-3D782053332B}"/>
              </a:ext>
            </a:extLst>
          </p:cNvPr>
          <p:cNvSpPr>
            <a:spLocks noGrp="1"/>
          </p:cNvSpPr>
          <p:nvPr>
            <p:ph type="sldNum" sz="quarter" idx="12"/>
          </p:nvPr>
        </p:nvSpPr>
        <p:spPr/>
        <p:txBody>
          <a:bodyPr/>
          <a:lstStyle/>
          <a:p>
            <a:fld id="{20926163-E7C4-4106-B7C7-FA295E06D549}" type="slidenum">
              <a:rPr lang="en-US" smtClean="0"/>
              <a:pPr/>
              <a:t>52</a:t>
            </a:fld>
            <a:endParaRPr lang="en-US" dirty="0"/>
          </a:p>
        </p:txBody>
      </p:sp>
    </p:spTree>
    <p:extLst>
      <p:ext uri="{BB962C8B-B14F-4D97-AF65-F5344CB8AC3E}">
        <p14:creationId xmlns:p14="http://schemas.microsoft.com/office/powerpoint/2010/main" val="384288848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B1595A09-E336-4D1B-9B3A-06A2287A54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6">
            <a:extLst>
              <a:ext uri="{FF2B5EF4-FFF2-40B4-BE49-F238E27FC236}">
                <a16:creationId xmlns:a16="http://schemas.microsoft.com/office/drawing/2014/main" id="{3540989C-C7B8-473B-BF87-6F2DA6A900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3656733" y="5463634"/>
            <a:ext cx="1371600" cy="27432"/>
          </a:xfrm>
          <a:custGeom>
            <a:avLst/>
            <a:gdLst>
              <a:gd name="connsiteX0" fmla="*/ 0 w 1371600"/>
              <a:gd name="connsiteY0" fmla="*/ 0 h 27432"/>
              <a:gd name="connsiteX1" fmla="*/ 713232 w 1371600"/>
              <a:gd name="connsiteY1" fmla="*/ 0 h 27432"/>
              <a:gd name="connsiteX2" fmla="*/ 1371600 w 1371600"/>
              <a:gd name="connsiteY2" fmla="*/ 0 h 27432"/>
              <a:gd name="connsiteX3" fmla="*/ 1371600 w 1371600"/>
              <a:gd name="connsiteY3" fmla="*/ 27432 h 27432"/>
              <a:gd name="connsiteX4" fmla="*/ 699516 w 1371600"/>
              <a:gd name="connsiteY4" fmla="*/ 27432 h 27432"/>
              <a:gd name="connsiteX5" fmla="*/ 0 w 1371600"/>
              <a:gd name="connsiteY5" fmla="*/ 27432 h 27432"/>
              <a:gd name="connsiteX6" fmla="*/ 0 w 1371600"/>
              <a:gd name="connsiteY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600" h="27432" fill="none" extrusionOk="0">
                <a:moveTo>
                  <a:pt x="0" y="0"/>
                </a:moveTo>
                <a:cubicBezTo>
                  <a:pt x="196943" y="-1146"/>
                  <a:pt x="408267" y="-21226"/>
                  <a:pt x="713232" y="0"/>
                </a:cubicBezTo>
                <a:cubicBezTo>
                  <a:pt x="1018197" y="21226"/>
                  <a:pt x="1176465" y="-24520"/>
                  <a:pt x="1371600" y="0"/>
                </a:cubicBezTo>
                <a:cubicBezTo>
                  <a:pt x="1372004" y="8629"/>
                  <a:pt x="1371042" y="13798"/>
                  <a:pt x="1371600" y="27432"/>
                </a:cubicBezTo>
                <a:cubicBezTo>
                  <a:pt x="1106086" y="14473"/>
                  <a:pt x="951335" y="17231"/>
                  <a:pt x="699516" y="27432"/>
                </a:cubicBezTo>
                <a:cubicBezTo>
                  <a:pt x="447697" y="37633"/>
                  <a:pt x="283433" y="6518"/>
                  <a:pt x="0" y="27432"/>
                </a:cubicBezTo>
                <a:cubicBezTo>
                  <a:pt x="-583" y="21140"/>
                  <a:pt x="532" y="8001"/>
                  <a:pt x="0" y="0"/>
                </a:cubicBezTo>
                <a:close/>
              </a:path>
              <a:path w="1371600" h="27432" stroke="0" extrusionOk="0">
                <a:moveTo>
                  <a:pt x="0" y="0"/>
                </a:moveTo>
                <a:cubicBezTo>
                  <a:pt x="220136" y="-18051"/>
                  <a:pt x="430173" y="10591"/>
                  <a:pt x="672084" y="0"/>
                </a:cubicBezTo>
                <a:cubicBezTo>
                  <a:pt x="913995" y="-10591"/>
                  <a:pt x="1164723" y="30754"/>
                  <a:pt x="1371600" y="0"/>
                </a:cubicBezTo>
                <a:cubicBezTo>
                  <a:pt x="1372182" y="10360"/>
                  <a:pt x="1371123" y="21444"/>
                  <a:pt x="1371600" y="27432"/>
                </a:cubicBezTo>
                <a:cubicBezTo>
                  <a:pt x="1072365" y="46142"/>
                  <a:pt x="961528" y="35455"/>
                  <a:pt x="685800" y="27432"/>
                </a:cubicBezTo>
                <a:cubicBezTo>
                  <a:pt x="410072" y="19409"/>
                  <a:pt x="276398" y="11099"/>
                  <a:pt x="0" y="27432"/>
                </a:cubicBezTo>
                <a:cubicBezTo>
                  <a:pt x="1155" y="18353"/>
                  <a:pt x="-485" y="9869"/>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4BA64845-4BBB-4C87-913F-B13716A581BA}"/>
              </a:ext>
            </a:extLst>
          </p:cNvPr>
          <p:cNvSpPr>
            <a:spLocks noGrp="1"/>
          </p:cNvSpPr>
          <p:nvPr>
            <p:ph idx="1"/>
          </p:nvPr>
        </p:nvSpPr>
        <p:spPr>
          <a:xfrm>
            <a:off x="4654294" y="4690903"/>
            <a:ext cx="6897626" cy="1399223"/>
          </a:xfrm>
        </p:spPr>
        <p:txBody>
          <a:bodyPr anchor="ctr">
            <a:normAutofit fontScale="92500"/>
          </a:bodyPr>
          <a:lstStyle/>
          <a:p>
            <a:r>
              <a:rPr lang="en-US" dirty="0">
                <a:effectLst/>
                <a:latin typeface="Calibri" panose="020F0502020204030204" pitchFamily="34" charset="0"/>
                <a:ea typeface="Calibri" panose="020F0502020204030204" pitchFamily="34" charset="0"/>
                <a:cs typeface="Times New Roman" panose="02020603050405020304" pitchFamily="18" charset="0"/>
              </a:rPr>
              <a:t>Government instituted “Separation of Church and State”</a:t>
            </a:r>
          </a:p>
          <a:p>
            <a:r>
              <a:rPr lang="en-US" dirty="0">
                <a:latin typeface="Calibri" panose="020F0502020204030204" pitchFamily="34" charset="0"/>
                <a:ea typeface="Calibri" panose="020F0502020204030204" pitchFamily="34" charset="0"/>
                <a:cs typeface="Times New Roman" panose="02020603050405020304" pitchFamily="18" charset="0"/>
              </a:rPr>
              <a:t>Church teaches that we are no longer under the law but under grace</a:t>
            </a:r>
            <a:endParaRPr lang="en-US"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94E61D08-B5A6-41ED-81BD-5B4D624D2830}"/>
              </a:ext>
            </a:extLst>
          </p:cNvPr>
          <p:cNvSpPr>
            <a:spLocks noGrp="1"/>
          </p:cNvSpPr>
          <p:nvPr>
            <p:ph type="sldNum" sz="quarter" idx="12"/>
          </p:nvPr>
        </p:nvSpPr>
        <p:spPr>
          <a:xfrm>
            <a:off x="11285610" y="6415345"/>
            <a:ext cx="611285" cy="365125"/>
          </a:xfrm>
        </p:spPr>
        <p:txBody>
          <a:bodyPr>
            <a:normAutofit/>
          </a:bodyPr>
          <a:lstStyle/>
          <a:p>
            <a:pPr>
              <a:spcAft>
                <a:spcPts val="600"/>
              </a:spcAft>
            </a:pPr>
            <a:fld id="{20926163-E7C4-4106-B7C7-FA295E06D549}" type="slidenum">
              <a:rPr lang="en-US" smtClean="0"/>
              <a:pPr>
                <a:spcAft>
                  <a:spcPts val="600"/>
                </a:spcAft>
              </a:pPr>
              <a:t>53</a:t>
            </a:fld>
            <a:endParaRPr lang="en-US"/>
          </a:p>
        </p:txBody>
      </p:sp>
      <p:grpSp>
        <p:nvGrpSpPr>
          <p:cNvPr id="9" name="Group 8">
            <a:extLst>
              <a:ext uri="{FF2B5EF4-FFF2-40B4-BE49-F238E27FC236}">
                <a16:creationId xmlns:a16="http://schemas.microsoft.com/office/drawing/2014/main" id="{5097921D-D0FD-4264-A5A2-475F4CF95F90}"/>
              </a:ext>
            </a:extLst>
          </p:cNvPr>
          <p:cNvGrpSpPr/>
          <p:nvPr/>
        </p:nvGrpSpPr>
        <p:grpSpPr>
          <a:xfrm>
            <a:off x="20" y="-32657"/>
            <a:ext cx="12191980" cy="4591087"/>
            <a:chOff x="20" y="-32657"/>
            <a:chExt cx="12191980" cy="4591087"/>
          </a:xfrm>
        </p:grpSpPr>
        <p:sp>
          <p:nvSpPr>
            <p:cNvPr id="7" name="Title 1">
              <a:extLst>
                <a:ext uri="{FF2B5EF4-FFF2-40B4-BE49-F238E27FC236}">
                  <a16:creationId xmlns:a16="http://schemas.microsoft.com/office/drawing/2014/main" id="{A7E4D150-B3E5-488D-9134-4A33CCE23E5F}"/>
                </a:ext>
              </a:extLst>
            </p:cNvPr>
            <p:cNvSpPr txBox="1">
              <a:spLocks/>
            </p:cNvSpPr>
            <p:nvPr/>
          </p:nvSpPr>
          <p:spPr>
            <a:xfrm>
              <a:off x="474362" y="562690"/>
              <a:ext cx="6313710" cy="2160361"/>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3200" dirty="0">
                  <a:latin typeface="Times New Roman" panose="02020603050405020304" pitchFamily="18" charset="0"/>
                  <a:cs typeface="Times New Roman" panose="02020603050405020304" pitchFamily="18" charset="0"/>
                </a:rPr>
                <a:t>It is time for Thee LORD, to work;  </a:t>
              </a:r>
              <a:r>
                <a:rPr lang="en-US" sz="3200" u="sng" dirty="0">
                  <a:latin typeface="Times New Roman" panose="02020603050405020304" pitchFamily="18" charset="0"/>
                  <a:cs typeface="Times New Roman" panose="02020603050405020304" pitchFamily="18" charset="0"/>
                </a:rPr>
                <a:t>for they have </a:t>
              </a:r>
              <a:r>
                <a:rPr lang="en-US" sz="3200" b="1" u="sng" dirty="0">
                  <a:latin typeface="Times New Roman" panose="02020603050405020304" pitchFamily="18" charset="0"/>
                  <a:cs typeface="Times New Roman" panose="02020603050405020304" pitchFamily="18" charset="0"/>
                </a:rPr>
                <a:t>made void your Law</a:t>
              </a:r>
              <a:r>
                <a:rPr lang="en-US" sz="3200" u="sng" dirty="0">
                  <a:latin typeface="Times New Roman" panose="02020603050405020304" pitchFamily="18" charset="0"/>
                  <a:cs typeface="Times New Roman" panose="02020603050405020304" pitchFamily="18" charset="0"/>
                </a:rPr>
                <a:t>.</a:t>
              </a:r>
            </a:p>
            <a:p>
              <a:pPr algn="r"/>
              <a:r>
                <a:rPr lang="en-US" sz="3200" dirty="0">
                  <a:latin typeface="Times New Roman" panose="02020603050405020304" pitchFamily="18" charset="0"/>
                  <a:cs typeface="Times New Roman" panose="02020603050405020304" pitchFamily="18" charset="0"/>
                </a:rPr>
                <a:t>                         </a:t>
              </a:r>
              <a:r>
                <a:rPr lang="en-US" sz="2800" b="1" dirty="0">
                  <a:latin typeface="Times New Roman" panose="02020603050405020304" pitchFamily="18" charset="0"/>
                  <a:cs typeface="Times New Roman" panose="02020603050405020304" pitchFamily="18" charset="0"/>
                </a:rPr>
                <a:t>Psalm 119:126</a:t>
              </a:r>
              <a:br>
                <a:rPr lang="en-US" sz="3200" dirty="0">
                  <a:latin typeface="Times New Roman" panose="02020603050405020304" pitchFamily="18" charset="0"/>
                  <a:cs typeface="Times New Roman" panose="02020603050405020304" pitchFamily="18" charset="0"/>
                </a:rPr>
              </a:br>
              <a:endParaRPr lang="en-US" sz="3200" dirty="0">
                <a:latin typeface="Times New Roman" panose="02020603050405020304" pitchFamily="18" charset="0"/>
                <a:cs typeface="Times New Roman" panose="02020603050405020304" pitchFamily="18" charset="0"/>
              </a:endParaRPr>
            </a:p>
          </p:txBody>
        </p:sp>
        <p:pic>
          <p:nvPicPr>
            <p:cNvPr id="1026" name="Picture 2" descr="Psalm 119:126 KJV – KJV Bible Verses">
              <a:extLst>
                <a:ext uri="{FF2B5EF4-FFF2-40B4-BE49-F238E27FC236}">
                  <a16:creationId xmlns:a16="http://schemas.microsoft.com/office/drawing/2014/main" id="{9F26C0EB-3D85-4B83-9B1E-1084140A618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4968" b="35180"/>
            <a:stretch/>
          </p:blipFill>
          <p:spPr bwMode="auto">
            <a:xfrm>
              <a:off x="20" y="10"/>
              <a:ext cx="12191980" cy="4558420"/>
            </a:xfrm>
            <a:custGeom>
              <a:avLst/>
              <a:gdLst/>
              <a:ahLst/>
              <a:cxnLst/>
              <a:rect l="l" t="t" r="r" b="b"/>
              <a:pathLst>
                <a:path w="12188952" h="4558430">
                  <a:moveTo>
                    <a:pt x="6789701" y="4490221"/>
                  </a:moveTo>
                  <a:lnTo>
                    <a:pt x="6788702" y="4490299"/>
                  </a:lnTo>
                  <a:lnTo>
                    <a:pt x="6788476" y="4490833"/>
                  </a:lnTo>
                  <a:close/>
                  <a:moveTo>
                    <a:pt x="0" y="0"/>
                  </a:moveTo>
                  <a:lnTo>
                    <a:pt x="12188952" y="0"/>
                  </a:lnTo>
                  <a:lnTo>
                    <a:pt x="12188952" y="3596895"/>
                  </a:lnTo>
                  <a:lnTo>
                    <a:pt x="12061096" y="3635026"/>
                  </a:lnTo>
                  <a:cubicBezTo>
                    <a:pt x="11933500" y="3671240"/>
                    <a:pt x="11805390" y="3705769"/>
                    <a:pt x="11676800" y="3738601"/>
                  </a:cubicBezTo>
                  <a:cubicBezTo>
                    <a:pt x="11262789" y="3846108"/>
                    <a:pt x="10845343" y="3939710"/>
                    <a:pt x="10425355" y="4022140"/>
                  </a:cubicBezTo>
                  <a:cubicBezTo>
                    <a:pt x="10092810" y="4087351"/>
                    <a:pt x="9759033" y="4145748"/>
                    <a:pt x="9424022" y="4197302"/>
                  </a:cubicBezTo>
                  <a:cubicBezTo>
                    <a:pt x="9102997" y="4246959"/>
                    <a:pt x="8781133" y="4291526"/>
                    <a:pt x="8458419" y="4331003"/>
                  </a:cubicBezTo>
                  <a:cubicBezTo>
                    <a:pt x="8211360" y="4361169"/>
                    <a:pt x="7963792" y="4386742"/>
                    <a:pt x="7715970" y="4410950"/>
                  </a:cubicBezTo>
                  <a:lnTo>
                    <a:pt x="6951716" y="4476730"/>
                  </a:lnTo>
                  <a:lnTo>
                    <a:pt x="6936303" y="4478801"/>
                  </a:lnTo>
                  <a:lnTo>
                    <a:pt x="6790448" y="4490162"/>
                  </a:lnTo>
                  <a:lnTo>
                    <a:pt x="6799941" y="4491982"/>
                  </a:lnTo>
                  <a:cubicBezTo>
                    <a:pt x="6811623" y="4492448"/>
                    <a:pt x="6823734" y="4490275"/>
                    <a:pt x="6835432" y="4490275"/>
                  </a:cubicBezTo>
                  <a:cubicBezTo>
                    <a:pt x="6851580" y="4490275"/>
                    <a:pt x="6867729" y="4487668"/>
                    <a:pt x="6884003" y="4487297"/>
                  </a:cubicBezTo>
                  <a:cubicBezTo>
                    <a:pt x="7115805" y="4481835"/>
                    <a:pt x="7347351" y="4469668"/>
                    <a:pt x="7578771" y="4454770"/>
                  </a:cubicBezTo>
                  <a:cubicBezTo>
                    <a:pt x="7927552" y="4432302"/>
                    <a:pt x="8276080" y="4404123"/>
                    <a:pt x="8623845" y="4367873"/>
                  </a:cubicBezTo>
                  <a:cubicBezTo>
                    <a:pt x="8909939" y="4338575"/>
                    <a:pt x="9195310" y="4303940"/>
                    <a:pt x="9479970" y="4263967"/>
                  </a:cubicBezTo>
                  <a:cubicBezTo>
                    <a:pt x="9864901" y="4209593"/>
                    <a:pt x="10248014" y="4144879"/>
                    <a:pt x="10629308" y="4069810"/>
                  </a:cubicBezTo>
                  <a:cubicBezTo>
                    <a:pt x="11090114" y="3978690"/>
                    <a:pt x="11546975" y="3871184"/>
                    <a:pt x="11998498" y="3743816"/>
                  </a:cubicBezTo>
                  <a:lnTo>
                    <a:pt x="12188952" y="3687715"/>
                  </a:lnTo>
                  <a:lnTo>
                    <a:pt x="12188952" y="3742439"/>
                  </a:lnTo>
                  <a:lnTo>
                    <a:pt x="11829257" y="3846853"/>
                  </a:lnTo>
                  <a:cubicBezTo>
                    <a:pt x="11534769" y="3926550"/>
                    <a:pt x="11238120" y="3997436"/>
                    <a:pt x="10939183" y="4061368"/>
                  </a:cubicBezTo>
                  <a:cubicBezTo>
                    <a:pt x="10622824" y="4129150"/>
                    <a:pt x="10304941" y="4189147"/>
                    <a:pt x="9985530" y="4241373"/>
                  </a:cubicBezTo>
                  <a:cubicBezTo>
                    <a:pt x="9720036" y="4284822"/>
                    <a:pt x="9453814" y="4323467"/>
                    <a:pt x="9186882" y="4357320"/>
                  </a:cubicBezTo>
                  <a:cubicBezTo>
                    <a:pt x="8984197" y="4382894"/>
                    <a:pt x="8781514" y="4406977"/>
                    <a:pt x="8578198" y="4426839"/>
                  </a:cubicBezTo>
                  <a:cubicBezTo>
                    <a:pt x="8340547" y="4449559"/>
                    <a:pt x="8102644" y="4471034"/>
                    <a:pt x="7864358" y="4488290"/>
                  </a:cubicBezTo>
                  <a:cubicBezTo>
                    <a:pt x="7554994" y="4510634"/>
                    <a:pt x="7245502" y="4528512"/>
                    <a:pt x="6935502" y="4539684"/>
                  </a:cubicBezTo>
                  <a:cubicBezTo>
                    <a:pt x="6782917" y="4545147"/>
                    <a:pt x="6630334" y="4548995"/>
                    <a:pt x="6477750" y="4553587"/>
                  </a:cubicBezTo>
                  <a:cubicBezTo>
                    <a:pt x="6439195" y="4551503"/>
                    <a:pt x="6400529" y="4553128"/>
                    <a:pt x="6362294" y="4558430"/>
                  </a:cubicBezTo>
                  <a:lnTo>
                    <a:pt x="6057129" y="4558430"/>
                  </a:lnTo>
                  <a:lnTo>
                    <a:pt x="5977784" y="4553836"/>
                  </a:lnTo>
                  <a:cubicBezTo>
                    <a:pt x="5740261" y="4541423"/>
                    <a:pt x="5502739" y="4527644"/>
                    <a:pt x="5265087" y="4517587"/>
                  </a:cubicBezTo>
                  <a:cubicBezTo>
                    <a:pt x="4958267" y="4505171"/>
                    <a:pt x="4651826" y="4484691"/>
                    <a:pt x="4346277" y="4455517"/>
                  </a:cubicBezTo>
                  <a:cubicBezTo>
                    <a:pt x="4021654" y="4424605"/>
                    <a:pt x="3697795" y="4389970"/>
                    <a:pt x="3373045" y="4356948"/>
                  </a:cubicBezTo>
                  <a:cubicBezTo>
                    <a:pt x="3035412" y="4322686"/>
                    <a:pt x="2698456" y="4283047"/>
                    <a:pt x="2362173" y="4238021"/>
                  </a:cubicBezTo>
                  <a:cubicBezTo>
                    <a:pt x="1984692" y="4187868"/>
                    <a:pt x="1608364" y="4130142"/>
                    <a:pt x="1233177" y="4064845"/>
                  </a:cubicBezTo>
                  <a:cubicBezTo>
                    <a:pt x="842181" y="3996132"/>
                    <a:pt x="453758" y="3917644"/>
                    <a:pt x="68500" y="3825138"/>
                  </a:cubicBezTo>
                  <a:lnTo>
                    <a:pt x="0" y="3807783"/>
                  </a:lnTo>
                  <a:lnTo>
                    <a:pt x="0" y="3751294"/>
                  </a:lnTo>
                  <a:lnTo>
                    <a:pt x="72441" y="3770071"/>
                  </a:lnTo>
                  <a:cubicBezTo>
                    <a:pt x="247961" y="3812249"/>
                    <a:pt x="424164" y="3851509"/>
                    <a:pt x="600716" y="3888441"/>
                  </a:cubicBezTo>
                  <a:cubicBezTo>
                    <a:pt x="988279" y="3969255"/>
                    <a:pt x="1378133" y="4038153"/>
                    <a:pt x="1769512" y="4098609"/>
                  </a:cubicBezTo>
                  <a:cubicBezTo>
                    <a:pt x="2052426" y="4142185"/>
                    <a:pt x="2335725" y="4182282"/>
                    <a:pt x="2613554" y="4215551"/>
                  </a:cubicBezTo>
                  <a:cubicBezTo>
                    <a:pt x="2605544" y="4218158"/>
                    <a:pt x="2594611" y="4208102"/>
                    <a:pt x="2581134" y="4205620"/>
                  </a:cubicBezTo>
                  <a:cubicBezTo>
                    <a:pt x="2087178" y="4113668"/>
                    <a:pt x="1597684" y="4002775"/>
                    <a:pt x="1112635" y="3872923"/>
                  </a:cubicBezTo>
                  <a:cubicBezTo>
                    <a:pt x="880453" y="3810852"/>
                    <a:pt x="649713" y="3744374"/>
                    <a:pt x="420412" y="3673490"/>
                  </a:cubicBezTo>
                  <a:lnTo>
                    <a:pt x="0" y="3534573"/>
                  </a:lnTo>
                  <a:close/>
                </a:path>
              </a:pathLst>
            </a:custGeom>
            <a:noFill/>
            <a:extLst>
              <a:ext uri="{909E8E84-426E-40DD-AFC4-6F175D3DCCD1}">
                <a14:hiddenFill xmlns:a14="http://schemas.microsoft.com/office/drawing/2010/main">
                  <a:solidFill>
                    <a:srgbClr val="FFFFFF"/>
                  </a:solidFill>
                </a14:hiddenFill>
              </a:ext>
            </a:extLst>
          </p:spPr>
        </p:pic>
        <p:sp>
          <p:nvSpPr>
            <p:cNvPr id="5" name="Freeform: Shape 4">
              <a:extLst>
                <a:ext uri="{FF2B5EF4-FFF2-40B4-BE49-F238E27FC236}">
                  <a16:creationId xmlns:a16="http://schemas.microsoft.com/office/drawing/2014/main" id="{33262394-210C-4FF0-8580-82A1059F1E56}"/>
                </a:ext>
              </a:extLst>
            </p:cNvPr>
            <p:cNvSpPr/>
            <p:nvPr/>
          </p:nvSpPr>
          <p:spPr>
            <a:xfrm>
              <a:off x="2707495" y="-32657"/>
              <a:ext cx="9481457" cy="3510204"/>
            </a:xfrm>
            <a:custGeom>
              <a:avLst/>
              <a:gdLst>
                <a:gd name="connsiteX0" fmla="*/ 0 w 9481457"/>
                <a:gd name="connsiteY0" fmla="*/ 21771 h 3429000"/>
                <a:gd name="connsiteX1" fmla="*/ 9481457 w 9481457"/>
                <a:gd name="connsiteY1" fmla="*/ 3429000 h 3429000"/>
                <a:gd name="connsiteX2" fmla="*/ 9459686 w 9481457"/>
                <a:gd name="connsiteY2" fmla="*/ 0 h 3429000"/>
                <a:gd name="connsiteX3" fmla="*/ 0 w 9481457"/>
                <a:gd name="connsiteY3" fmla="*/ 21771 h 3429000"/>
              </a:gdLst>
              <a:ahLst/>
              <a:cxnLst>
                <a:cxn ang="0">
                  <a:pos x="connsiteX0" y="connsiteY0"/>
                </a:cxn>
                <a:cxn ang="0">
                  <a:pos x="connsiteX1" y="connsiteY1"/>
                </a:cxn>
                <a:cxn ang="0">
                  <a:pos x="connsiteX2" y="connsiteY2"/>
                </a:cxn>
                <a:cxn ang="0">
                  <a:pos x="connsiteX3" y="connsiteY3"/>
                </a:cxn>
              </a:cxnLst>
              <a:rect l="l" t="t" r="r" b="b"/>
              <a:pathLst>
                <a:path w="9481457" h="3429000">
                  <a:moveTo>
                    <a:pt x="0" y="21771"/>
                  </a:moveTo>
                  <a:lnTo>
                    <a:pt x="9481457" y="3429000"/>
                  </a:lnTo>
                  <a:lnTo>
                    <a:pt x="9459686" y="0"/>
                  </a:lnTo>
                  <a:lnTo>
                    <a:pt x="0" y="21771"/>
                  </a:lnTo>
                  <a:close/>
                </a:path>
              </a:pathLst>
            </a:custGeom>
            <a:solidFill>
              <a:srgbClr val="F2F0E1"/>
            </a:solidFill>
            <a:ln>
              <a:solidFill>
                <a:srgbClr val="F2F0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EBD23560-0254-4E0D-BBBE-E03F431002AA}"/>
              </a:ext>
            </a:extLst>
          </p:cNvPr>
          <p:cNvSpPr>
            <a:spLocks noGrp="1"/>
          </p:cNvSpPr>
          <p:nvPr>
            <p:ph type="title"/>
          </p:nvPr>
        </p:nvSpPr>
        <p:spPr>
          <a:xfrm>
            <a:off x="6456391" y="-229271"/>
            <a:ext cx="5199990" cy="2786040"/>
          </a:xfrm>
        </p:spPr>
        <p:txBody>
          <a:bodyPr>
            <a:normAutofit fontScale="90000"/>
          </a:bodyPr>
          <a:lstStyle/>
          <a:p>
            <a:pPr algn="ctr">
              <a:lnSpc>
                <a:spcPct val="90000"/>
              </a:lnSpc>
            </a:pPr>
            <a:r>
              <a:rPr lang="en-US" sz="3600" dirty="0"/>
              <a:t>Why do some still say: </a:t>
            </a:r>
            <a:br>
              <a:rPr lang="en-US" sz="3600" dirty="0"/>
            </a:br>
            <a:r>
              <a:rPr lang="en-US" sz="2400" dirty="0"/>
              <a:t> </a:t>
            </a:r>
            <a:br>
              <a:rPr lang="en-US" sz="1600" dirty="0"/>
            </a:br>
            <a:r>
              <a:rPr lang="en-US" sz="3600" dirty="0"/>
              <a:t>      “The Law was done </a:t>
            </a:r>
            <a:br>
              <a:rPr lang="en-US" sz="3600" dirty="0"/>
            </a:br>
            <a:r>
              <a:rPr lang="en-US" sz="3600" dirty="0"/>
              <a:t>       away with?” </a:t>
            </a:r>
          </a:p>
        </p:txBody>
      </p:sp>
      <p:pic>
        <p:nvPicPr>
          <p:cNvPr id="8" name="Picture 7">
            <a:extLst>
              <a:ext uri="{FF2B5EF4-FFF2-40B4-BE49-F238E27FC236}">
                <a16:creationId xmlns:a16="http://schemas.microsoft.com/office/drawing/2014/main" id="{D13983E9-A1A2-4F0A-B34D-29E5914E9AA0}"/>
              </a:ext>
            </a:extLst>
          </p:cNvPr>
          <p:cNvPicPr>
            <a:picLocks noChangeAspect="1"/>
          </p:cNvPicPr>
          <p:nvPr/>
        </p:nvPicPr>
        <p:blipFill>
          <a:blip r:embed="rId3"/>
          <a:stretch>
            <a:fillRect/>
          </a:stretch>
        </p:blipFill>
        <p:spPr>
          <a:xfrm>
            <a:off x="51895" y="4652127"/>
            <a:ext cx="4225028" cy="1704223"/>
          </a:xfrm>
          <a:prstGeom prst="rect">
            <a:avLst/>
          </a:prstGeom>
        </p:spPr>
      </p:pic>
      <p:sp>
        <p:nvSpPr>
          <p:cNvPr id="10" name="Freeform: Shape 9">
            <a:extLst>
              <a:ext uri="{FF2B5EF4-FFF2-40B4-BE49-F238E27FC236}">
                <a16:creationId xmlns:a16="http://schemas.microsoft.com/office/drawing/2014/main" id="{668B569D-D36C-443B-AEB1-71C8052313F1}"/>
              </a:ext>
            </a:extLst>
          </p:cNvPr>
          <p:cNvSpPr/>
          <p:nvPr/>
        </p:nvSpPr>
        <p:spPr>
          <a:xfrm>
            <a:off x="1278194" y="6044127"/>
            <a:ext cx="10378188" cy="690012"/>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itle 1">
            <a:extLst>
              <a:ext uri="{FF2B5EF4-FFF2-40B4-BE49-F238E27FC236}">
                <a16:creationId xmlns:a16="http://schemas.microsoft.com/office/drawing/2014/main" id="{1AC17B9B-AD1F-43D2-A8F6-EBB8893A3895}"/>
              </a:ext>
            </a:extLst>
          </p:cNvPr>
          <p:cNvSpPr txBox="1">
            <a:spLocks/>
          </p:cNvSpPr>
          <p:nvPr/>
        </p:nvSpPr>
        <p:spPr>
          <a:xfrm>
            <a:off x="906390" y="5987273"/>
            <a:ext cx="11028962" cy="855351"/>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Man has “institutionally” made God’s Laws void in favor of traditions </a:t>
            </a:r>
          </a:p>
        </p:txBody>
      </p:sp>
    </p:spTree>
    <p:extLst>
      <p:ext uri="{BB962C8B-B14F-4D97-AF65-F5344CB8AC3E}">
        <p14:creationId xmlns:p14="http://schemas.microsoft.com/office/powerpoint/2010/main" val="117584267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2C61293E-6EBE-43EF-A52C-9BEBFD7679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05BB444-A885-4041-9C1A-243E13056C03}"/>
              </a:ext>
            </a:extLst>
          </p:cNvPr>
          <p:cNvSpPr>
            <a:spLocks noGrp="1"/>
          </p:cNvSpPr>
          <p:nvPr>
            <p:ph type="title"/>
          </p:nvPr>
        </p:nvSpPr>
        <p:spPr>
          <a:xfrm>
            <a:off x="4974771" y="290321"/>
            <a:ext cx="6573932" cy="1783080"/>
          </a:xfrm>
        </p:spPr>
        <p:txBody>
          <a:bodyPr anchor="b">
            <a:noAutofit/>
          </a:bodyPr>
          <a:lstStyle/>
          <a:p>
            <a:r>
              <a:rPr lang="en-US" sz="6000" dirty="0"/>
              <a:t>Misperceptions by omission</a:t>
            </a:r>
          </a:p>
        </p:txBody>
      </p:sp>
      <p:sp>
        <p:nvSpPr>
          <p:cNvPr id="73" name="Rectangle 6">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12862" y="2395728"/>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77F6F927-8D5F-4BA2-A5C1-236E58E4AB99}"/>
              </a:ext>
            </a:extLst>
          </p:cNvPr>
          <p:cNvSpPr>
            <a:spLocks noGrp="1"/>
          </p:cNvSpPr>
          <p:nvPr>
            <p:ph idx="1"/>
          </p:nvPr>
        </p:nvSpPr>
        <p:spPr>
          <a:xfrm>
            <a:off x="4974771" y="2569029"/>
            <a:ext cx="6829302" cy="3621459"/>
          </a:xfrm>
        </p:spPr>
        <p:txBody>
          <a:bodyPr>
            <a:normAutofit/>
          </a:bodyPr>
          <a:lstStyle/>
          <a:p>
            <a:r>
              <a:rPr lang="en-US" sz="2000" dirty="0"/>
              <a:t>Too often this verse is misunderstood because only the first half of the verse is taught.</a:t>
            </a:r>
            <a:br>
              <a:rPr lang="en-US" sz="2000" dirty="0"/>
            </a:br>
            <a:endParaRPr lang="en-US" sz="1100" dirty="0"/>
          </a:p>
          <a:p>
            <a:pPr marL="0" indent="0">
              <a:lnSpc>
                <a:spcPct val="90000"/>
              </a:lnSpc>
              <a:buNone/>
            </a:pPr>
            <a:r>
              <a:rPr lang="en-US" sz="1600" b="0" i="0" u="none" strike="noStrike" baseline="0" dirty="0">
                <a:latin typeface="Arial" panose="020B0604020202020204" pitchFamily="34" charset="0"/>
              </a:rPr>
              <a:t>                 </a:t>
            </a:r>
            <a:r>
              <a:rPr lang="en-US" sz="2000" b="0" i="0" u="none" strike="noStrike" baseline="0" dirty="0">
                <a:latin typeface="Arial" panose="020B0604020202020204" pitchFamily="34" charset="0"/>
              </a:rPr>
              <a:t>For Christ </a:t>
            </a:r>
            <a:r>
              <a:rPr lang="en-US" sz="2000" b="0" i="1" u="none" strike="noStrike" baseline="0" dirty="0">
                <a:latin typeface="Arial" panose="020B0604020202020204" pitchFamily="34" charset="0"/>
              </a:rPr>
              <a:t>is </a:t>
            </a:r>
            <a:r>
              <a:rPr lang="en-US" sz="2000" b="0" i="0" u="none" strike="noStrike" baseline="0" dirty="0">
                <a:latin typeface="Arial" panose="020B0604020202020204" pitchFamily="34" charset="0"/>
              </a:rPr>
              <a:t>the </a:t>
            </a:r>
            <a:r>
              <a:rPr lang="en-US" sz="2000" b="0" i="0" u="sng" strike="noStrike" baseline="0" dirty="0">
                <a:latin typeface="Arial" panose="020B0604020202020204" pitchFamily="34" charset="0"/>
              </a:rPr>
              <a:t>end of the law </a:t>
            </a:r>
            <a:r>
              <a:rPr lang="en-US" sz="2000" b="0" i="0" strike="noStrike" baseline="0" dirty="0">
                <a:latin typeface="Arial" panose="020B0604020202020204" pitchFamily="34" charset="0"/>
              </a:rPr>
              <a:t>… </a:t>
            </a:r>
            <a:br>
              <a:rPr lang="en-US" sz="2000" b="0" i="0" u="none" strike="noStrike" baseline="0" dirty="0">
                <a:latin typeface="Arial" panose="020B0604020202020204" pitchFamily="34" charset="0"/>
              </a:rPr>
            </a:br>
            <a:r>
              <a:rPr lang="en-US" sz="2000" b="0" i="0" u="none" strike="noStrike" baseline="0" dirty="0">
                <a:latin typeface="Arial" panose="020B0604020202020204" pitchFamily="34" charset="0"/>
              </a:rPr>
              <a:t>                                                                </a:t>
            </a:r>
            <a:r>
              <a:rPr lang="en-US" sz="2000" b="1" i="0" u="none" strike="noStrike" baseline="0" dirty="0">
                <a:latin typeface="Arial" panose="020B0604020202020204" pitchFamily="34" charset="0"/>
              </a:rPr>
              <a:t>  </a:t>
            </a:r>
            <a:r>
              <a:rPr lang="en-US" sz="1600" b="1" i="0" u="none" strike="noStrike" baseline="0" dirty="0">
                <a:latin typeface="Arial" panose="020B0604020202020204" pitchFamily="34" charset="0"/>
              </a:rPr>
              <a:t>(Romans 10:4 KJV)</a:t>
            </a:r>
            <a:endParaRPr lang="en-US" sz="2000" b="1" dirty="0"/>
          </a:p>
        </p:txBody>
      </p:sp>
      <p:sp>
        <p:nvSpPr>
          <p:cNvPr id="4" name="Slide Number Placeholder 3">
            <a:extLst>
              <a:ext uri="{FF2B5EF4-FFF2-40B4-BE49-F238E27FC236}">
                <a16:creationId xmlns:a16="http://schemas.microsoft.com/office/drawing/2014/main" id="{47AF9F84-BF41-42B9-8070-08F318C34BFE}"/>
              </a:ext>
            </a:extLst>
          </p:cNvPr>
          <p:cNvSpPr>
            <a:spLocks noGrp="1"/>
          </p:cNvSpPr>
          <p:nvPr>
            <p:ph type="sldNum" sz="quarter" idx="12"/>
          </p:nvPr>
        </p:nvSpPr>
        <p:spPr>
          <a:xfrm>
            <a:off x="10186416" y="6325760"/>
            <a:ext cx="1371600" cy="365125"/>
          </a:xfrm>
        </p:spPr>
        <p:txBody>
          <a:bodyPr>
            <a:normAutofit/>
          </a:bodyPr>
          <a:lstStyle/>
          <a:p>
            <a:pPr>
              <a:spcAft>
                <a:spcPts val="600"/>
              </a:spcAft>
            </a:pPr>
            <a:fld id="{20926163-E7C4-4106-B7C7-FA295E06D549}" type="slidenum">
              <a:rPr lang="en-US" smtClean="0"/>
              <a:pPr>
                <a:spcAft>
                  <a:spcPts val="600"/>
                </a:spcAft>
              </a:pPr>
              <a:t>54</a:t>
            </a:fld>
            <a:endParaRPr lang="en-US"/>
          </a:p>
        </p:txBody>
      </p:sp>
      <p:pic>
        <p:nvPicPr>
          <p:cNvPr id="2050" name="Picture 2" descr="Jesus Christ: The “Goal” of God’s Law; The wrong understanding and application of the Greek word telos can have a tragic effect on getting to know Jesus Christ’s role for “everyone who believes.”">
            <a:extLst>
              <a:ext uri="{FF2B5EF4-FFF2-40B4-BE49-F238E27FC236}">
                <a16:creationId xmlns:a16="http://schemas.microsoft.com/office/drawing/2014/main" id="{AE30A7D7-9CDB-42CB-8DE1-6E3AA325A11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2089"/>
          <a:stretch/>
        </p:blipFill>
        <p:spPr bwMode="auto">
          <a:xfrm>
            <a:off x="1" y="1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6" name="Freeform: Shape 5">
            <a:extLst>
              <a:ext uri="{FF2B5EF4-FFF2-40B4-BE49-F238E27FC236}">
                <a16:creationId xmlns:a16="http://schemas.microsoft.com/office/drawing/2014/main" id="{A9254680-55CA-4144-B665-3C0B9E7FFADD}"/>
              </a:ext>
            </a:extLst>
          </p:cNvPr>
          <p:cNvSpPr/>
          <p:nvPr/>
        </p:nvSpPr>
        <p:spPr>
          <a:xfrm>
            <a:off x="4583931" y="5088467"/>
            <a:ext cx="7527189" cy="1487260"/>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E830062C-51FE-4C23-959D-34E8ECC6F1C6}"/>
              </a:ext>
            </a:extLst>
          </p:cNvPr>
          <p:cNvSpPr txBox="1">
            <a:spLocks/>
          </p:cNvSpPr>
          <p:nvPr/>
        </p:nvSpPr>
        <p:spPr>
          <a:xfrm>
            <a:off x="4624638" y="5215468"/>
            <a:ext cx="7442784" cy="1115144"/>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The rest of this verse is usually omitted  ... And yet</a:t>
            </a:r>
            <a:br>
              <a:rPr lang="en-US" sz="2400" b="1" dirty="0">
                <a:solidFill>
                  <a:schemeClr val="bg1"/>
                </a:solidFill>
              </a:rPr>
            </a:br>
            <a:r>
              <a:rPr lang="en-US" sz="2400" b="1" dirty="0">
                <a:solidFill>
                  <a:schemeClr val="bg1"/>
                </a:solidFill>
              </a:rPr>
              <a:t>the context is dependent on the entire verse </a:t>
            </a:r>
          </a:p>
        </p:txBody>
      </p:sp>
      <p:sp>
        <p:nvSpPr>
          <p:cNvPr id="5" name="Rectangle 4">
            <a:extLst>
              <a:ext uri="{FF2B5EF4-FFF2-40B4-BE49-F238E27FC236}">
                <a16:creationId xmlns:a16="http://schemas.microsoft.com/office/drawing/2014/main" id="{14D3565F-48F2-429B-8729-77C8CE21A47E}"/>
              </a:ext>
            </a:extLst>
          </p:cNvPr>
          <p:cNvSpPr/>
          <p:nvPr/>
        </p:nvSpPr>
        <p:spPr>
          <a:xfrm>
            <a:off x="4730620" y="2202024"/>
            <a:ext cx="6827396" cy="36700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7060980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BB444-A885-4041-9C1A-243E13056C03}"/>
              </a:ext>
            </a:extLst>
          </p:cNvPr>
          <p:cNvSpPr>
            <a:spLocks noGrp="1"/>
          </p:cNvSpPr>
          <p:nvPr>
            <p:ph type="title"/>
          </p:nvPr>
        </p:nvSpPr>
        <p:spPr>
          <a:xfrm>
            <a:off x="4974771" y="290321"/>
            <a:ext cx="6573932" cy="1783080"/>
          </a:xfrm>
        </p:spPr>
        <p:txBody>
          <a:bodyPr anchor="b">
            <a:noAutofit/>
          </a:bodyPr>
          <a:lstStyle/>
          <a:p>
            <a:r>
              <a:rPr lang="en-US" sz="6000" dirty="0"/>
              <a:t>Misperceptions by omission</a:t>
            </a:r>
          </a:p>
        </p:txBody>
      </p:sp>
      <p:sp>
        <p:nvSpPr>
          <p:cNvPr id="3" name="Content Placeholder 2">
            <a:extLst>
              <a:ext uri="{FF2B5EF4-FFF2-40B4-BE49-F238E27FC236}">
                <a16:creationId xmlns:a16="http://schemas.microsoft.com/office/drawing/2014/main" id="{77F6F927-8D5F-4BA2-A5C1-236E58E4AB99}"/>
              </a:ext>
            </a:extLst>
          </p:cNvPr>
          <p:cNvSpPr>
            <a:spLocks noGrp="1"/>
          </p:cNvSpPr>
          <p:nvPr>
            <p:ph idx="1"/>
          </p:nvPr>
        </p:nvSpPr>
        <p:spPr>
          <a:xfrm>
            <a:off x="4974771" y="2569029"/>
            <a:ext cx="6829302" cy="3621459"/>
          </a:xfrm>
        </p:spPr>
        <p:txBody>
          <a:bodyPr>
            <a:normAutofit/>
          </a:bodyPr>
          <a:lstStyle/>
          <a:p>
            <a:r>
              <a:rPr lang="en-US" sz="2000" dirty="0"/>
              <a:t>Too often this verse is misunderstood because only the first half of the verse is taught.</a:t>
            </a:r>
            <a:br>
              <a:rPr lang="en-US" sz="2000" dirty="0"/>
            </a:br>
            <a:endParaRPr lang="en-US" sz="1100" dirty="0"/>
          </a:p>
          <a:p>
            <a:pPr marL="0" indent="0">
              <a:lnSpc>
                <a:spcPct val="90000"/>
              </a:lnSpc>
              <a:buNone/>
            </a:pPr>
            <a:r>
              <a:rPr lang="en-US" sz="1600" b="0" i="0" u="none" strike="noStrike" baseline="0" dirty="0">
                <a:latin typeface="Arial" panose="020B0604020202020204" pitchFamily="34" charset="0"/>
              </a:rPr>
              <a:t>                 </a:t>
            </a:r>
            <a:r>
              <a:rPr lang="en-US" sz="2000" b="0" i="0" u="none" strike="noStrike" baseline="0" dirty="0">
                <a:latin typeface="Arial" panose="020B0604020202020204" pitchFamily="34" charset="0"/>
              </a:rPr>
              <a:t>For Christ </a:t>
            </a:r>
            <a:r>
              <a:rPr lang="en-US" sz="2000" b="0" i="1" u="none" strike="noStrike" baseline="0" dirty="0">
                <a:latin typeface="Arial" panose="020B0604020202020204" pitchFamily="34" charset="0"/>
              </a:rPr>
              <a:t>is </a:t>
            </a:r>
            <a:r>
              <a:rPr lang="en-US" sz="2000" b="0" i="0" u="none" strike="noStrike" baseline="0" dirty="0">
                <a:latin typeface="Arial" panose="020B0604020202020204" pitchFamily="34" charset="0"/>
              </a:rPr>
              <a:t>the </a:t>
            </a:r>
            <a:r>
              <a:rPr lang="en-US" sz="2000" b="0" i="0" u="sng" strike="noStrike" baseline="0" dirty="0">
                <a:latin typeface="Arial" panose="020B0604020202020204" pitchFamily="34" charset="0"/>
              </a:rPr>
              <a:t>end of the law </a:t>
            </a:r>
            <a:r>
              <a:rPr lang="en-US" sz="2000" b="1" i="0" u="none" strike="noStrike" baseline="0" dirty="0">
                <a:highlight>
                  <a:srgbClr val="FFFF00"/>
                </a:highlight>
                <a:latin typeface="Arial" panose="020B0604020202020204" pitchFamily="34" charset="0"/>
              </a:rPr>
              <a:t>for righteousness </a:t>
            </a:r>
            <a:br>
              <a:rPr lang="en-US" sz="2000" b="1" i="0" u="none" strike="noStrike" baseline="0" dirty="0">
                <a:highlight>
                  <a:srgbClr val="FFFF00"/>
                </a:highlight>
                <a:latin typeface="Arial" panose="020B0604020202020204" pitchFamily="34" charset="0"/>
              </a:rPr>
            </a:br>
            <a:r>
              <a:rPr lang="en-US" sz="2000" b="1" i="0" u="none" strike="noStrike" baseline="0" dirty="0">
                <a:latin typeface="Arial" panose="020B0604020202020204" pitchFamily="34" charset="0"/>
              </a:rPr>
              <a:t>              </a:t>
            </a:r>
            <a:r>
              <a:rPr lang="en-US" sz="2000" b="0" i="0" u="none" strike="noStrike" baseline="0" dirty="0">
                <a:latin typeface="Arial" panose="020B0604020202020204" pitchFamily="34" charset="0"/>
              </a:rPr>
              <a:t>to every one that believeth.          </a:t>
            </a:r>
            <a:br>
              <a:rPr lang="en-US" sz="2000" b="0" i="0" u="none" strike="noStrike" baseline="0" dirty="0">
                <a:latin typeface="Arial" panose="020B0604020202020204" pitchFamily="34" charset="0"/>
              </a:rPr>
            </a:br>
            <a:r>
              <a:rPr lang="en-US" sz="2000" b="0" i="0" u="none" strike="noStrike" baseline="0" dirty="0">
                <a:latin typeface="Arial" panose="020B0604020202020204" pitchFamily="34" charset="0"/>
              </a:rPr>
              <a:t>                                                                </a:t>
            </a:r>
            <a:r>
              <a:rPr lang="en-US" sz="2000" b="1" i="0" u="none" strike="noStrike" baseline="0" dirty="0">
                <a:latin typeface="Arial" panose="020B0604020202020204" pitchFamily="34" charset="0"/>
              </a:rPr>
              <a:t>  </a:t>
            </a:r>
            <a:r>
              <a:rPr lang="en-US" sz="1600" b="1" i="0" u="none" strike="noStrike" baseline="0" dirty="0">
                <a:latin typeface="Arial" panose="020B0604020202020204" pitchFamily="34" charset="0"/>
              </a:rPr>
              <a:t>(Romans 10:4 KJV)</a:t>
            </a:r>
            <a:endParaRPr lang="en-US" sz="2000" b="1" dirty="0"/>
          </a:p>
        </p:txBody>
      </p:sp>
      <p:sp>
        <p:nvSpPr>
          <p:cNvPr id="4" name="Slide Number Placeholder 3">
            <a:extLst>
              <a:ext uri="{FF2B5EF4-FFF2-40B4-BE49-F238E27FC236}">
                <a16:creationId xmlns:a16="http://schemas.microsoft.com/office/drawing/2014/main" id="{47AF9F84-BF41-42B9-8070-08F318C34BFE}"/>
              </a:ext>
            </a:extLst>
          </p:cNvPr>
          <p:cNvSpPr>
            <a:spLocks noGrp="1"/>
          </p:cNvSpPr>
          <p:nvPr>
            <p:ph type="sldNum" sz="quarter" idx="12"/>
          </p:nvPr>
        </p:nvSpPr>
        <p:spPr>
          <a:xfrm>
            <a:off x="10186416" y="6325760"/>
            <a:ext cx="1371600" cy="365125"/>
          </a:xfrm>
        </p:spPr>
        <p:txBody>
          <a:bodyPr>
            <a:normAutofit/>
          </a:bodyPr>
          <a:lstStyle/>
          <a:p>
            <a:pPr>
              <a:spcAft>
                <a:spcPts val="600"/>
              </a:spcAft>
            </a:pPr>
            <a:fld id="{20926163-E7C4-4106-B7C7-FA295E06D549}" type="slidenum">
              <a:rPr lang="en-US" smtClean="0"/>
              <a:pPr>
                <a:spcAft>
                  <a:spcPts val="600"/>
                </a:spcAft>
              </a:pPr>
              <a:t>55</a:t>
            </a:fld>
            <a:endParaRPr lang="en-US"/>
          </a:p>
        </p:txBody>
      </p:sp>
      <p:pic>
        <p:nvPicPr>
          <p:cNvPr id="2050" name="Picture 2" descr="Jesus Christ: The “Goal” of God’s Law; The wrong understanding and application of the Greek word telos can have a tragic effect on getting to know Jesus Christ’s role for “everyone who believes.”">
            <a:extLst>
              <a:ext uri="{FF2B5EF4-FFF2-40B4-BE49-F238E27FC236}">
                <a16:creationId xmlns:a16="http://schemas.microsoft.com/office/drawing/2014/main" id="{AE30A7D7-9CDB-42CB-8DE1-6E3AA325A11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2089"/>
          <a:stretch/>
        </p:blipFill>
        <p:spPr bwMode="auto">
          <a:xfrm>
            <a:off x="1" y="1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6" name="Freeform: Shape 5">
            <a:extLst>
              <a:ext uri="{FF2B5EF4-FFF2-40B4-BE49-F238E27FC236}">
                <a16:creationId xmlns:a16="http://schemas.microsoft.com/office/drawing/2014/main" id="{A9254680-55CA-4144-B665-3C0B9E7FFADD}"/>
              </a:ext>
            </a:extLst>
          </p:cNvPr>
          <p:cNvSpPr/>
          <p:nvPr/>
        </p:nvSpPr>
        <p:spPr>
          <a:xfrm>
            <a:off x="4583931" y="5088467"/>
            <a:ext cx="7527189" cy="1487260"/>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a:extLst>
              <a:ext uri="{FF2B5EF4-FFF2-40B4-BE49-F238E27FC236}">
                <a16:creationId xmlns:a16="http://schemas.microsoft.com/office/drawing/2014/main" id="{E830062C-51FE-4C23-959D-34E8ECC6F1C6}"/>
              </a:ext>
            </a:extLst>
          </p:cNvPr>
          <p:cNvSpPr txBox="1">
            <a:spLocks/>
          </p:cNvSpPr>
          <p:nvPr/>
        </p:nvSpPr>
        <p:spPr>
          <a:xfrm>
            <a:off x="4624638" y="5215468"/>
            <a:ext cx="7442784" cy="1115144"/>
          </a:xfrm>
          <a:prstGeom prst="rect">
            <a:avLst/>
          </a:prstGeom>
        </p:spPr>
        <p:txBody>
          <a:bodyPr vert="horz" lIns="91440" tIns="45720" rIns="91440" bIns="45720" rtlCol="0" anchor="ctr">
            <a:normAutofit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Christ was the end of “the Law Covenant” </a:t>
            </a:r>
            <a:br>
              <a:rPr lang="en-US" sz="2400" b="1" dirty="0">
                <a:solidFill>
                  <a:schemeClr val="bg1"/>
                </a:solidFill>
              </a:rPr>
            </a:br>
            <a:r>
              <a:rPr lang="en-US" sz="2400" b="1" dirty="0">
                <a:solidFill>
                  <a:schemeClr val="bg1"/>
                </a:solidFill>
              </a:rPr>
              <a:t>with man’s obedience and repetitive sacrificial works as the  means for righteousness. </a:t>
            </a:r>
          </a:p>
        </p:txBody>
      </p:sp>
    </p:spTree>
    <p:extLst>
      <p:ext uri="{BB962C8B-B14F-4D97-AF65-F5344CB8AC3E}">
        <p14:creationId xmlns:p14="http://schemas.microsoft.com/office/powerpoint/2010/main" val="107690911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A6D37EE4-EA1B-46EE-A54B-5233C63C96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0603FA6-2C34-44B2-83D7-AB1F77C8FC54}"/>
              </a:ext>
            </a:extLst>
          </p:cNvPr>
          <p:cNvSpPr>
            <a:spLocks noGrp="1"/>
          </p:cNvSpPr>
          <p:nvPr>
            <p:ph type="title"/>
          </p:nvPr>
        </p:nvSpPr>
        <p:spPr>
          <a:xfrm>
            <a:off x="678024" y="251706"/>
            <a:ext cx="10472056" cy="595989"/>
          </a:xfrm>
        </p:spPr>
        <p:txBody>
          <a:bodyPr anchor="b">
            <a:noAutofit/>
          </a:bodyPr>
          <a:lstStyle/>
          <a:p>
            <a:pPr algn="ctr"/>
            <a:r>
              <a:rPr lang="en-US" dirty="0"/>
              <a:t>What does Romans 6:14 really mean?</a:t>
            </a:r>
          </a:p>
        </p:txBody>
      </p:sp>
      <p:sp>
        <p:nvSpPr>
          <p:cNvPr id="137" name="Rectangle 6">
            <a:extLst>
              <a:ext uri="{FF2B5EF4-FFF2-40B4-BE49-F238E27FC236}">
                <a16:creationId xmlns:a16="http://schemas.microsoft.com/office/drawing/2014/main" id="{3EB27620-B0B1-4232-A055-99D347606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183815" y="2895147"/>
            <a:ext cx="3474720" cy="27432"/>
          </a:xfrm>
          <a:custGeom>
            <a:avLst/>
            <a:gdLst>
              <a:gd name="connsiteX0" fmla="*/ 0 w 3474720"/>
              <a:gd name="connsiteY0" fmla="*/ 0 h 27432"/>
              <a:gd name="connsiteX1" fmla="*/ 660197 w 3474720"/>
              <a:gd name="connsiteY1" fmla="*/ 0 h 27432"/>
              <a:gd name="connsiteX2" fmla="*/ 1355141 w 3474720"/>
              <a:gd name="connsiteY2" fmla="*/ 0 h 27432"/>
              <a:gd name="connsiteX3" fmla="*/ 2084832 w 3474720"/>
              <a:gd name="connsiteY3" fmla="*/ 0 h 27432"/>
              <a:gd name="connsiteX4" fmla="*/ 2814523 w 3474720"/>
              <a:gd name="connsiteY4" fmla="*/ 0 h 27432"/>
              <a:gd name="connsiteX5" fmla="*/ 3474720 w 3474720"/>
              <a:gd name="connsiteY5" fmla="*/ 0 h 27432"/>
              <a:gd name="connsiteX6" fmla="*/ 3474720 w 3474720"/>
              <a:gd name="connsiteY6" fmla="*/ 27432 h 27432"/>
              <a:gd name="connsiteX7" fmla="*/ 2710282 w 3474720"/>
              <a:gd name="connsiteY7" fmla="*/ 27432 h 27432"/>
              <a:gd name="connsiteX8" fmla="*/ 1945843 w 3474720"/>
              <a:gd name="connsiteY8" fmla="*/ 27432 h 27432"/>
              <a:gd name="connsiteX9" fmla="*/ 1250899 w 3474720"/>
              <a:gd name="connsiteY9" fmla="*/ 27432 h 27432"/>
              <a:gd name="connsiteX10" fmla="*/ 0 w 3474720"/>
              <a:gd name="connsiteY10" fmla="*/ 27432 h 27432"/>
              <a:gd name="connsiteX11" fmla="*/ 0 w 3474720"/>
              <a:gd name="connsiteY11"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4720" h="27432" fill="none" extrusionOk="0">
                <a:moveTo>
                  <a:pt x="0" y="0"/>
                </a:moveTo>
                <a:cubicBezTo>
                  <a:pt x="307185" y="-8713"/>
                  <a:pt x="392307" y="-13121"/>
                  <a:pt x="660197" y="0"/>
                </a:cubicBezTo>
                <a:cubicBezTo>
                  <a:pt x="928087" y="13121"/>
                  <a:pt x="1167029" y="-2668"/>
                  <a:pt x="1355141" y="0"/>
                </a:cubicBezTo>
                <a:cubicBezTo>
                  <a:pt x="1543253" y="2668"/>
                  <a:pt x="1739408" y="-6709"/>
                  <a:pt x="2084832" y="0"/>
                </a:cubicBezTo>
                <a:cubicBezTo>
                  <a:pt x="2430256" y="6709"/>
                  <a:pt x="2538889" y="29706"/>
                  <a:pt x="2814523" y="0"/>
                </a:cubicBezTo>
                <a:cubicBezTo>
                  <a:pt x="3090157" y="-29706"/>
                  <a:pt x="3152920" y="-15446"/>
                  <a:pt x="3474720" y="0"/>
                </a:cubicBezTo>
                <a:cubicBezTo>
                  <a:pt x="3473554" y="7395"/>
                  <a:pt x="3474765" y="21864"/>
                  <a:pt x="3474720" y="27432"/>
                </a:cubicBezTo>
                <a:cubicBezTo>
                  <a:pt x="3275380" y="12730"/>
                  <a:pt x="2958934" y="10130"/>
                  <a:pt x="2710282" y="27432"/>
                </a:cubicBezTo>
                <a:cubicBezTo>
                  <a:pt x="2461630" y="44734"/>
                  <a:pt x="2131168" y="43757"/>
                  <a:pt x="1945843" y="27432"/>
                </a:cubicBezTo>
                <a:cubicBezTo>
                  <a:pt x="1760518" y="11107"/>
                  <a:pt x="1444829" y="-3738"/>
                  <a:pt x="1250899" y="27432"/>
                </a:cubicBezTo>
                <a:cubicBezTo>
                  <a:pt x="1056969" y="58602"/>
                  <a:pt x="444992" y="52761"/>
                  <a:pt x="0" y="27432"/>
                </a:cubicBezTo>
                <a:cubicBezTo>
                  <a:pt x="-503" y="20663"/>
                  <a:pt x="1168" y="5855"/>
                  <a:pt x="0" y="0"/>
                </a:cubicBezTo>
                <a:close/>
              </a:path>
              <a:path w="3474720" h="27432" stroke="0" extrusionOk="0">
                <a:moveTo>
                  <a:pt x="0" y="0"/>
                </a:moveTo>
                <a:cubicBezTo>
                  <a:pt x="300114" y="-5103"/>
                  <a:pt x="525093" y="-25284"/>
                  <a:pt x="660197" y="0"/>
                </a:cubicBezTo>
                <a:cubicBezTo>
                  <a:pt x="795301" y="25284"/>
                  <a:pt x="1023172" y="17955"/>
                  <a:pt x="1250899" y="0"/>
                </a:cubicBezTo>
                <a:cubicBezTo>
                  <a:pt x="1478626" y="-17955"/>
                  <a:pt x="1782079" y="-27844"/>
                  <a:pt x="2015338" y="0"/>
                </a:cubicBezTo>
                <a:cubicBezTo>
                  <a:pt x="2248597" y="27844"/>
                  <a:pt x="2491007" y="27648"/>
                  <a:pt x="2675534" y="0"/>
                </a:cubicBezTo>
                <a:cubicBezTo>
                  <a:pt x="2860061" y="-27648"/>
                  <a:pt x="3088679" y="-3661"/>
                  <a:pt x="3474720" y="0"/>
                </a:cubicBezTo>
                <a:cubicBezTo>
                  <a:pt x="3474913" y="12649"/>
                  <a:pt x="3473732" y="17989"/>
                  <a:pt x="3474720" y="27432"/>
                </a:cubicBezTo>
                <a:cubicBezTo>
                  <a:pt x="3317198" y="15714"/>
                  <a:pt x="2959205" y="52182"/>
                  <a:pt x="2779776" y="27432"/>
                </a:cubicBezTo>
                <a:cubicBezTo>
                  <a:pt x="2600347" y="2682"/>
                  <a:pt x="2382660" y="-684"/>
                  <a:pt x="2015338" y="27432"/>
                </a:cubicBezTo>
                <a:cubicBezTo>
                  <a:pt x="1648016" y="55548"/>
                  <a:pt x="1641073" y="39646"/>
                  <a:pt x="1424635" y="27432"/>
                </a:cubicBezTo>
                <a:cubicBezTo>
                  <a:pt x="1208197" y="15218"/>
                  <a:pt x="1021559" y="15893"/>
                  <a:pt x="729691" y="27432"/>
                </a:cubicBezTo>
                <a:cubicBezTo>
                  <a:pt x="437823" y="38971"/>
                  <a:pt x="153856" y="-2647"/>
                  <a:pt x="0" y="27432"/>
                </a:cubicBezTo>
                <a:cubicBezTo>
                  <a:pt x="1300" y="19678"/>
                  <a:pt x="-86" y="12044"/>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30E93386-5A17-491E-9A2A-4B4A2736C78E}"/>
              </a:ext>
            </a:extLst>
          </p:cNvPr>
          <p:cNvSpPr>
            <a:spLocks noGrp="1"/>
          </p:cNvSpPr>
          <p:nvPr>
            <p:ph idx="1"/>
          </p:nvPr>
        </p:nvSpPr>
        <p:spPr>
          <a:xfrm>
            <a:off x="5082022" y="1212978"/>
            <a:ext cx="7003672" cy="4416527"/>
          </a:xfrm>
          <a:solidFill>
            <a:schemeClr val="bg1"/>
          </a:solidFill>
        </p:spPr>
        <p:txBody>
          <a:bodyPr anchor="t">
            <a:normAutofit/>
          </a:bodyPr>
          <a:lstStyle/>
          <a:p>
            <a:r>
              <a:rPr lang="en-US" dirty="0"/>
              <a:t>Being “under something” means that it has been </a:t>
            </a:r>
            <a:r>
              <a:rPr lang="en-US" b="1" u="sng" dirty="0"/>
              <a:t>applied</a:t>
            </a:r>
            <a:r>
              <a:rPr lang="en-US" dirty="0"/>
              <a:t> to you.</a:t>
            </a:r>
          </a:p>
          <a:p>
            <a:pPr lvl="1">
              <a:lnSpc>
                <a:spcPct val="120000"/>
              </a:lnSpc>
            </a:pPr>
            <a:r>
              <a:rPr lang="en-US" sz="1600" dirty="0"/>
              <a:t>Being Under the Law </a:t>
            </a:r>
          </a:p>
          <a:p>
            <a:pPr lvl="2">
              <a:lnSpc>
                <a:spcPct val="120000"/>
              </a:lnSpc>
            </a:pPr>
            <a:r>
              <a:rPr lang="en-US" sz="1600" dirty="0"/>
              <a:t>The Law has been applied to you because of your transgression, and you are facing a judgment</a:t>
            </a:r>
          </a:p>
          <a:p>
            <a:pPr lvl="1">
              <a:lnSpc>
                <a:spcPct val="120000"/>
              </a:lnSpc>
            </a:pPr>
            <a:r>
              <a:rPr lang="en-US" sz="1600" dirty="0"/>
              <a:t>Being under Grace:</a:t>
            </a:r>
          </a:p>
          <a:p>
            <a:pPr lvl="2">
              <a:lnSpc>
                <a:spcPct val="120000"/>
              </a:lnSpc>
            </a:pPr>
            <a:r>
              <a:rPr lang="en-US" sz="1600" dirty="0"/>
              <a:t>Someone else has redeemed you from your judgment by paying the debt for your transgression</a:t>
            </a:r>
          </a:p>
          <a:p>
            <a:pPr lvl="1">
              <a:lnSpc>
                <a:spcPct val="120000"/>
              </a:lnSpc>
            </a:pPr>
            <a:r>
              <a:rPr lang="en-US" sz="1600" dirty="0"/>
              <a:t>Being under Mercy</a:t>
            </a:r>
          </a:p>
          <a:p>
            <a:pPr lvl="2">
              <a:lnSpc>
                <a:spcPct val="120000"/>
              </a:lnSpc>
            </a:pPr>
            <a:r>
              <a:rPr lang="en-US" sz="1600" dirty="0"/>
              <a:t>The case against you has been dropped and you are no longer under the judgement of the law</a:t>
            </a:r>
          </a:p>
          <a:p>
            <a:endParaRPr lang="en-US" dirty="0"/>
          </a:p>
        </p:txBody>
      </p:sp>
      <p:pic>
        <p:nvPicPr>
          <p:cNvPr id="3074" name="Picture 2" descr="Romans 6:14 | World Challenge">
            <a:extLst>
              <a:ext uri="{FF2B5EF4-FFF2-40B4-BE49-F238E27FC236}">
                <a16:creationId xmlns:a16="http://schemas.microsoft.com/office/drawing/2014/main" id="{12AE3173-10DE-4508-870F-827FCD07F06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405" r="15279" b="-2"/>
          <a:stretch/>
        </p:blipFill>
        <p:spPr bwMode="auto">
          <a:xfrm>
            <a:off x="472753" y="918878"/>
            <a:ext cx="3283231" cy="2159497"/>
          </a:xfrm>
          <a:custGeom>
            <a:avLst/>
            <a:gdLst/>
            <a:ahLst/>
            <a:cxnLst/>
            <a:rect l="l" t="t" r="r" b="b"/>
            <a:pathLst>
              <a:path w="5531320" h="4424065">
                <a:moveTo>
                  <a:pt x="4292328" y="3931444"/>
                </a:moveTo>
                <a:cubicBezTo>
                  <a:pt x="3830135" y="4131325"/>
                  <a:pt x="3346708" y="4259111"/>
                  <a:pt x="2855653" y="4364392"/>
                </a:cubicBezTo>
                <a:lnTo>
                  <a:pt x="2855525" y="4364392"/>
                </a:lnTo>
                <a:cubicBezTo>
                  <a:pt x="3386634" y="4394018"/>
                  <a:pt x="3853531" y="4210158"/>
                  <a:pt x="4292328" y="3931444"/>
                </a:cubicBezTo>
                <a:close/>
                <a:moveTo>
                  <a:pt x="4302118" y="3923561"/>
                </a:moveTo>
                <a:lnTo>
                  <a:pt x="4301102" y="3924959"/>
                </a:lnTo>
                <a:lnTo>
                  <a:pt x="4302881" y="3924959"/>
                </a:lnTo>
                <a:close/>
                <a:moveTo>
                  <a:pt x="3885572" y="334733"/>
                </a:moveTo>
                <a:cubicBezTo>
                  <a:pt x="4046889" y="406840"/>
                  <a:pt x="4203653" y="488713"/>
                  <a:pt x="4355013" y="579880"/>
                </a:cubicBezTo>
                <a:cubicBezTo>
                  <a:pt x="4662082" y="768063"/>
                  <a:pt x="4933803" y="995790"/>
                  <a:pt x="5144619" y="1290779"/>
                </a:cubicBezTo>
                <a:cubicBezTo>
                  <a:pt x="5314365" y="1528042"/>
                  <a:pt x="5426258" y="1789591"/>
                  <a:pt x="5468598" y="2088522"/>
                </a:cubicBezTo>
                <a:cubicBezTo>
                  <a:pt x="5479330" y="2001424"/>
                  <a:pt x="5480182" y="1913385"/>
                  <a:pt x="5471141" y="1826083"/>
                </a:cubicBezTo>
                <a:cubicBezTo>
                  <a:pt x="5455337" y="1662962"/>
                  <a:pt x="5406307" y="1504799"/>
                  <a:pt x="5327080" y="1361348"/>
                </a:cubicBezTo>
                <a:cubicBezTo>
                  <a:pt x="5206160" y="1140233"/>
                  <a:pt x="5033362" y="965782"/>
                  <a:pt x="4833354" y="816507"/>
                </a:cubicBezTo>
                <a:cubicBezTo>
                  <a:pt x="4597235" y="640276"/>
                  <a:pt x="4336322" y="509438"/>
                  <a:pt x="4063457" y="400724"/>
                </a:cubicBezTo>
                <a:cubicBezTo>
                  <a:pt x="4033360" y="388607"/>
                  <a:pt x="4003060" y="376909"/>
                  <a:pt x="3972544" y="365631"/>
                </a:cubicBezTo>
                <a:cubicBezTo>
                  <a:pt x="3943680" y="354950"/>
                  <a:pt x="3914563" y="345033"/>
                  <a:pt x="3885572" y="334733"/>
                </a:cubicBezTo>
                <a:close/>
                <a:moveTo>
                  <a:pt x="3865737" y="329520"/>
                </a:moveTo>
                <a:cubicBezTo>
                  <a:pt x="3865737" y="329520"/>
                  <a:pt x="3865737" y="330410"/>
                  <a:pt x="3866500" y="330537"/>
                </a:cubicBezTo>
                <a:lnTo>
                  <a:pt x="3869806" y="330156"/>
                </a:lnTo>
                <a:close/>
                <a:moveTo>
                  <a:pt x="2219772" y="85645"/>
                </a:moveTo>
                <a:cubicBezTo>
                  <a:pt x="2206943" y="84005"/>
                  <a:pt x="2193910" y="85264"/>
                  <a:pt x="2181627" y="89333"/>
                </a:cubicBezTo>
                <a:cubicBezTo>
                  <a:pt x="1932920" y="125113"/>
                  <a:pt x="1690800" y="197118"/>
                  <a:pt x="1462972" y="303073"/>
                </a:cubicBezTo>
                <a:cubicBezTo>
                  <a:pt x="971789" y="529528"/>
                  <a:pt x="578130" y="865460"/>
                  <a:pt x="308698" y="1338461"/>
                </a:cubicBezTo>
                <a:cubicBezTo>
                  <a:pt x="180225" y="1561852"/>
                  <a:pt x="97653" y="1808638"/>
                  <a:pt x="65840" y="2064364"/>
                </a:cubicBezTo>
                <a:cubicBezTo>
                  <a:pt x="71943" y="2050505"/>
                  <a:pt x="77284" y="2036391"/>
                  <a:pt x="82115" y="2022150"/>
                </a:cubicBezTo>
                <a:cubicBezTo>
                  <a:pt x="170104" y="1763653"/>
                  <a:pt x="279580" y="1515073"/>
                  <a:pt x="423261" y="1282260"/>
                </a:cubicBezTo>
                <a:cubicBezTo>
                  <a:pt x="630770" y="945565"/>
                  <a:pt x="895371" y="664944"/>
                  <a:pt x="1231812" y="454001"/>
                </a:cubicBezTo>
                <a:cubicBezTo>
                  <a:pt x="1535193" y="263783"/>
                  <a:pt x="1866802" y="149729"/>
                  <a:pt x="2219772" y="85645"/>
                </a:cubicBezTo>
                <a:close/>
                <a:moveTo>
                  <a:pt x="2612541" y="836"/>
                </a:moveTo>
                <a:cubicBezTo>
                  <a:pt x="2715914" y="-4250"/>
                  <a:pt x="2831240" y="14695"/>
                  <a:pt x="2946311" y="35548"/>
                </a:cubicBezTo>
                <a:cubicBezTo>
                  <a:pt x="3291652" y="98106"/>
                  <a:pt x="3631144" y="182915"/>
                  <a:pt x="3961100" y="303581"/>
                </a:cubicBezTo>
                <a:cubicBezTo>
                  <a:pt x="4278341" y="419543"/>
                  <a:pt x="4581341" y="563350"/>
                  <a:pt x="4854588" y="764502"/>
                </a:cubicBezTo>
                <a:cubicBezTo>
                  <a:pt x="5067438" y="921152"/>
                  <a:pt x="5250408" y="1105521"/>
                  <a:pt x="5377813" y="1339732"/>
                </a:cubicBezTo>
                <a:cubicBezTo>
                  <a:pt x="5459812" y="1489986"/>
                  <a:pt x="5510304" y="1655396"/>
                  <a:pt x="5526198" y="1825829"/>
                </a:cubicBezTo>
                <a:cubicBezTo>
                  <a:pt x="5538277" y="1951327"/>
                  <a:pt x="5527342" y="2074917"/>
                  <a:pt x="5510558" y="2199398"/>
                </a:cubicBezTo>
                <a:cubicBezTo>
                  <a:pt x="5502967" y="2266991"/>
                  <a:pt x="5502713" y="2335195"/>
                  <a:pt x="5509796" y="2402839"/>
                </a:cubicBezTo>
                <a:cubicBezTo>
                  <a:pt x="5534208" y="2664197"/>
                  <a:pt x="5468472" y="2926051"/>
                  <a:pt x="5323520" y="3144890"/>
                </a:cubicBezTo>
                <a:cubicBezTo>
                  <a:pt x="5201340" y="3332234"/>
                  <a:pt x="5041042" y="3491719"/>
                  <a:pt x="4853062" y="3612932"/>
                </a:cubicBezTo>
                <a:cubicBezTo>
                  <a:pt x="4671110" y="3732072"/>
                  <a:pt x="4498566" y="3864563"/>
                  <a:pt x="4316359" y="3982940"/>
                </a:cubicBezTo>
                <a:cubicBezTo>
                  <a:pt x="4019717" y="4175573"/>
                  <a:pt x="3701077" y="4317347"/>
                  <a:pt x="3352557" y="4386771"/>
                </a:cubicBezTo>
                <a:cubicBezTo>
                  <a:pt x="3160954" y="4425590"/>
                  <a:pt x="2964456" y="4434173"/>
                  <a:pt x="2770207" y="4412201"/>
                </a:cubicBezTo>
                <a:cubicBezTo>
                  <a:pt x="2685525" y="4402537"/>
                  <a:pt x="2599953" y="4402410"/>
                  <a:pt x="2514889" y="4393637"/>
                </a:cubicBezTo>
                <a:cubicBezTo>
                  <a:pt x="2307137" y="4370851"/>
                  <a:pt x="2102209" y="4327277"/>
                  <a:pt x="1903167" y="4263562"/>
                </a:cubicBezTo>
                <a:cubicBezTo>
                  <a:pt x="1560623" y="4156119"/>
                  <a:pt x="1238932" y="4006972"/>
                  <a:pt x="948393" y="3794249"/>
                </a:cubicBezTo>
                <a:cubicBezTo>
                  <a:pt x="647554" y="3573897"/>
                  <a:pt x="396813" y="3308660"/>
                  <a:pt x="223634" y="2975526"/>
                </a:cubicBezTo>
                <a:cubicBezTo>
                  <a:pt x="129454" y="2796370"/>
                  <a:pt x="67150" y="2602198"/>
                  <a:pt x="39520" y="2401695"/>
                </a:cubicBezTo>
                <a:cubicBezTo>
                  <a:pt x="34510" y="2367555"/>
                  <a:pt x="26729" y="2333872"/>
                  <a:pt x="16252" y="2300991"/>
                </a:cubicBezTo>
                <a:cubicBezTo>
                  <a:pt x="-9179" y="2218598"/>
                  <a:pt x="-24" y="2135695"/>
                  <a:pt x="11801" y="2053556"/>
                </a:cubicBezTo>
                <a:cubicBezTo>
                  <a:pt x="93686" y="1480615"/>
                  <a:pt x="377868" y="1021983"/>
                  <a:pt x="812850" y="651084"/>
                </a:cubicBezTo>
                <a:cubicBezTo>
                  <a:pt x="1176755" y="340201"/>
                  <a:pt x="1598260" y="146042"/>
                  <a:pt x="2066810" y="52586"/>
                </a:cubicBezTo>
                <a:cubicBezTo>
                  <a:pt x="2154544" y="35039"/>
                  <a:pt x="2243041" y="23087"/>
                  <a:pt x="2332046" y="14441"/>
                </a:cubicBezTo>
                <a:cubicBezTo>
                  <a:pt x="2421052" y="5794"/>
                  <a:pt x="2508913" y="2107"/>
                  <a:pt x="2612541" y="836"/>
                </a:cubicBezTo>
                <a:close/>
              </a:path>
            </a:pathLst>
          </a:custGeom>
          <a:noFill/>
          <a:extLst>
            <a:ext uri="{909E8E84-426E-40DD-AFC4-6F175D3DCCD1}">
              <a14:hiddenFill xmlns:a14="http://schemas.microsoft.com/office/drawing/2010/main">
                <a:solidFill>
                  <a:srgbClr val="FFFFFF"/>
                </a:solidFill>
              </a14:hiddenFill>
            </a:ext>
          </a:extLst>
        </p:spPr>
      </p:pic>
      <p:sp>
        <p:nvSpPr>
          <p:cNvPr id="4" name="Slide Number Placeholder 3">
            <a:extLst>
              <a:ext uri="{FF2B5EF4-FFF2-40B4-BE49-F238E27FC236}">
                <a16:creationId xmlns:a16="http://schemas.microsoft.com/office/drawing/2014/main" id="{D97F9A25-EDF4-46C7-BDD6-BFBAA2733FE6}"/>
              </a:ext>
            </a:extLst>
          </p:cNvPr>
          <p:cNvSpPr>
            <a:spLocks noGrp="1"/>
          </p:cNvSpPr>
          <p:nvPr>
            <p:ph type="sldNum" sz="quarter" idx="12"/>
          </p:nvPr>
        </p:nvSpPr>
        <p:spPr>
          <a:xfrm>
            <a:off x="9636966" y="6467364"/>
            <a:ext cx="1828800" cy="365125"/>
          </a:xfrm>
        </p:spPr>
        <p:txBody>
          <a:bodyPr>
            <a:normAutofit/>
          </a:bodyPr>
          <a:lstStyle/>
          <a:p>
            <a:pPr>
              <a:spcAft>
                <a:spcPts val="600"/>
              </a:spcAft>
            </a:pPr>
            <a:fld id="{20926163-E7C4-4106-B7C7-FA295E06D549}" type="slidenum">
              <a:rPr lang="en-US"/>
              <a:pPr>
                <a:spcAft>
                  <a:spcPts val="600"/>
                </a:spcAft>
              </a:pPr>
              <a:t>56</a:t>
            </a:fld>
            <a:endParaRPr lang="en-US"/>
          </a:p>
        </p:txBody>
      </p:sp>
      <p:sp>
        <p:nvSpPr>
          <p:cNvPr id="5" name="Freeform: Shape 4">
            <a:extLst>
              <a:ext uri="{FF2B5EF4-FFF2-40B4-BE49-F238E27FC236}">
                <a16:creationId xmlns:a16="http://schemas.microsoft.com/office/drawing/2014/main" id="{3AF85BFD-F9DC-4CC3-86B1-8C99009BE2D4}"/>
              </a:ext>
            </a:extLst>
          </p:cNvPr>
          <p:cNvSpPr/>
          <p:nvPr/>
        </p:nvSpPr>
        <p:spPr>
          <a:xfrm>
            <a:off x="136354" y="5363481"/>
            <a:ext cx="11919292" cy="1416063"/>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78551 w 10497466"/>
              <a:gd name="connsiteY70" fmla="*/ 212388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78551 w 10497466"/>
              <a:gd name="connsiteY70" fmla="*/ 212388 h 1627142"/>
              <a:gd name="connsiteX71" fmla="*/ 124287 w 10497466"/>
              <a:gd name="connsiteY71" fmla="*/ 472082 h 1627142"/>
              <a:gd name="connsiteX72" fmla="*/ 50413 w 10497466"/>
              <a:gd name="connsiteY72" fmla="*/ 470327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78551 w 10497466"/>
              <a:gd name="connsiteY70" fmla="*/ 212388 h 1627142"/>
              <a:gd name="connsiteX71" fmla="*/ 59290 w 10497466"/>
              <a:gd name="connsiteY71" fmla="*/ 377453 h 1627142"/>
              <a:gd name="connsiteX72" fmla="*/ 50413 w 10497466"/>
              <a:gd name="connsiteY72" fmla="*/ 470327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29558 w 10497466"/>
              <a:gd name="connsiteY69" fmla="*/ 5960 h 1627142"/>
              <a:gd name="connsiteX70" fmla="*/ 78551 w 10497466"/>
              <a:gd name="connsiteY70" fmla="*/ 212388 h 1627142"/>
              <a:gd name="connsiteX71" fmla="*/ 59290 w 10497466"/>
              <a:gd name="connsiteY71" fmla="*/ 377453 h 1627142"/>
              <a:gd name="connsiteX72" fmla="*/ 50413 w 10497466"/>
              <a:gd name="connsiteY72" fmla="*/ 470327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 name="connsiteX0" fmla="*/ 8788893 w 10497466"/>
              <a:gd name="connsiteY0" fmla="*/ 1496574 h 1826011"/>
              <a:gd name="connsiteX1" fmla="*/ 8788893 w 10497466"/>
              <a:gd name="connsiteY1" fmla="*/ 1496574 h 1826011"/>
              <a:gd name="connsiteX2" fmla="*/ 9401452 w 10497466"/>
              <a:gd name="connsiteY2" fmla="*/ 1487697 h 1826011"/>
              <a:gd name="connsiteX3" fmla="*/ 9490229 w 10497466"/>
              <a:gd name="connsiteY3" fmla="*/ 1469941 h 1826011"/>
              <a:gd name="connsiteX4" fmla="*/ 9792070 w 10497466"/>
              <a:gd name="connsiteY4" fmla="*/ 1452186 h 1826011"/>
              <a:gd name="connsiteX5" fmla="*/ 9916357 w 10497466"/>
              <a:gd name="connsiteY5" fmla="*/ 1443308 h 1826011"/>
              <a:gd name="connsiteX6" fmla="*/ 9987378 w 10497466"/>
              <a:gd name="connsiteY6" fmla="*/ 1425553 h 1826011"/>
              <a:gd name="connsiteX7" fmla="*/ 10031767 w 10497466"/>
              <a:gd name="connsiteY7" fmla="*/ 1416675 h 1826011"/>
              <a:gd name="connsiteX8" fmla="*/ 10085033 w 10497466"/>
              <a:gd name="connsiteY8" fmla="*/ 1398920 h 1826011"/>
              <a:gd name="connsiteX9" fmla="*/ 10173810 w 10497466"/>
              <a:gd name="connsiteY9" fmla="*/ 1372287 h 1826011"/>
              <a:gd name="connsiteX10" fmla="*/ 10218198 w 10497466"/>
              <a:gd name="connsiteY10" fmla="*/ 1336776 h 1826011"/>
              <a:gd name="connsiteX11" fmla="*/ 10244831 w 10497466"/>
              <a:gd name="connsiteY11" fmla="*/ 1319021 h 1826011"/>
              <a:gd name="connsiteX12" fmla="*/ 10298097 w 10497466"/>
              <a:gd name="connsiteY12" fmla="*/ 1256877 h 1826011"/>
              <a:gd name="connsiteX13" fmla="*/ 10351363 w 10497466"/>
              <a:gd name="connsiteY13" fmla="*/ 1239122 h 1826011"/>
              <a:gd name="connsiteX14" fmla="*/ 10386874 w 10497466"/>
              <a:gd name="connsiteY14" fmla="*/ 1212489 h 1826011"/>
              <a:gd name="connsiteX15" fmla="*/ 10422384 w 10497466"/>
              <a:gd name="connsiteY15" fmla="*/ 1203611 h 1826011"/>
              <a:gd name="connsiteX16" fmla="*/ 10466773 w 10497466"/>
              <a:gd name="connsiteY16" fmla="*/ 1168101 h 1826011"/>
              <a:gd name="connsiteX17" fmla="*/ 10475650 w 10497466"/>
              <a:gd name="connsiteY17" fmla="*/ 812994 h 1826011"/>
              <a:gd name="connsiteX18" fmla="*/ 10440140 w 10497466"/>
              <a:gd name="connsiteY18" fmla="*/ 768605 h 1826011"/>
              <a:gd name="connsiteX19" fmla="*/ 10422384 w 10497466"/>
              <a:gd name="connsiteY19" fmla="*/ 741972 h 1826011"/>
              <a:gd name="connsiteX20" fmla="*/ 10360241 w 10497466"/>
              <a:gd name="connsiteY20" fmla="*/ 715339 h 1826011"/>
              <a:gd name="connsiteX21" fmla="*/ 10324730 w 10497466"/>
              <a:gd name="connsiteY21" fmla="*/ 662073 h 1826011"/>
              <a:gd name="connsiteX22" fmla="*/ 10306975 w 10497466"/>
              <a:gd name="connsiteY22" fmla="*/ 635440 h 1826011"/>
              <a:gd name="connsiteX23" fmla="*/ 10280342 w 10497466"/>
              <a:gd name="connsiteY23" fmla="*/ 626563 h 1826011"/>
              <a:gd name="connsiteX24" fmla="*/ 10218198 w 10497466"/>
              <a:gd name="connsiteY24" fmla="*/ 555541 h 1826011"/>
              <a:gd name="connsiteX25" fmla="*/ 10182687 w 10497466"/>
              <a:gd name="connsiteY25" fmla="*/ 537786 h 1826011"/>
              <a:gd name="connsiteX26" fmla="*/ 10093910 w 10497466"/>
              <a:gd name="connsiteY26" fmla="*/ 493398 h 1826011"/>
              <a:gd name="connsiteX27" fmla="*/ 10014011 w 10497466"/>
              <a:gd name="connsiteY27" fmla="*/ 466765 h 1826011"/>
              <a:gd name="connsiteX28" fmla="*/ 9978501 w 10497466"/>
              <a:gd name="connsiteY28" fmla="*/ 457887 h 1826011"/>
              <a:gd name="connsiteX29" fmla="*/ 9934112 w 10497466"/>
              <a:gd name="connsiteY29" fmla="*/ 449009 h 1826011"/>
              <a:gd name="connsiteX30" fmla="*/ 9898602 w 10497466"/>
              <a:gd name="connsiteY30" fmla="*/ 440132 h 1826011"/>
              <a:gd name="connsiteX31" fmla="*/ 9836458 w 10497466"/>
              <a:gd name="connsiteY31" fmla="*/ 431254 h 1826011"/>
              <a:gd name="connsiteX32" fmla="*/ 9783192 w 10497466"/>
              <a:gd name="connsiteY32" fmla="*/ 413499 h 1826011"/>
              <a:gd name="connsiteX33" fmla="*/ 9729926 w 10497466"/>
              <a:gd name="connsiteY33" fmla="*/ 386866 h 1826011"/>
              <a:gd name="connsiteX34" fmla="*/ 9676660 w 10497466"/>
              <a:gd name="connsiteY34" fmla="*/ 360233 h 1826011"/>
              <a:gd name="connsiteX35" fmla="*/ 9614516 w 10497466"/>
              <a:gd name="connsiteY35" fmla="*/ 324722 h 1826011"/>
              <a:gd name="connsiteX36" fmla="*/ 9570128 w 10497466"/>
              <a:gd name="connsiteY36" fmla="*/ 315844 h 1826011"/>
              <a:gd name="connsiteX37" fmla="*/ 9454718 w 10497466"/>
              <a:gd name="connsiteY37" fmla="*/ 289211 h 1826011"/>
              <a:gd name="connsiteX38" fmla="*/ 9419208 w 10497466"/>
              <a:gd name="connsiteY38" fmla="*/ 280334 h 1826011"/>
              <a:gd name="connsiteX39" fmla="*/ 9348186 w 10497466"/>
              <a:gd name="connsiteY39" fmla="*/ 271456 h 1826011"/>
              <a:gd name="connsiteX40" fmla="*/ 9286043 w 10497466"/>
              <a:gd name="connsiteY40" fmla="*/ 262578 h 1826011"/>
              <a:gd name="connsiteX41" fmla="*/ 9179510 w 10497466"/>
              <a:gd name="connsiteY41" fmla="*/ 244823 h 1826011"/>
              <a:gd name="connsiteX42" fmla="*/ 9081856 w 10497466"/>
              <a:gd name="connsiteY42" fmla="*/ 227068 h 1826011"/>
              <a:gd name="connsiteX43" fmla="*/ 9001957 w 10497466"/>
              <a:gd name="connsiteY43" fmla="*/ 218190 h 1826011"/>
              <a:gd name="connsiteX44" fmla="*/ 8629095 w 10497466"/>
              <a:gd name="connsiteY44" fmla="*/ 218190 h 1826011"/>
              <a:gd name="connsiteX45" fmla="*/ 8416031 w 10497466"/>
              <a:gd name="connsiteY45" fmla="*/ 244823 h 1826011"/>
              <a:gd name="connsiteX46" fmla="*/ 6347534 w 10497466"/>
              <a:gd name="connsiteY46" fmla="*/ 235945 h 1826011"/>
              <a:gd name="connsiteX47" fmla="*/ 6196613 w 10497466"/>
              <a:gd name="connsiteY47" fmla="*/ 218190 h 1826011"/>
              <a:gd name="connsiteX48" fmla="*/ 6107837 w 10497466"/>
              <a:gd name="connsiteY48" fmla="*/ 209312 h 1826011"/>
              <a:gd name="connsiteX49" fmla="*/ 5149048 w 10497466"/>
              <a:gd name="connsiteY49" fmla="*/ 227068 h 1826011"/>
              <a:gd name="connsiteX50" fmla="*/ 4891596 w 10497466"/>
              <a:gd name="connsiteY50" fmla="*/ 280334 h 1826011"/>
              <a:gd name="connsiteX51" fmla="*/ 4811697 w 10497466"/>
              <a:gd name="connsiteY51" fmla="*/ 289211 h 1826011"/>
              <a:gd name="connsiteX52" fmla="*/ 4705165 w 10497466"/>
              <a:gd name="connsiteY52" fmla="*/ 298089 h 1826011"/>
              <a:gd name="connsiteX53" fmla="*/ 4669654 w 10497466"/>
              <a:gd name="connsiteY53" fmla="*/ 271456 h 1826011"/>
              <a:gd name="connsiteX54" fmla="*/ 4554244 w 10497466"/>
              <a:gd name="connsiteY54" fmla="*/ 253701 h 1826011"/>
              <a:gd name="connsiteX55" fmla="*/ 4447712 w 10497466"/>
              <a:gd name="connsiteY55" fmla="*/ 235945 h 1826011"/>
              <a:gd name="connsiteX56" fmla="*/ 3453413 w 10497466"/>
              <a:gd name="connsiteY56" fmla="*/ 244823 h 1826011"/>
              <a:gd name="connsiteX57" fmla="*/ 2805343 w 10497466"/>
              <a:gd name="connsiteY57" fmla="*/ 253701 h 1826011"/>
              <a:gd name="connsiteX58" fmla="*/ 1816687 w 10497466"/>
              <a:gd name="connsiteY58" fmla="*/ 328271 h 1826011"/>
              <a:gd name="connsiteX59" fmla="*/ 1296140 w 10497466"/>
              <a:gd name="connsiteY59" fmla="*/ 369110 h 1826011"/>
              <a:gd name="connsiteX60" fmla="*/ 1180730 w 10497466"/>
              <a:gd name="connsiteY60" fmla="*/ 413499 h 1826011"/>
              <a:gd name="connsiteX61" fmla="*/ 1127464 w 10497466"/>
              <a:gd name="connsiteY61" fmla="*/ 431254 h 1826011"/>
              <a:gd name="connsiteX62" fmla="*/ 674703 w 10497466"/>
              <a:gd name="connsiteY62" fmla="*/ 440132 h 1826011"/>
              <a:gd name="connsiteX63" fmla="*/ 621437 w 10497466"/>
              <a:gd name="connsiteY63" fmla="*/ 449009 h 1826011"/>
              <a:gd name="connsiteX64" fmla="*/ 497149 w 10497466"/>
              <a:gd name="connsiteY64" fmla="*/ 457887 h 1826011"/>
              <a:gd name="connsiteX65" fmla="*/ 435006 w 10497466"/>
              <a:gd name="connsiteY65" fmla="*/ 475642 h 1826011"/>
              <a:gd name="connsiteX66" fmla="*/ 399495 w 10497466"/>
              <a:gd name="connsiteY66" fmla="*/ 484520 h 1826011"/>
              <a:gd name="connsiteX67" fmla="*/ 346229 w 10497466"/>
              <a:gd name="connsiteY67" fmla="*/ 493398 h 1826011"/>
              <a:gd name="connsiteX68" fmla="*/ 168834 w 10497466"/>
              <a:gd name="connsiteY68" fmla="*/ 157 h 1826011"/>
              <a:gd name="connsiteX69" fmla="*/ 129558 w 10497466"/>
              <a:gd name="connsiteY69" fmla="*/ 204829 h 1826011"/>
              <a:gd name="connsiteX70" fmla="*/ 78551 w 10497466"/>
              <a:gd name="connsiteY70" fmla="*/ 411257 h 1826011"/>
              <a:gd name="connsiteX71" fmla="*/ 59290 w 10497466"/>
              <a:gd name="connsiteY71" fmla="*/ 576322 h 1826011"/>
              <a:gd name="connsiteX72" fmla="*/ 50413 w 10497466"/>
              <a:gd name="connsiteY72" fmla="*/ 669196 h 1826011"/>
              <a:gd name="connsiteX73" fmla="*/ 79899 w 10497466"/>
              <a:gd name="connsiteY73" fmla="*/ 750850 h 1826011"/>
              <a:gd name="connsiteX74" fmla="*/ 35510 w 10497466"/>
              <a:gd name="connsiteY74" fmla="*/ 804116 h 1826011"/>
              <a:gd name="connsiteX75" fmla="*/ 8877 w 10497466"/>
              <a:gd name="connsiteY75" fmla="*/ 892893 h 1826011"/>
              <a:gd name="connsiteX76" fmla="*/ 0 w 10497466"/>
              <a:gd name="connsiteY76" fmla="*/ 946159 h 1826011"/>
              <a:gd name="connsiteX77" fmla="*/ 17755 w 10497466"/>
              <a:gd name="connsiteY77" fmla="*/ 1088202 h 1826011"/>
              <a:gd name="connsiteX78" fmla="*/ 26633 w 10497466"/>
              <a:gd name="connsiteY78" fmla="*/ 1141468 h 1826011"/>
              <a:gd name="connsiteX79" fmla="*/ 44388 w 10497466"/>
              <a:gd name="connsiteY79" fmla="*/ 1203611 h 1826011"/>
              <a:gd name="connsiteX80" fmla="*/ 62143 w 10497466"/>
              <a:gd name="connsiteY80" fmla="*/ 1248000 h 1826011"/>
              <a:gd name="connsiteX81" fmla="*/ 71021 w 10497466"/>
              <a:gd name="connsiteY81" fmla="*/ 1274633 h 1826011"/>
              <a:gd name="connsiteX82" fmla="*/ 88777 w 10497466"/>
              <a:gd name="connsiteY82" fmla="*/ 1292388 h 1826011"/>
              <a:gd name="connsiteX83" fmla="*/ 133165 w 10497466"/>
              <a:gd name="connsiteY83" fmla="*/ 1354532 h 1826011"/>
              <a:gd name="connsiteX84" fmla="*/ 168676 w 10497466"/>
              <a:gd name="connsiteY84" fmla="*/ 1381165 h 1826011"/>
              <a:gd name="connsiteX85" fmla="*/ 213064 w 10497466"/>
              <a:gd name="connsiteY85" fmla="*/ 1434431 h 1826011"/>
              <a:gd name="connsiteX86" fmla="*/ 230819 w 10497466"/>
              <a:gd name="connsiteY86" fmla="*/ 1461064 h 1826011"/>
              <a:gd name="connsiteX87" fmla="*/ 275208 w 10497466"/>
              <a:gd name="connsiteY87" fmla="*/ 1505452 h 1826011"/>
              <a:gd name="connsiteX88" fmla="*/ 346229 w 10497466"/>
              <a:gd name="connsiteY88" fmla="*/ 1594229 h 1826011"/>
              <a:gd name="connsiteX89" fmla="*/ 372862 w 10497466"/>
              <a:gd name="connsiteY89" fmla="*/ 1603106 h 1826011"/>
              <a:gd name="connsiteX90" fmla="*/ 417250 w 10497466"/>
              <a:gd name="connsiteY90" fmla="*/ 1629739 h 1826011"/>
              <a:gd name="connsiteX91" fmla="*/ 452761 w 10497466"/>
              <a:gd name="connsiteY91" fmla="*/ 1647495 h 1826011"/>
              <a:gd name="connsiteX92" fmla="*/ 497149 w 10497466"/>
              <a:gd name="connsiteY92" fmla="*/ 1665250 h 1826011"/>
              <a:gd name="connsiteX93" fmla="*/ 514905 w 10497466"/>
              <a:gd name="connsiteY93" fmla="*/ 1683005 h 1826011"/>
              <a:gd name="connsiteX94" fmla="*/ 550415 w 10497466"/>
              <a:gd name="connsiteY94" fmla="*/ 1691883 h 1826011"/>
              <a:gd name="connsiteX95" fmla="*/ 577048 w 10497466"/>
              <a:gd name="connsiteY95" fmla="*/ 1700761 h 1826011"/>
              <a:gd name="connsiteX96" fmla="*/ 612559 w 10497466"/>
              <a:gd name="connsiteY96" fmla="*/ 1709639 h 1826011"/>
              <a:gd name="connsiteX97" fmla="*/ 665825 w 10497466"/>
              <a:gd name="connsiteY97" fmla="*/ 1727394 h 1826011"/>
              <a:gd name="connsiteX98" fmla="*/ 719091 w 10497466"/>
              <a:gd name="connsiteY98" fmla="*/ 1745149 h 1826011"/>
              <a:gd name="connsiteX99" fmla="*/ 745724 w 10497466"/>
              <a:gd name="connsiteY99" fmla="*/ 1754027 h 1826011"/>
              <a:gd name="connsiteX100" fmla="*/ 790112 w 10497466"/>
              <a:gd name="connsiteY100" fmla="*/ 1762905 h 1826011"/>
              <a:gd name="connsiteX101" fmla="*/ 914400 w 10497466"/>
              <a:gd name="connsiteY101" fmla="*/ 1741244 h 1826011"/>
              <a:gd name="connsiteX102" fmla="*/ 1029810 w 10497466"/>
              <a:gd name="connsiteY102" fmla="*/ 1741600 h 1826011"/>
              <a:gd name="connsiteX103" fmla="*/ 1080919 w 10497466"/>
              <a:gd name="connsiteY103" fmla="*/ 1750477 h 1826011"/>
              <a:gd name="connsiteX104" fmla="*/ 1166461 w 10497466"/>
              <a:gd name="connsiteY104" fmla="*/ 1755093 h 1826011"/>
              <a:gd name="connsiteX105" fmla="*/ 1276478 w 10497466"/>
              <a:gd name="connsiteY105" fmla="*/ 1763972 h 1826011"/>
              <a:gd name="connsiteX106" fmla="*/ 1526959 w 10497466"/>
              <a:gd name="connsiteY106" fmla="*/ 1777109 h 1826011"/>
              <a:gd name="connsiteX107" fmla="*/ 1633491 w 10497466"/>
              <a:gd name="connsiteY107" fmla="*/ 1825048 h 1826011"/>
              <a:gd name="connsiteX108" fmla="*/ 1695635 w 10497466"/>
              <a:gd name="connsiteY108" fmla="*/ 1807293 h 1826011"/>
              <a:gd name="connsiteX109" fmla="*/ 1740023 w 10497466"/>
              <a:gd name="connsiteY109" fmla="*/ 1789538 h 1826011"/>
              <a:gd name="connsiteX110" fmla="*/ 1775534 w 10497466"/>
              <a:gd name="connsiteY110" fmla="*/ 1780660 h 1826011"/>
              <a:gd name="connsiteX111" fmla="*/ 1828800 w 10497466"/>
              <a:gd name="connsiteY111" fmla="*/ 1762905 h 1826011"/>
              <a:gd name="connsiteX112" fmla="*/ 1855433 w 10497466"/>
              <a:gd name="connsiteY112" fmla="*/ 1754027 h 1826011"/>
              <a:gd name="connsiteX113" fmla="*/ 1953087 w 10497466"/>
              <a:gd name="connsiteY113" fmla="*/ 1736272 h 1826011"/>
              <a:gd name="connsiteX114" fmla="*/ 1988598 w 10497466"/>
              <a:gd name="connsiteY114" fmla="*/ 1727394 h 1826011"/>
              <a:gd name="connsiteX115" fmla="*/ 2059619 w 10497466"/>
              <a:gd name="connsiteY115" fmla="*/ 1709639 h 1826011"/>
              <a:gd name="connsiteX116" fmla="*/ 2627790 w 10497466"/>
              <a:gd name="connsiteY116" fmla="*/ 1700761 h 1826011"/>
              <a:gd name="connsiteX117" fmla="*/ 2734322 w 10497466"/>
              <a:gd name="connsiteY117" fmla="*/ 1683005 h 1826011"/>
              <a:gd name="connsiteX118" fmla="*/ 2902998 w 10497466"/>
              <a:gd name="connsiteY118" fmla="*/ 1647495 h 1826011"/>
              <a:gd name="connsiteX119" fmla="*/ 3027285 w 10497466"/>
              <a:gd name="connsiteY119" fmla="*/ 1629739 h 1826011"/>
              <a:gd name="connsiteX120" fmla="*/ 3222594 w 10497466"/>
              <a:gd name="connsiteY120" fmla="*/ 1594229 h 1826011"/>
              <a:gd name="connsiteX121" fmla="*/ 3577701 w 10497466"/>
              <a:gd name="connsiteY121" fmla="*/ 1558718 h 1826011"/>
              <a:gd name="connsiteX122" fmla="*/ 3986074 w 10497466"/>
              <a:gd name="connsiteY122" fmla="*/ 1576473 h 1826011"/>
              <a:gd name="connsiteX123" fmla="*/ 4074850 w 10497466"/>
              <a:gd name="connsiteY123" fmla="*/ 1620862 h 1826011"/>
              <a:gd name="connsiteX124" fmla="*/ 4128116 w 10497466"/>
              <a:gd name="connsiteY124" fmla="*/ 1611984 h 1826011"/>
              <a:gd name="connsiteX125" fmla="*/ 4163627 w 10497466"/>
              <a:gd name="connsiteY125" fmla="*/ 1603106 h 1826011"/>
              <a:gd name="connsiteX126" fmla="*/ 4225771 w 10497466"/>
              <a:gd name="connsiteY126" fmla="*/ 1594229 h 1826011"/>
              <a:gd name="connsiteX127" fmla="*/ 4634143 w 10497466"/>
              <a:gd name="connsiteY127" fmla="*/ 1603106 h 1826011"/>
              <a:gd name="connsiteX128" fmla="*/ 4696287 w 10497466"/>
              <a:gd name="connsiteY128" fmla="*/ 1620862 h 1826011"/>
              <a:gd name="connsiteX129" fmla="*/ 4838330 w 10497466"/>
              <a:gd name="connsiteY129" fmla="*/ 1647495 h 1826011"/>
              <a:gd name="connsiteX130" fmla="*/ 5007006 w 10497466"/>
              <a:gd name="connsiteY130" fmla="*/ 1683005 h 1826011"/>
              <a:gd name="connsiteX131" fmla="*/ 5166804 w 10497466"/>
              <a:gd name="connsiteY131" fmla="*/ 1700761 h 1826011"/>
              <a:gd name="connsiteX132" fmla="*/ 5495277 w 10497466"/>
              <a:gd name="connsiteY132" fmla="*/ 1718516 h 1826011"/>
              <a:gd name="connsiteX133" fmla="*/ 5575177 w 10497466"/>
              <a:gd name="connsiteY133" fmla="*/ 1727394 h 1826011"/>
              <a:gd name="connsiteX134" fmla="*/ 6152225 w 10497466"/>
              <a:gd name="connsiteY134" fmla="*/ 1709639 h 1826011"/>
              <a:gd name="connsiteX135" fmla="*/ 6205491 w 10497466"/>
              <a:gd name="connsiteY135" fmla="*/ 1700761 h 1826011"/>
              <a:gd name="connsiteX136" fmla="*/ 6365289 w 10497466"/>
              <a:gd name="connsiteY136" fmla="*/ 1754026 h 1826011"/>
              <a:gd name="connsiteX137" fmla="*/ 6498455 w 10497466"/>
              <a:gd name="connsiteY137" fmla="*/ 1754027 h 1826011"/>
              <a:gd name="connsiteX138" fmla="*/ 6578353 w 10497466"/>
              <a:gd name="connsiteY138" fmla="*/ 1745149 h 1826011"/>
              <a:gd name="connsiteX139" fmla="*/ 6747029 w 10497466"/>
              <a:gd name="connsiteY139" fmla="*/ 1727394 h 1826011"/>
              <a:gd name="connsiteX140" fmla="*/ 6773662 w 10497466"/>
              <a:gd name="connsiteY140" fmla="*/ 1762904 h 1826011"/>
              <a:gd name="connsiteX141" fmla="*/ 6862438 w 10497466"/>
              <a:gd name="connsiteY141" fmla="*/ 1718516 h 1826011"/>
              <a:gd name="connsiteX142" fmla="*/ 6924582 w 10497466"/>
              <a:gd name="connsiteY142" fmla="*/ 1727394 h 1826011"/>
              <a:gd name="connsiteX143" fmla="*/ 7013358 w 10497466"/>
              <a:gd name="connsiteY143" fmla="*/ 1709638 h 1826011"/>
              <a:gd name="connsiteX144" fmla="*/ 7102136 w 10497466"/>
              <a:gd name="connsiteY144" fmla="*/ 1700761 h 1826011"/>
              <a:gd name="connsiteX145" fmla="*/ 7155402 w 10497466"/>
              <a:gd name="connsiteY145" fmla="*/ 1718517 h 1826011"/>
              <a:gd name="connsiteX146" fmla="*/ 7164280 w 10497466"/>
              <a:gd name="connsiteY146" fmla="*/ 1683005 h 1826011"/>
              <a:gd name="connsiteX147" fmla="*/ 7279690 w 10497466"/>
              <a:gd name="connsiteY147" fmla="*/ 1674128 h 1826011"/>
              <a:gd name="connsiteX148" fmla="*/ 7386221 w 10497466"/>
              <a:gd name="connsiteY148" fmla="*/ 1638617 h 1826011"/>
              <a:gd name="connsiteX149" fmla="*/ 7439488 w 10497466"/>
              <a:gd name="connsiteY149" fmla="*/ 1603106 h 1826011"/>
              <a:gd name="connsiteX150" fmla="*/ 7572652 w 10497466"/>
              <a:gd name="connsiteY150" fmla="*/ 1611985 h 1826011"/>
              <a:gd name="connsiteX151" fmla="*/ 7696939 w 10497466"/>
              <a:gd name="connsiteY151" fmla="*/ 1629740 h 1826011"/>
              <a:gd name="connsiteX152" fmla="*/ 7767961 w 10497466"/>
              <a:gd name="connsiteY152" fmla="*/ 1603106 h 1826011"/>
              <a:gd name="connsiteX153" fmla="*/ 7945514 w 10497466"/>
              <a:gd name="connsiteY153" fmla="*/ 1611984 h 1826011"/>
              <a:gd name="connsiteX154" fmla="*/ 8007658 w 10497466"/>
              <a:gd name="connsiteY154" fmla="*/ 1656373 h 1826011"/>
              <a:gd name="connsiteX155" fmla="*/ 8123068 w 10497466"/>
              <a:gd name="connsiteY155" fmla="*/ 1594229 h 1826011"/>
              <a:gd name="connsiteX156" fmla="*/ 8238478 w 10497466"/>
              <a:gd name="connsiteY156" fmla="*/ 1576473 h 1826011"/>
              <a:gd name="connsiteX157" fmla="*/ 8265110 w 10497466"/>
              <a:gd name="connsiteY157" fmla="*/ 1594229 h 1826011"/>
              <a:gd name="connsiteX158" fmla="*/ 8211844 w 10497466"/>
              <a:gd name="connsiteY158" fmla="*/ 1620862 h 1826011"/>
              <a:gd name="connsiteX159" fmla="*/ 8371643 w 10497466"/>
              <a:gd name="connsiteY159" fmla="*/ 1611984 h 1826011"/>
              <a:gd name="connsiteX160" fmla="*/ 8451542 w 10497466"/>
              <a:gd name="connsiteY160" fmla="*/ 1594229 h 1826011"/>
              <a:gd name="connsiteX161" fmla="*/ 8957569 w 10497466"/>
              <a:gd name="connsiteY161" fmla="*/ 1514330 h 1826011"/>
              <a:gd name="connsiteX162" fmla="*/ 8948691 w 10497466"/>
              <a:gd name="connsiteY162" fmla="*/ 1523207 h 1826011"/>
              <a:gd name="connsiteX163" fmla="*/ 8877670 w 10497466"/>
              <a:gd name="connsiteY163" fmla="*/ 1549840 h 1826011"/>
              <a:gd name="connsiteX164" fmla="*/ 8859914 w 10497466"/>
              <a:gd name="connsiteY164" fmla="*/ 1567596 h 1826011"/>
              <a:gd name="connsiteX165" fmla="*/ 8833281 w 10497466"/>
              <a:gd name="connsiteY165" fmla="*/ 1576473 h 1826011"/>
              <a:gd name="connsiteX166" fmla="*/ 8815526 w 10497466"/>
              <a:gd name="connsiteY166" fmla="*/ 1594229 h 1826011"/>
              <a:gd name="connsiteX167" fmla="*/ 8788893 w 10497466"/>
              <a:gd name="connsiteY167" fmla="*/ 1611984 h 1826011"/>
              <a:gd name="connsiteX168" fmla="*/ 8788893 w 10497466"/>
              <a:gd name="connsiteY168" fmla="*/ 1496574 h 1826011"/>
              <a:gd name="connsiteX0" fmla="*/ 8788893 w 10497466"/>
              <a:gd name="connsiteY0" fmla="*/ 1547748 h 1877185"/>
              <a:gd name="connsiteX1" fmla="*/ 8788893 w 10497466"/>
              <a:gd name="connsiteY1" fmla="*/ 1547748 h 1877185"/>
              <a:gd name="connsiteX2" fmla="*/ 9401452 w 10497466"/>
              <a:gd name="connsiteY2" fmla="*/ 1538871 h 1877185"/>
              <a:gd name="connsiteX3" fmla="*/ 9490229 w 10497466"/>
              <a:gd name="connsiteY3" fmla="*/ 1521115 h 1877185"/>
              <a:gd name="connsiteX4" fmla="*/ 9792070 w 10497466"/>
              <a:gd name="connsiteY4" fmla="*/ 1503360 h 1877185"/>
              <a:gd name="connsiteX5" fmla="*/ 9916357 w 10497466"/>
              <a:gd name="connsiteY5" fmla="*/ 1494482 h 1877185"/>
              <a:gd name="connsiteX6" fmla="*/ 9987378 w 10497466"/>
              <a:gd name="connsiteY6" fmla="*/ 1476727 h 1877185"/>
              <a:gd name="connsiteX7" fmla="*/ 10031767 w 10497466"/>
              <a:gd name="connsiteY7" fmla="*/ 1467849 h 1877185"/>
              <a:gd name="connsiteX8" fmla="*/ 10085033 w 10497466"/>
              <a:gd name="connsiteY8" fmla="*/ 1450094 h 1877185"/>
              <a:gd name="connsiteX9" fmla="*/ 10173810 w 10497466"/>
              <a:gd name="connsiteY9" fmla="*/ 1423461 h 1877185"/>
              <a:gd name="connsiteX10" fmla="*/ 10218198 w 10497466"/>
              <a:gd name="connsiteY10" fmla="*/ 1387950 h 1877185"/>
              <a:gd name="connsiteX11" fmla="*/ 10244831 w 10497466"/>
              <a:gd name="connsiteY11" fmla="*/ 1370195 h 1877185"/>
              <a:gd name="connsiteX12" fmla="*/ 10298097 w 10497466"/>
              <a:gd name="connsiteY12" fmla="*/ 1308051 h 1877185"/>
              <a:gd name="connsiteX13" fmla="*/ 10351363 w 10497466"/>
              <a:gd name="connsiteY13" fmla="*/ 1290296 h 1877185"/>
              <a:gd name="connsiteX14" fmla="*/ 10386874 w 10497466"/>
              <a:gd name="connsiteY14" fmla="*/ 1263663 h 1877185"/>
              <a:gd name="connsiteX15" fmla="*/ 10422384 w 10497466"/>
              <a:gd name="connsiteY15" fmla="*/ 1254785 h 1877185"/>
              <a:gd name="connsiteX16" fmla="*/ 10466773 w 10497466"/>
              <a:gd name="connsiteY16" fmla="*/ 1219275 h 1877185"/>
              <a:gd name="connsiteX17" fmla="*/ 10475650 w 10497466"/>
              <a:gd name="connsiteY17" fmla="*/ 864168 h 1877185"/>
              <a:gd name="connsiteX18" fmla="*/ 10440140 w 10497466"/>
              <a:gd name="connsiteY18" fmla="*/ 819779 h 1877185"/>
              <a:gd name="connsiteX19" fmla="*/ 10422384 w 10497466"/>
              <a:gd name="connsiteY19" fmla="*/ 793146 h 1877185"/>
              <a:gd name="connsiteX20" fmla="*/ 10360241 w 10497466"/>
              <a:gd name="connsiteY20" fmla="*/ 766513 h 1877185"/>
              <a:gd name="connsiteX21" fmla="*/ 10324730 w 10497466"/>
              <a:gd name="connsiteY21" fmla="*/ 713247 h 1877185"/>
              <a:gd name="connsiteX22" fmla="*/ 10306975 w 10497466"/>
              <a:gd name="connsiteY22" fmla="*/ 686614 h 1877185"/>
              <a:gd name="connsiteX23" fmla="*/ 10280342 w 10497466"/>
              <a:gd name="connsiteY23" fmla="*/ 677737 h 1877185"/>
              <a:gd name="connsiteX24" fmla="*/ 10218198 w 10497466"/>
              <a:gd name="connsiteY24" fmla="*/ 606715 h 1877185"/>
              <a:gd name="connsiteX25" fmla="*/ 10182687 w 10497466"/>
              <a:gd name="connsiteY25" fmla="*/ 588960 h 1877185"/>
              <a:gd name="connsiteX26" fmla="*/ 10093910 w 10497466"/>
              <a:gd name="connsiteY26" fmla="*/ 544572 h 1877185"/>
              <a:gd name="connsiteX27" fmla="*/ 10014011 w 10497466"/>
              <a:gd name="connsiteY27" fmla="*/ 517939 h 1877185"/>
              <a:gd name="connsiteX28" fmla="*/ 9978501 w 10497466"/>
              <a:gd name="connsiteY28" fmla="*/ 509061 h 1877185"/>
              <a:gd name="connsiteX29" fmla="*/ 9934112 w 10497466"/>
              <a:gd name="connsiteY29" fmla="*/ 500183 h 1877185"/>
              <a:gd name="connsiteX30" fmla="*/ 9898602 w 10497466"/>
              <a:gd name="connsiteY30" fmla="*/ 491306 h 1877185"/>
              <a:gd name="connsiteX31" fmla="*/ 9836458 w 10497466"/>
              <a:gd name="connsiteY31" fmla="*/ 482428 h 1877185"/>
              <a:gd name="connsiteX32" fmla="*/ 9783192 w 10497466"/>
              <a:gd name="connsiteY32" fmla="*/ 464673 h 1877185"/>
              <a:gd name="connsiteX33" fmla="*/ 9729926 w 10497466"/>
              <a:gd name="connsiteY33" fmla="*/ 438040 h 1877185"/>
              <a:gd name="connsiteX34" fmla="*/ 9676660 w 10497466"/>
              <a:gd name="connsiteY34" fmla="*/ 411407 h 1877185"/>
              <a:gd name="connsiteX35" fmla="*/ 9614516 w 10497466"/>
              <a:gd name="connsiteY35" fmla="*/ 375896 h 1877185"/>
              <a:gd name="connsiteX36" fmla="*/ 9570128 w 10497466"/>
              <a:gd name="connsiteY36" fmla="*/ 367018 h 1877185"/>
              <a:gd name="connsiteX37" fmla="*/ 9454718 w 10497466"/>
              <a:gd name="connsiteY37" fmla="*/ 340385 h 1877185"/>
              <a:gd name="connsiteX38" fmla="*/ 9419208 w 10497466"/>
              <a:gd name="connsiteY38" fmla="*/ 331508 h 1877185"/>
              <a:gd name="connsiteX39" fmla="*/ 9348186 w 10497466"/>
              <a:gd name="connsiteY39" fmla="*/ 322630 h 1877185"/>
              <a:gd name="connsiteX40" fmla="*/ 9286043 w 10497466"/>
              <a:gd name="connsiteY40" fmla="*/ 313752 h 1877185"/>
              <a:gd name="connsiteX41" fmla="*/ 9179510 w 10497466"/>
              <a:gd name="connsiteY41" fmla="*/ 295997 h 1877185"/>
              <a:gd name="connsiteX42" fmla="*/ 9081856 w 10497466"/>
              <a:gd name="connsiteY42" fmla="*/ 278242 h 1877185"/>
              <a:gd name="connsiteX43" fmla="*/ 9001957 w 10497466"/>
              <a:gd name="connsiteY43" fmla="*/ 269364 h 1877185"/>
              <a:gd name="connsiteX44" fmla="*/ 8629095 w 10497466"/>
              <a:gd name="connsiteY44" fmla="*/ 269364 h 1877185"/>
              <a:gd name="connsiteX45" fmla="*/ 8416031 w 10497466"/>
              <a:gd name="connsiteY45" fmla="*/ 295997 h 1877185"/>
              <a:gd name="connsiteX46" fmla="*/ 6347534 w 10497466"/>
              <a:gd name="connsiteY46" fmla="*/ 287119 h 1877185"/>
              <a:gd name="connsiteX47" fmla="*/ 6196613 w 10497466"/>
              <a:gd name="connsiteY47" fmla="*/ 269364 h 1877185"/>
              <a:gd name="connsiteX48" fmla="*/ 6107837 w 10497466"/>
              <a:gd name="connsiteY48" fmla="*/ 260486 h 1877185"/>
              <a:gd name="connsiteX49" fmla="*/ 5149048 w 10497466"/>
              <a:gd name="connsiteY49" fmla="*/ 278242 h 1877185"/>
              <a:gd name="connsiteX50" fmla="*/ 4891596 w 10497466"/>
              <a:gd name="connsiteY50" fmla="*/ 331508 h 1877185"/>
              <a:gd name="connsiteX51" fmla="*/ 4811697 w 10497466"/>
              <a:gd name="connsiteY51" fmla="*/ 340385 h 1877185"/>
              <a:gd name="connsiteX52" fmla="*/ 4705165 w 10497466"/>
              <a:gd name="connsiteY52" fmla="*/ 349263 h 1877185"/>
              <a:gd name="connsiteX53" fmla="*/ 4669654 w 10497466"/>
              <a:gd name="connsiteY53" fmla="*/ 322630 h 1877185"/>
              <a:gd name="connsiteX54" fmla="*/ 4554244 w 10497466"/>
              <a:gd name="connsiteY54" fmla="*/ 304875 h 1877185"/>
              <a:gd name="connsiteX55" fmla="*/ 4447712 w 10497466"/>
              <a:gd name="connsiteY55" fmla="*/ 287119 h 1877185"/>
              <a:gd name="connsiteX56" fmla="*/ 3453413 w 10497466"/>
              <a:gd name="connsiteY56" fmla="*/ 295997 h 1877185"/>
              <a:gd name="connsiteX57" fmla="*/ 2805343 w 10497466"/>
              <a:gd name="connsiteY57" fmla="*/ 304875 h 1877185"/>
              <a:gd name="connsiteX58" fmla="*/ 1816687 w 10497466"/>
              <a:gd name="connsiteY58" fmla="*/ 379445 h 1877185"/>
              <a:gd name="connsiteX59" fmla="*/ 1296140 w 10497466"/>
              <a:gd name="connsiteY59" fmla="*/ 420284 h 1877185"/>
              <a:gd name="connsiteX60" fmla="*/ 1180730 w 10497466"/>
              <a:gd name="connsiteY60" fmla="*/ 464673 h 1877185"/>
              <a:gd name="connsiteX61" fmla="*/ 1127464 w 10497466"/>
              <a:gd name="connsiteY61" fmla="*/ 482428 h 1877185"/>
              <a:gd name="connsiteX62" fmla="*/ 674703 w 10497466"/>
              <a:gd name="connsiteY62" fmla="*/ 491306 h 1877185"/>
              <a:gd name="connsiteX63" fmla="*/ 621437 w 10497466"/>
              <a:gd name="connsiteY63" fmla="*/ 500183 h 1877185"/>
              <a:gd name="connsiteX64" fmla="*/ 497149 w 10497466"/>
              <a:gd name="connsiteY64" fmla="*/ 509061 h 1877185"/>
              <a:gd name="connsiteX65" fmla="*/ 435006 w 10497466"/>
              <a:gd name="connsiteY65" fmla="*/ 526816 h 1877185"/>
              <a:gd name="connsiteX66" fmla="*/ 399495 w 10497466"/>
              <a:gd name="connsiteY66" fmla="*/ 535694 h 1877185"/>
              <a:gd name="connsiteX67" fmla="*/ 281232 w 10497466"/>
              <a:gd name="connsiteY67" fmla="*/ 33575 h 1877185"/>
              <a:gd name="connsiteX68" fmla="*/ 168834 w 10497466"/>
              <a:gd name="connsiteY68" fmla="*/ 51331 h 1877185"/>
              <a:gd name="connsiteX69" fmla="*/ 129558 w 10497466"/>
              <a:gd name="connsiteY69" fmla="*/ 256003 h 1877185"/>
              <a:gd name="connsiteX70" fmla="*/ 78551 w 10497466"/>
              <a:gd name="connsiteY70" fmla="*/ 462431 h 1877185"/>
              <a:gd name="connsiteX71" fmla="*/ 59290 w 10497466"/>
              <a:gd name="connsiteY71" fmla="*/ 627496 h 1877185"/>
              <a:gd name="connsiteX72" fmla="*/ 50413 w 10497466"/>
              <a:gd name="connsiteY72" fmla="*/ 720370 h 1877185"/>
              <a:gd name="connsiteX73" fmla="*/ 79899 w 10497466"/>
              <a:gd name="connsiteY73" fmla="*/ 802024 h 1877185"/>
              <a:gd name="connsiteX74" fmla="*/ 35510 w 10497466"/>
              <a:gd name="connsiteY74" fmla="*/ 855290 h 1877185"/>
              <a:gd name="connsiteX75" fmla="*/ 8877 w 10497466"/>
              <a:gd name="connsiteY75" fmla="*/ 944067 h 1877185"/>
              <a:gd name="connsiteX76" fmla="*/ 0 w 10497466"/>
              <a:gd name="connsiteY76" fmla="*/ 997333 h 1877185"/>
              <a:gd name="connsiteX77" fmla="*/ 17755 w 10497466"/>
              <a:gd name="connsiteY77" fmla="*/ 1139376 h 1877185"/>
              <a:gd name="connsiteX78" fmla="*/ 26633 w 10497466"/>
              <a:gd name="connsiteY78" fmla="*/ 1192642 h 1877185"/>
              <a:gd name="connsiteX79" fmla="*/ 44388 w 10497466"/>
              <a:gd name="connsiteY79" fmla="*/ 1254785 h 1877185"/>
              <a:gd name="connsiteX80" fmla="*/ 62143 w 10497466"/>
              <a:gd name="connsiteY80" fmla="*/ 1299174 h 1877185"/>
              <a:gd name="connsiteX81" fmla="*/ 71021 w 10497466"/>
              <a:gd name="connsiteY81" fmla="*/ 1325807 h 1877185"/>
              <a:gd name="connsiteX82" fmla="*/ 88777 w 10497466"/>
              <a:gd name="connsiteY82" fmla="*/ 1343562 h 1877185"/>
              <a:gd name="connsiteX83" fmla="*/ 133165 w 10497466"/>
              <a:gd name="connsiteY83" fmla="*/ 1405706 h 1877185"/>
              <a:gd name="connsiteX84" fmla="*/ 168676 w 10497466"/>
              <a:gd name="connsiteY84" fmla="*/ 1432339 h 1877185"/>
              <a:gd name="connsiteX85" fmla="*/ 213064 w 10497466"/>
              <a:gd name="connsiteY85" fmla="*/ 1485605 h 1877185"/>
              <a:gd name="connsiteX86" fmla="*/ 230819 w 10497466"/>
              <a:gd name="connsiteY86" fmla="*/ 1512238 h 1877185"/>
              <a:gd name="connsiteX87" fmla="*/ 275208 w 10497466"/>
              <a:gd name="connsiteY87" fmla="*/ 1556626 h 1877185"/>
              <a:gd name="connsiteX88" fmla="*/ 346229 w 10497466"/>
              <a:gd name="connsiteY88" fmla="*/ 1645403 h 1877185"/>
              <a:gd name="connsiteX89" fmla="*/ 372862 w 10497466"/>
              <a:gd name="connsiteY89" fmla="*/ 1654280 h 1877185"/>
              <a:gd name="connsiteX90" fmla="*/ 417250 w 10497466"/>
              <a:gd name="connsiteY90" fmla="*/ 1680913 h 1877185"/>
              <a:gd name="connsiteX91" fmla="*/ 452761 w 10497466"/>
              <a:gd name="connsiteY91" fmla="*/ 1698669 h 1877185"/>
              <a:gd name="connsiteX92" fmla="*/ 497149 w 10497466"/>
              <a:gd name="connsiteY92" fmla="*/ 1716424 h 1877185"/>
              <a:gd name="connsiteX93" fmla="*/ 514905 w 10497466"/>
              <a:gd name="connsiteY93" fmla="*/ 1734179 h 1877185"/>
              <a:gd name="connsiteX94" fmla="*/ 550415 w 10497466"/>
              <a:gd name="connsiteY94" fmla="*/ 1743057 h 1877185"/>
              <a:gd name="connsiteX95" fmla="*/ 577048 w 10497466"/>
              <a:gd name="connsiteY95" fmla="*/ 1751935 h 1877185"/>
              <a:gd name="connsiteX96" fmla="*/ 612559 w 10497466"/>
              <a:gd name="connsiteY96" fmla="*/ 1760813 h 1877185"/>
              <a:gd name="connsiteX97" fmla="*/ 665825 w 10497466"/>
              <a:gd name="connsiteY97" fmla="*/ 1778568 h 1877185"/>
              <a:gd name="connsiteX98" fmla="*/ 719091 w 10497466"/>
              <a:gd name="connsiteY98" fmla="*/ 1796323 h 1877185"/>
              <a:gd name="connsiteX99" fmla="*/ 745724 w 10497466"/>
              <a:gd name="connsiteY99" fmla="*/ 1805201 h 1877185"/>
              <a:gd name="connsiteX100" fmla="*/ 790112 w 10497466"/>
              <a:gd name="connsiteY100" fmla="*/ 1814079 h 1877185"/>
              <a:gd name="connsiteX101" fmla="*/ 914400 w 10497466"/>
              <a:gd name="connsiteY101" fmla="*/ 1792418 h 1877185"/>
              <a:gd name="connsiteX102" fmla="*/ 1029810 w 10497466"/>
              <a:gd name="connsiteY102" fmla="*/ 1792774 h 1877185"/>
              <a:gd name="connsiteX103" fmla="*/ 1080919 w 10497466"/>
              <a:gd name="connsiteY103" fmla="*/ 1801651 h 1877185"/>
              <a:gd name="connsiteX104" fmla="*/ 1166461 w 10497466"/>
              <a:gd name="connsiteY104" fmla="*/ 1806267 h 1877185"/>
              <a:gd name="connsiteX105" fmla="*/ 1276478 w 10497466"/>
              <a:gd name="connsiteY105" fmla="*/ 1815146 h 1877185"/>
              <a:gd name="connsiteX106" fmla="*/ 1526959 w 10497466"/>
              <a:gd name="connsiteY106" fmla="*/ 1828283 h 1877185"/>
              <a:gd name="connsiteX107" fmla="*/ 1633491 w 10497466"/>
              <a:gd name="connsiteY107" fmla="*/ 1876222 h 1877185"/>
              <a:gd name="connsiteX108" fmla="*/ 1695635 w 10497466"/>
              <a:gd name="connsiteY108" fmla="*/ 1858467 h 1877185"/>
              <a:gd name="connsiteX109" fmla="*/ 1740023 w 10497466"/>
              <a:gd name="connsiteY109" fmla="*/ 1840712 h 1877185"/>
              <a:gd name="connsiteX110" fmla="*/ 1775534 w 10497466"/>
              <a:gd name="connsiteY110" fmla="*/ 1831834 h 1877185"/>
              <a:gd name="connsiteX111" fmla="*/ 1828800 w 10497466"/>
              <a:gd name="connsiteY111" fmla="*/ 1814079 h 1877185"/>
              <a:gd name="connsiteX112" fmla="*/ 1855433 w 10497466"/>
              <a:gd name="connsiteY112" fmla="*/ 1805201 h 1877185"/>
              <a:gd name="connsiteX113" fmla="*/ 1953087 w 10497466"/>
              <a:gd name="connsiteY113" fmla="*/ 1787446 h 1877185"/>
              <a:gd name="connsiteX114" fmla="*/ 1988598 w 10497466"/>
              <a:gd name="connsiteY114" fmla="*/ 1778568 h 1877185"/>
              <a:gd name="connsiteX115" fmla="*/ 2059619 w 10497466"/>
              <a:gd name="connsiteY115" fmla="*/ 1760813 h 1877185"/>
              <a:gd name="connsiteX116" fmla="*/ 2627790 w 10497466"/>
              <a:gd name="connsiteY116" fmla="*/ 1751935 h 1877185"/>
              <a:gd name="connsiteX117" fmla="*/ 2734322 w 10497466"/>
              <a:gd name="connsiteY117" fmla="*/ 1734179 h 1877185"/>
              <a:gd name="connsiteX118" fmla="*/ 2902998 w 10497466"/>
              <a:gd name="connsiteY118" fmla="*/ 1698669 h 1877185"/>
              <a:gd name="connsiteX119" fmla="*/ 3027285 w 10497466"/>
              <a:gd name="connsiteY119" fmla="*/ 1680913 h 1877185"/>
              <a:gd name="connsiteX120" fmla="*/ 3222594 w 10497466"/>
              <a:gd name="connsiteY120" fmla="*/ 1645403 h 1877185"/>
              <a:gd name="connsiteX121" fmla="*/ 3577701 w 10497466"/>
              <a:gd name="connsiteY121" fmla="*/ 1609892 h 1877185"/>
              <a:gd name="connsiteX122" fmla="*/ 3986074 w 10497466"/>
              <a:gd name="connsiteY122" fmla="*/ 1627647 h 1877185"/>
              <a:gd name="connsiteX123" fmla="*/ 4074850 w 10497466"/>
              <a:gd name="connsiteY123" fmla="*/ 1672036 h 1877185"/>
              <a:gd name="connsiteX124" fmla="*/ 4128116 w 10497466"/>
              <a:gd name="connsiteY124" fmla="*/ 1663158 h 1877185"/>
              <a:gd name="connsiteX125" fmla="*/ 4163627 w 10497466"/>
              <a:gd name="connsiteY125" fmla="*/ 1654280 h 1877185"/>
              <a:gd name="connsiteX126" fmla="*/ 4225771 w 10497466"/>
              <a:gd name="connsiteY126" fmla="*/ 1645403 h 1877185"/>
              <a:gd name="connsiteX127" fmla="*/ 4634143 w 10497466"/>
              <a:gd name="connsiteY127" fmla="*/ 1654280 h 1877185"/>
              <a:gd name="connsiteX128" fmla="*/ 4696287 w 10497466"/>
              <a:gd name="connsiteY128" fmla="*/ 1672036 h 1877185"/>
              <a:gd name="connsiteX129" fmla="*/ 4838330 w 10497466"/>
              <a:gd name="connsiteY129" fmla="*/ 1698669 h 1877185"/>
              <a:gd name="connsiteX130" fmla="*/ 5007006 w 10497466"/>
              <a:gd name="connsiteY130" fmla="*/ 1734179 h 1877185"/>
              <a:gd name="connsiteX131" fmla="*/ 5166804 w 10497466"/>
              <a:gd name="connsiteY131" fmla="*/ 1751935 h 1877185"/>
              <a:gd name="connsiteX132" fmla="*/ 5495277 w 10497466"/>
              <a:gd name="connsiteY132" fmla="*/ 1769690 h 1877185"/>
              <a:gd name="connsiteX133" fmla="*/ 5575177 w 10497466"/>
              <a:gd name="connsiteY133" fmla="*/ 1778568 h 1877185"/>
              <a:gd name="connsiteX134" fmla="*/ 6152225 w 10497466"/>
              <a:gd name="connsiteY134" fmla="*/ 1760813 h 1877185"/>
              <a:gd name="connsiteX135" fmla="*/ 6205491 w 10497466"/>
              <a:gd name="connsiteY135" fmla="*/ 1751935 h 1877185"/>
              <a:gd name="connsiteX136" fmla="*/ 6365289 w 10497466"/>
              <a:gd name="connsiteY136" fmla="*/ 1805200 h 1877185"/>
              <a:gd name="connsiteX137" fmla="*/ 6498455 w 10497466"/>
              <a:gd name="connsiteY137" fmla="*/ 1805201 h 1877185"/>
              <a:gd name="connsiteX138" fmla="*/ 6578353 w 10497466"/>
              <a:gd name="connsiteY138" fmla="*/ 1796323 h 1877185"/>
              <a:gd name="connsiteX139" fmla="*/ 6747029 w 10497466"/>
              <a:gd name="connsiteY139" fmla="*/ 1778568 h 1877185"/>
              <a:gd name="connsiteX140" fmla="*/ 6773662 w 10497466"/>
              <a:gd name="connsiteY140" fmla="*/ 1814078 h 1877185"/>
              <a:gd name="connsiteX141" fmla="*/ 6862438 w 10497466"/>
              <a:gd name="connsiteY141" fmla="*/ 1769690 h 1877185"/>
              <a:gd name="connsiteX142" fmla="*/ 6924582 w 10497466"/>
              <a:gd name="connsiteY142" fmla="*/ 1778568 h 1877185"/>
              <a:gd name="connsiteX143" fmla="*/ 7013358 w 10497466"/>
              <a:gd name="connsiteY143" fmla="*/ 1760812 h 1877185"/>
              <a:gd name="connsiteX144" fmla="*/ 7102136 w 10497466"/>
              <a:gd name="connsiteY144" fmla="*/ 1751935 h 1877185"/>
              <a:gd name="connsiteX145" fmla="*/ 7155402 w 10497466"/>
              <a:gd name="connsiteY145" fmla="*/ 1769691 h 1877185"/>
              <a:gd name="connsiteX146" fmla="*/ 7164280 w 10497466"/>
              <a:gd name="connsiteY146" fmla="*/ 1734179 h 1877185"/>
              <a:gd name="connsiteX147" fmla="*/ 7279690 w 10497466"/>
              <a:gd name="connsiteY147" fmla="*/ 1725302 h 1877185"/>
              <a:gd name="connsiteX148" fmla="*/ 7386221 w 10497466"/>
              <a:gd name="connsiteY148" fmla="*/ 1689791 h 1877185"/>
              <a:gd name="connsiteX149" fmla="*/ 7439488 w 10497466"/>
              <a:gd name="connsiteY149" fmla="*/ 1654280 h 1877185"/>
              <a:gd name="connsiteX150" fmla="*/ 7572652 w 10497466"/>
              <a:gd name="connsiteY150" fmla="*/ 1663159 h 1877185"/>
              <a:gd name="connsiteX151" fmla="*/ 7696939 w 10497466"/>
              <a:gd name="connsiteY151" fmla="*/ 1680914 h 1877185"/>
              <a:gd name="connsiteX152" fmla="*/ 7767961 w 10497466"/>
              <a:gd name="connsiteY152" fmla="*/ 1654280 h 1877185"/>
              <a:gd name="connsiteX153" fmla="*/ 7945514 w 10497466"/>
              <a:gd name="connsiteY153" fmla="*/ 1663158 h 1877185"/>
              <a:gd name="connsiteX154" fmla="*/ 8007658 w 10497466"/>
              <a:gd name="connsiteY154" fmla="*/ 1707547 h 1877185"/>
              <a:gd name="connsiteX155" fmla="*/ 8123068 w 10497466"/>
              <a:gd name="connsiteY155" fmla="*/ 1645403 h 1877185"/>
              <a:gd name="connsiteX156" fmla="*/ 8238478 w 10497466"/>
              <a:gd name="connsiteY156" fmla="*/ 1627647 h 1877185"/>
              <a:gd name="connsiteX157" fmla="*/ 8265110 w 10497466"/>
              <a:gd name="connsiteY157" fmla="*/ 1645403 h 1877185"/>
              <a:gd name="connsiteX158" fmla="*/ 8211844 w 10497466"/>
              <a:gd name="connsiteY158" fmla="*/ 1672036 h 1877185"/>
              <a:gd name="connsiteX159" fmla="*/ 8371643 w 10497466"/>
              <a:gd name="connsiteY159" fmla="*/ 1663158 h 1877185"/>
              <a:gd name="connsiteX160" fmla="*/ 8451542 w 10497466"/>
              <a:gd name="connsiteY160" fmla="*/ 1645403 h 1877185"/>
              <a:gd name="connsiteX161" fmla="*/ 8957569 w 10497466"/>
              <a:gd name="connsiteY161" fmla="*/ 1565504 h 1877185"/>
              <a:gd name="connsiteX162" fmla="*/ 8948691 w 10497466"/>
              <a:gd name="connsiteY162" fmla="*/ 1574381 h 1877185"/>
              <a:gd name="connsiteX163" fmla="*/ 8877670 w 10497466"/>
              <a:gd name="connsiteY163" fmla="*/ 1601014 h 1877185"/>
              <a:gd name="connsiteX164" fmla="*/ 8859914 w 10497466"/>
              <a:gd name="connsiteY164" fmla="*/ 1618770 h 1877185"/>
              <a:gd name="connsiteX165" fmla="*/ 8833281 w 10497466"/>
              <a:gd name="connsiteY165" fmla="*/ 1627647 h 1877185"/>
              <a:gd name="connsiteX166" fmla="*/ 8815526 w 10497466"/>
              <a:gd name="connsiteY166" fmla="*/ 1645403 h 1877185"/>
              <a:gd name="connsiteX167" fmla="*/ 8788893 w 10497466"/>
              <a:gd name="connsiteY167" fmla="*/ 1663158 h 1877185"/>
              <a:gd name="connsiteX168" fmla="*/ 8788893 w 10497466"/>
              <a:gd name="connsiteY168" fmla="*/ 1547748 h 1877185"/>
              <a:gd name="connsiteX0" fmla="*/ 8788893 w 10497466"/>
              <a:gd name="connsiteY0" fmla="*/ 1640427 h 1969864"/>
              <a:gd name="connsiteX1" fmla="*/ 8788893 w 10497466"/>
              <a:gd name="connsiteY1" fmla="*/ 1640427 h 1969864"/>
              <a:gd name="connsiteX2" fmla="*/ 9401452 w 10497466"/>
              <a:gd name="connsiteY2" fmla="*/ 1631550 h 1969864"/>
              <a:gd name="connsiteX3" fmla="*/ 9490229 w 10497466"/>
              <a:gd name="connsiteY3" fmla="*/ 1613794 h 1969864"/>
              <a:gd name="connsiteX4" fmla="*/ 9792070 w 10497466"/>
              <a:gd name="connsiteY4" fmla="*/ 1596039 h 1969864"/>
              <a:gd name="connsiteX5" fmla="*/ 9916357 w 10497466"/>
              <a:gd name="connsiteY5" fmla="*/ 1587161 h 1969864"/>
              <a:gd name="connsiteX6" fmla="*/ 9987378 w 10497466"/>
              <a:gd name="connsiteY6" fmla="*/ 1569406 h 1969864"/>
              <a:gd name="connsiteX7" fmla="*/ 10031767 w 10497466"/>
              <a:gd name="connsiteY7" fmla="*/ 1560528 h 1969864"/>
              <a:gd name="connsiteX8" fmla="*/ 10085033 w 10497466"/>
              <a:gd name="connsiteY8" fmla="*/ 1542773 h 1969864"/>
              <a:gd name="connsiteX9" fmla="*/ 10173810 w 10497466"/>
              <a:gd name="connsiteY9" fmla="*/ 1516140 h 1969864"/>
              <a:gd name="connsiteX10" fmla="*/ 10218198 w 10497466"/>
              <a:gd name="connsiteY10" fmla="*/ 1480629 h 1969864"/>
              <a:gd name="connsiteX11" fmla="*/ 10244831 w 10497466"/>
              <a:gd name="connsiteY11" fmla="*/ 1462874 h 1969864"/>
              <a:gd name="connsiteX12" fmla="*/ 10298097 w 10497466"/>
              <a:gd name="connsiteY12" fmla="*/ 1400730 h 1969864"/>
              <a:gd name="connsiteX13" fmla="*/ 10351363 w 10497466"/>
              <a:gd name="connsiteY13" fmla="*/ 1382975 h 1969864"/>
              <a:gd name="connsiteX14" fmla="*/ 10386874 w 10497466"/>
              <a:gd name="connsiteY14" fmla="*/ 1356342 h 1969864"/>
              <a:gd name="connsiteX15" fmla="*/ 10422384 w 10497466"/>
              <a:gd name="connsiteY15" fmla="*/ 1347464 h 1969864"/>
              <a:gd name="connsiteX16" fmla="*/ 10466773 w 10497466"/>
              <a:gd name="connsiteY16" fmla="*/ 1311954 h 1969864"/>
              <a:gd name="connsiteX17" fmla="*/ 10475650 w 10497466"/>
              <a:gd name="connsiteY17" fmla="*/ 956847 h 1969864"/>
              <a:gd name="connsiteX18" fmla="*/ 10440140 w 10497466"/>
              <a:gd name="connsiteY18" fmla="*/ 912458 h 1969864"/>
              <a:gd name="connsiteX19" fmla="*/ 10422384 w 10497466"/>
              <a:gd name="connsiteY19" fmla="*/ 885825 h 1969864"/>
              <a:gd name="connsiteX20" fmla="*/ 10360241 w 10497466"/>
              <a:gd name="connsiteY20" fmla="*/ 859192 h 1969864"/>
              <a:gd name="connsiteX21" fmla="*/ 10324730 w 10497466"/>
              <a:gd name="connsiteY21" fmla="*/ 805926 h 1969864"/>
              <a:gd name="connsiteX22" fmla="*/ 10306975 w 10497466"/>
              <a:gd name="connsiteY22" fmla="*/ 779293 h 1969864"/>
              <a:gd name="connsiteX23" fmla="*/ 10280342 w 10497466"/>
              <a:gd name="connsiteY23" fmla="*/ 770416 h 1969864"/>
              <a:gd name="connsiteX24" fmla="*/ 10218198 w 10497466"/>
              <a:gd name="connsiteY24" fmla="*/ 699394 h 1969864"/>
              <a:gd name="connsiteX25" fmla="*/ 10182687 w 10497466"/>
              <a:gd name="connsiteY25" fmla="*/ 681639 h 1969864"/>
              <a:gd name="connsiteX26" fmla="*/ 10093910 w 10497466"/>
              <a:gd name="connsiteY26" fmla="*/ 637251 h 1969864"/>
              <a:gd name="connsiteX27" fmla="*/ 10014011 w 10497466"/>
              <a:gd name="connsiteY27" fmla="*/ 610618 h 1969864"/>
              <a:gd name="connsiteX28" fmla="*/ 9978501 w 10497466"/>
              <a:gd name="connsiteY28" fmla="*/ 601740 h 1969864"/>
              <a:gd name="connsiteX29" fmla="*/ 9934112 w 10497466"/>
              <a:gd name="connsiteY29" fmla="*/ 592862 h 1969864"/>
              <a:gd name="connsiteX30" fmla="*/ 9898602 w 10497466"/>
              <a:gd name="connsiteY30" fmla="*/ 583985 h 1969864"/>
              <a:gd name="connsiteX31" fmla="*/ 9836458 w 10497466"/>
              <a:gd name="connsiteY31" fmla="*/ 575107 h 1969864"/>
              <a:gd name="connsiteX32" fmla="*/ 9783192 w 10497466"/>
              <a:gd name="connsiteY32" fmla="*/ 557352 h 1969864"/>
              <a:gd name="connsiteX33" fmla="*/ 9729926 w 10497466"/>
              <a:gd name="connsiteY33" fmla="*/ 530719 h 1969864"/>
              <a:gd name="connsiteX34" fmla="*/ 9676660 w 10497466"/>
              <a:gd name="connsiteY34" fmla="*/ 504086 h 1969864"/>
              <a:gd name="connsiteX35" fmla="*/ 9614516 w 10497466"/>
              <a:gd name="connsiteY35" fmla="*/ 468575 h 1969864"/>
              <a:gd name="connsiteX36" fmla="*/ 9570128 w 10497466"/>
              <a:gd name="connsiteY36" fmla="*/ 459697 h 1969864"/>
              <a:gd name="connsiteX37" fmla="*/ 9454718 w 10497466"/>
              <a:gd name="connsiteY37" fmla="*/ 433064 h 1969864"/>
              <a:gd name="connsiteX38" fmla="*/ 9419208 w 10497466"/>
              <a:gd name="connsiteY38" fmla="*/ 424187 h 1969864"/>
              <a:gd name="connsiteX39" fmla="*/ 9348186 w 10497466"/>
              <a:gd name="connsiteY39" fmla="*/ 415309 h 1969864"/>
              <a:gd name="connsiteX40" fmla="*/ 9286043 w 10497466"/>
              <a:gd name="connsiteY40" fmla="*/ 406431 h 1969864"/>
              <a:gd name="connsiteX41" fmla="*/ 9179510 w 10497466"/>
              <a:gd name="connsiteY41" fmla="*/ 388676 h 1969864"/>
              <a:gd name="connsiteX42" fmla="*/ 9081856 w 10497466"/>
              <a:gd name="connsiteY42" fmla="*/ 370921 h 1969864"/>
              <a:gd name="connsiteX43" fmla="*/ 9001957 w 10497466"/>
              <a:gd name="connsiteY43" fmla="*/ 362043 h 1969864"/>
              <a:gd name="connsiteX44" fmla="*/ 8629095 w 10497466"/>
              <a:gd name="connsiteY44" fmla="*/ 362043 h 1969864"/>
              <a:gd name="connsiteX45" fmla="*/ 8416031 w 10497466"/>
              <a:gd name="connsiteY45" fmla="*/ 388676 h 1969864"/>
              <a:gd name="connsiteX46" fmla="*/ 6347534 w 10497466"/>
              <a:gd name="connsiteY46" fmla="*/ 379798 h 1969864"/>
              <a:gd name="connsiteX47" fmla="*/ 6196613 w 10497466"/>
              <a:gd name="connsiteY47" fmla="*/ 362043 h 1969864"/>
              <a:gd name="connsiteX48" fmla="*/ 6107837 w 10497466"/>
              <a:gd name="connsiteY48" fmla="*/ 353165 h 1969864"/>
              <a:gd name="connsiteX49" fmla="*/ 5149048 w 10497466"/>
              <a:gd name="connsiteY49" fmla="*/ 370921 h 1969864"/>
              <a:gd name="connsiteX50" fmla="*/ 4891596 w 10497466"/>
              <a:gd name="connsiteY50" fmla="*/ 424187 h 1969864"/>
              <a:gd name="connsiteX51" fmla="*/ 4811697 w 10497466"/>
              <a:gd name="connsiteY51" fmla="*/ 433064 h 1969864"/>
              <a:gd name="connsiteX52" fmla="*/ 4705165 w 10497466"/>
              <a:gd name="connsiteY52" fmla="*/ 441942 h 1969864"/>
              <a:gd name="connsiteX53" fmla="*/ 4669654 w 10497466"/>
              <a:gd name="connsiteY53" fmla="*/ 415309 h 1969864"/>
              <a:gd name="connsiteX54" fmla="*/ 4554244 w 10497466"/>
              <a:gd name="connsiteY54" fmla="*/ 397554 h 1969864"/>
              <a:gd name="connsiteX55" fmla="*/ 4447712 w 10497466"/>
              <a:gd name="connsiteY55" fmla="*/ 379798 h 1969864"/>
              <a:gd name="connsiteX56" fmla="*/ 3453413 w 10497466"/>
              <a:gd name="connsiteY56" fmla="*/ 388676 h 1969864"/>
              <a:gd name="connsiteX57" fmla="*/ 2805343 w 10497466"/>
              <a:gd name="connsiteY57" fmla="*/ 397554 h 1969864"/>
              <a:gd name="connsiteX58" fmla="*/ 1816687 w 10497466"/>
              <a:gd name="connsiteY58" fmla="*/ 472124 h 1969864"/>
              <a:gd name="connsiteX59" fmla="*/ 1296140 w 10497466"/>
              <a:gd name="connsiteY59" fmla="*/ 512963 h 1969864"/>
              <a:gd name="connsiteX60" fmla="*/ 1180730 w 10497466"/>
              <a:gd name="connsiteY60" fmla="*/ 557352 h 1969864"/>
              <a:gd name="connsiteX61" fmla="*/ 1127464 w 10497466"/>
              <a:gd name="connsiteY61" fmla="*/ 575107 h 1969864"/>
              <a:gd name="connsiteX62" fmla="*/ 674703 w 10497466"/>
              <a:gd name="connsiteY62" fmla="*/ 583985 h 1969864"/>
              <a:gd name="connsiteX63" fmla="*/ 621437 w 10497466"/>
              <a:gd name="connsiteY63" fmla="*/ 592862 h 1969864"/>
              <a:gd name="connsiteX64" fmla="*/ 497149 w 10497466"/>
              <a:gd name="connsiteY64" fmla="*/ 601740 h 1969864"/>
              <a:gd name="connsiteX65" fmla="*/ 435006 w 10497466"/>
              <a:gd name="connsiteY65" fmla="*/ 619495 h 1969864"/>
              <a:gd name="connsiteX66" fmla="*/ 383246 w 10497466"/>
              <a:gd name="connsiteY66" fmla="*/ 22749 h 1969864"/>
              <a:gd name="connsiteX67" fmla="*/ 281232 w 10497466"/>
              <a:gd name="connsiteY67" fmla="*/ 126254 h 1969864"/>
              <a:gd name="connsiteX68" fmla="*/ 168834 w 10497466"/>
              <a:gd name="connsiteY68" fmla="*/ 144010 h 1969864"/>
              <a:gd name="connsiteX69" fmla="*/ 129558 w 10497466"/>
              <a:gd name="connsiteY69" fmla="*/ 348682 h 1969864"/>
              <a:gd name="connsiteX70" fmla="*/ 78551 w 10497466"/>
              <a:gd name="connsiteY70" fmla="*/ 555110 h 1969864"/>
              <a:gd name="connsiteX71" fmla="*/ 59290 w 10497466"/>
              <a:gd name="connsiteY71" fmla="*/ 720175 h 1969864"/>
              <a:gd name="connsiteX72" fmla="*/ 50413 w 10497466"/>
              <a:gd name="connsiteY72" fmla="*/ 813049 h 1969864"/>
              <a:gd name="connsiteX73" fmla="*/ 79899 w 10497466"/>
              <a:gd name="connsiteY73" fmla="*/ 894703 h 1969864"/>
              <a:gd name="connsiteX74" fmla="*/ 35510 w 10497466"/>
              <a:gd name="connsiteY74" fmla="*/ 947969 h 1969864"/>
              <a:gd name="connsiteX75" fmla="*/ 8877 w 10497466"/>
              <a:gd name="connsiteY75" fmla="*/ 1036746 h 1969864"/>
              <a:gd name="connsiteX76" fmla="*/ 0 w 10497466"/>
              <a:gd name="connsiteY76" fmla="*/ 1090012 h 1969864"/>
              <a:gd name="connsiteX77" fmla="*/ 17755 w 10497466"/>
              <a:gd name="connsiteY77" fmla="*/ 1232055 h 1969864"/>
              <a:gd name="connsiteX78" fmla="*/ 26633 w 10497466"/>
              <a:gd name="connsiteY78" fmla="*/ 1285321 h 1969864"/>
              <a:gd name="connsiteX79" fmla="*/ 44388 w 10497466"/>
              <a:gd name="connsiteY79" fmla="*/ 1347464 h 1969864"/>
              <a:gd name="connsiteX80" fmla="*/ 62143 w 10497466"/>
              <a:gd name="connsiteY80" fmla="*/ 1391853 h 1969864"/>
              <a:gd name="connsiteX81" fmla="*/ 71021 w 10497466"/>
              <a:gd name="connsiteY81" fmla="*/ 1418486 h 1969864"/>
              <a:gd name="connsiteX82" fmla="*/ 88777 w 10497466"/>
              <a:gd name="connsiteY82" fmla="*/ 1436241 h 1969864"/>
              <a:gd name="connsiteX83" fmla="*/ 133165 w 10497466"/>
              <a:gd name="connsiteY83" fmla="*/ 1498385 h 1969864"/>
              <a:gd name="connsiteX84" fmla="*/ 168676 w 10497466"/>
              <a:gd name="connsiteY84" fmla="*/ 1525018 h 1969864"/>
              <a:gd name="connsiteX85" fmla="*/ 213064 w 10497466"/>
              <a:gd name="connsiteY85" fmla="*/ 1578284 h 1969864"/>
              <a:gd name="connsiteX86" fmla="*/ 230819 w 10497466"/>
              <a:gd name="connsiteY86" fmla="*/ 1604917 h 1969864"/>
              <a:gd name="connsiteX87" fmla="*/ 275208 w 10497466"/>
              <a:gd name="connsiteY87" fmla="*/ 1649305 h 1969864"/>
              <a:gd name="connsiteX88" fmla="*/ 346229 w 10497466"/>
              <a:gd name="connsiteY88" fmla="*/ 1738082 h 1969864"/>
              <a:gd name="connsiteX89" fmla="*/ 372862 w 10497466"/>
              <a:gd name="connsiteY89" fmla="*/ 1746959 h 1969864"/>
              <a:gd name="connsiteX90" fmla="*/ 417250 w 10497466"/>
              <a:gd name="connsiteY90" fmla="*/ 1773592 h 1969864"/>
              <a:gd name="connsiteX91" fmla="*/ 452761 w 10497466"/>
              <a:gd name="connsiteY91" fmla="*/ 1791348 h 1969864"/>
              <a:gd name="connsiteX92" fmla="*/ 497149 w 10497466"/>
              <a:gd name="connsiteY92" fmla="*/ 1809103 h 1969864"/>
              <a:gd name="connsiteX93" fmla="*/ 514905 w 10497466"/>
              <a:gd name="connsiteY93" fmla="*/ 1826858 h 1969864"/>
              <a:gd name="connsiteX94" fmla="*/ 550415 w 10497466"/>
              <a:gd name="connsiteY94" fmla="*/ 1835736 h 1969864"/>
              <a:gd name="connsiteX95" fmla="*/ 577048 w 10497466"/>
              <a:gd name="connsiteY95" fmla="*/ 1844614 h 1969864"/>
              <a:gd name="connsiteX96" fmla="*/ 612559 w 10497466"/>
              <a:gd name="connsiteY96" fmla="*/ 1853492 h 1969864"/>
              <a:gd name="connsiteX97" fmla="*/ 665825 w 10497466"/>
              <a:gd name="connsiteY97" fmla="*/ 1871247 h 1969864"/>
              <a:gd name="connsiteX98" fmla="*/ 719091 w 10497466"/>
              <a:gd name="connsiteY98" fmla="*/ 1889002 h 1969864"/>
              <a:gd name="connsiteX99" fmla="*/ 745724 w 10497466"/>
              <a:gd name="connsiteY99" fmla="*/ 1897880 h 1969864"/>
              <a:gd name="connsiteX100" fmla="*/ 790112 w 10497466"/>
              <a:gd name="connsiteY100" fmla="*/ 1906758 h 1969864"/>
              <a:gd name="connsiteX101" fmla="*/ 914400 w 10497466"/>
              <a:gd name="connsiteY101" fmla="*/ 1885097 h 1969864"/>
              <a:gd name="connsiteX102" fmla="*/ 1029810 w 10497466"/>
              <a:gd name="connsiteY102" fmla="*/ 1885453 h 1969864"/>
              <a:gd name="connsiteX103" fmla="*/ 1080919 w 10497466"/>
              <a:gd name="connsiteY103" fmla="*/ 1894330 h 1969864"/>
              <a:gd name="connsiteX104" fmla="*/ 1166461 w 10497466"/>
              <a:gd name="connsiteY104" fmla="*/ 1898946 h 1969864"/>
              <a:gd name="connsiteX105" fmla="*/ 1276478 w 10497466"/>
              <a:gd name="connsiteY105" fmla="*/ 1907825 h 1969864"/>
              <a:gd name="connsiteX106" fmla="*/ 1526959 w 10497466"/>
              <a:gd name="connsiteY106" fmla="*/ 1920962 h 1969864"/>
              <a:gd name="connsiteX107" fmla="*/ 1633491 w 10497466"/>
              <a:gd name="connsiteY107" fmla="*/ 1968901 h 1969864"/>
              <a:gd name="connsiteX108" fmla="*/ 1695635 w 10497466"/>
              <a:gd name="connsiteY108" fmla="*/ 1951146 h 1969864"/>
              <a:gd name="connsiteX109" fmla="*/ 1740023 w 10497466"/>
              <a:gd name="connsiteY109" fmla="*/ 1933391 h 1969864"/>
              <a:gd name="connsiteX110" fmla="*/ 1775534 w 10497466"/>
              <a:gd name="connsiteY110" fmla="*/ 1924513 h 1969864"/>
              <a:gd name="connsiteX111" fmla="*/ 1828800 w 10497466"/>
              <a:gd name="connsiteY111" fmla="*/ 1906758 h 1969864"/>
              <a:gd name="connsiteX112" fmla="*/ 1855433 w 10497466"/>
              <a:gd name="connsiteY112" fmla="*/ 1897880 h 1969864"/>
              <a:gd name="connsiteX113" fmla="*/ 1953087 w 10497466"/>
              <a:gd name="connsiteY113" fmla="*/ 1880125 h 1969864"/>
              <a:gd name="connsiteX114" fmla="*/ 1988598 w 10497466"/>
              <a:gd name="connsiteY114" fmla="*/ 1871247 h 1969864"/>
              <a:gd name="connsiteX115" fmla="*/ 2059619 w 10497466"/>
              <a:gd name="connsiteY115" fmla="*/ 1853492 h 1969864"/>
              <a:gd name="connsiteX116" fmla="*/ 2627790 w 10497466"/>
              <a:gd name="connsiteY116" fmla="*/ 1844614 h 1969864"/>
              <a:gd name="connsiteX117" fmla="*/ 2734322 w 10497466"/>
              <a:gd name="connsiteY117" fmla="*/ 1826858 h 1969864"/>
              <a:gd name="connsiteX118" fmla="*/ 2902998 w 10497466"/>
              <a:gd name="connsiteY118" fmla="*/ 1791348 h 1969864"/>
              <a:gd name="connsiteX119" fmla="*/ 3027285 w 10497466"/>
              <a:gd name="connsiteY119" fmla="*/ 1773592 h 1969864"/>
              <a:gd name="connsiteX120" fmla="*/ 3222594 w 10497466"/>
              <a:gd name="connsiteY120" fmla="*/ 1738082 h 1969864"/>
              <a:gd name="connsiteX121" fmla="*/ 3577701 w 10497466"/>
              <a:gd name="connsiteY121" fmla="*/ 1702571 h 1969864"/>
              <a:gd name="connsiteX122" fmla="*/ 3986074 w 10497466"/>
              <a:gd name="connsiteY122" fmla="*/ 1720326 h 1969864"/>
              <a:gd name="connsiteX123" fmla="*/ 4074850 w 10497466"/>
              <a:gd name="connsiteY123" fmla="*/ 1764715 h 1969864"/>
              <a:gd name="connsiteX124" fmla="*/ 4128116 w 10497466"/>
              <a:gd name="connsiteY124" fmla="*/ 1755837 h 1969864"/>
              <a:gd name="connsiteX125" fmla="*/ 4163627 w 10497466"/>
              <a:gd name="connsiteY125" fmla="*/ 1746959 h 1969864"/>
              <a:gd name="connsiteX126" fmla="*/ 4225771 w 10497466"/>
              <a:gd name="connsiteY126" fmla="*/ 1738082 h 1969864"/>
              <a:gd name="connsiteX127" fmla="*/ 4634143 w 10497466"/>
              <a:gd name="connsiteY127" fmla="*/ 1746959 h 1969864"/>
              <a:gd name="connsiteX128" fmla="*/ 4696287 w 10497466"/>
              <a:gd name="connsiteY128" fmla="*/ 1764715 h 1969864"/>
              <a:gd name="connsiteX129" fmla="*/ 4838330 w 10497466"/>
              <a:gd name="connsiteY129" fmla="*/ 1791348 h 1969864"/>
              <a:gd name="connsiteX130" fmla="*/ 5007006 w 10497466"/>
              <a:gd name="connsiteY130" fmla="*/ 1826858 h 1969864"/>
              <a:gd name="connsiteX131" fmla="*/ 5166804 w 10497466"/>
              <a:gd name="connsiteY131" fmla="*/ 1844614 h 1969864"/>
              <a:gd name="connsiteX132" fmla="*/ 5495277 w 10497466"/>
              <a:gd name="connsiteY132" fmla="*/ 1862369 h 1969864"/>
              <a:gd name="connsiteX133" fmla="*/ 5575177 w 10497466"/>
              <a:gd name="connsiteY133" fmla="*/ 1871247 h 1969864"/>
              <a:gd name="connsiteX134" fmla="*/ 6152225 w 10497466"/>
              <a:gd name="connsiteY134" fmla="*/ 1853492 h 1969864"/>
              <a:gd name="connsiteX135" fmla="*/ 6205491 w 10497466"/>
              <a:gd name="connsiteY135" fmla="*/ 1844614 h 1969864"/>
              <a:gd name="connsiteX136" fmla="*/ 6365289 w 10497466"/>
              <a:gd name="connsiteY136" fmla="*/ 1897879 h 1969864"/>
              <a:gd name="connsiteX137" fmla="*/ 6498455 w 10497466"/>
              <a:gd name="connsiteY137" fmla="*/ 1897880 h 1969864"/>
              <a:gd name="connsiteX138" fmla="*/ 6578353 w 10497466"/>
              <a:gd name="connsiteY138" fmla="*/ 1889002 h 1969864"/>
              <a:gd name="connsiteX139" fmla="*/ 6747029 w 10497466"/>
              <a:gd name="connsiteY139" fmla="*/ 1871247 h 1969864"/>
              <a:gd name="connsiteX140" fmla="*/ 6773662 w 10497466"/>
              <a:gd name="connsiteY140" fmla="*/ 1906757 h 1969864"/>
              <a:gd name="connsiteX141" fmla="*/ 6862438 w 10497466"/>
              <a:gd name="connsiteY141" fmla="*/ 1862369 h 1969864"/>
              <a:gd name="connsiteX142" fmla="*/ 6924582 w 10497466"/>
              <a:gd name="connsiteY142" fmla="*/ 1871247 h 1969864"/>
              <a:gd name="connsiteX143" fmla="*/ 7013358 w 10497466"/>
              <a:gd name="connsiteY143" fmla="*/ 1853491 h 1969864"/>
              <a:gd name="connsiteX144" fmla="*/ 7102136 w 10497466"/>
              <a:gd name="connsiteY144" fmla="*/ 1844614 h 1969864"/>
              <a:gd name="connsiteX145" fmla="*/ 7155402 w 10497466"/>
              <a:gd name="connsiteY145" fmla="*/ 1862370 h 1969864"/>
              <a:gd name="connsiteX146" fmla="*/ 7164280 w 10497466"/>
              <a:gd name="connsiteY146" fmla="*/ 1826858 h 1969864"/>
              <a:gd name="connsiteX147" fmla="*/ 7279690 w 10497466"/>
              <a:gd name="connsiteY147" fmla="*/ 1817981 h 1969864"/>
              <a:gd name="connsiteX148" fmla="*/ 7386221 w 10497466"/>
              <a:gd name="connsiteY148" fmla="*/ 1782470 h 1969864"/>
              <a:gd name="connsiteX149" fmla="*/ 7439488 w 10497466"/>
              <a:gd name="connsiteY149" fmla="*/ 1746959 h 1969864"/>
              <a:gd name="connsiteX150" fmla="*/ 7572652 w 10497466"/>
              <a:gd name="connsiteY150" fmla="*/ 1755838 h 1969864"/>
              <a:gd name="connsiteX151" fmla="*/ 7696939 w 10497466"/>
              <a:gd name="connsiteY151" fmla="*/ 1773593 h 1969864"/>
              <a:gd name="connsiteX152" fmla="*/ 7767961 w 10497466"/>
              <a:gd name="connsiteY152" fmla="*/ 1746959 h 1969864"/>
              <a:gd name="connsiteX153" fmla="*/ 7945514 w 10497466"/>
              <a:gd name="connsiteY153" fmla="*/ 1755837 h 1969864"/>
              <a:gd name="connsiteX154" fmla="*/ 8007658 w 10497466"/>
              <a:gd name="connsiteY154" fmla="*/ 1800226 h 1969864"/>
              <a:gd name="connsiteX155" fmla="*/ 8123068 w 10497466"/>
              <a:gd name="connsiteY155" fmla="*/ 1738082 h 1969864"/>
              <a:gd name="connsiteX156" fmla="*/ 8238478 w 10497466"/>
              <a:gd name="connsiteY156" fmla="*/ 1720326 h 1969864"/>
              <a:gd name="connsiteX157" fmla="*/ 8265110 w 10497466"/>
              <a:gd name="connsiteY157" fmla="*/ 1738082 h 1969864"/>
              <a:gd name="connsiteX158" fmla="*/ 8211844 w 10497466"/>
              <a:gd name="connsiteY158" fmla="*/ 1764715 h 1969864"/>
              <a:gd name="connsiteX159" fmla="*/ 8371643 w 10497466"/>
              <a:gd name="connsiteY159" fmla="*/ 1755837 h 1969864"/>
              <a:gd name="connsiteX160" fmla="*/ 8451542 w 10497466"/>
              <a:gd name="connsiteY160" fmla="*/ 1738082 h 1969864"/>
              <a:gd name="connsiteX161" fmla="*/ 8957569 w 10497466"/>
              <a:gd name="connsiteY161" fmla="*/ 1658183 h 1969864"/>
              <a:gd name="connsiteX162" fmla="*/ 8948691 w 10497466"/>
              <a:gd name="connsiteY162" fmla="*/ 1667060 h 1969864"/>
              <a:gd name="connsiteX163" fmla="*/ 8877670 w 10497466"/>
              <a:gd name="connsiteY163" fmla="*/ 1693693 h 1969864"/>
              <a:gd name="connsiteX164" fmla="*/ 8859914 w 10497466"/>
              <a:gd name="connsiteY164" fmla="*/ 1711449 h 1969864"/>
              <a:gd name="connsiteX165" fmla="*/ 8833281 w 10497466"/>
              <a:gd name="connsiteY165" fmla="*/ 1720326 h 1969864"/>
              <a:gd name="connsiteX166" fmla="*/ 8815526 w 10497466"/>
              <a:gd name="connsiteY166" fmla="*/ 1738082 h 1969864"/>
              <a:gd name="connsiteX167" fmla="*/ 8788893 w 10497466"/>
              <a:gd name="connsiteY167" fmla="*/ 1755837 h 1969864"/>
              <a:gd name="connsiteX168" fmla="*/ 8788893 w 10497466"/>
              <a:gd name="connsiteY168" fmla="*/ 1640427 h 1969864"/>
              <a:gd name="connsiteX0" fmla="*/ 8788893 w 10497466"/>
              <a:gd name="connsiteY0" fmla="*/ 1671344 h 2000781"/>
              <a:gd name="connsiteX1" fmla="*/ 8788893 w 10497466"/>
              <a:gd name="connsiteY1" fmla="*/ 1671344 h 2000781"/>
              <a:gd name="connsiteX2" fmla="*/ 9401452 w 10497466"/>
              <a:gd name="connsiteY2" fmla="*/ 1662467 h 2000781"/>
              <a:gd name="connsiteX3" fmla="*/ 9490229 w 10497466"/>
              <a:gd name="connsiteY3" fmla="*/ 1644711 h 2000781"/>
              <a:gd name="connsiteX4" fmla="*/ 9792070 w 10497466"/>
              <a:gd name="connsiteY4" fmla="*/ 1626956 h 2000781"/>
              <a:gd name="connsiteX5" fmla="*/ 9916357 w 10497466"/>
              <a:gd name="connsiteY5" fmla="*/ 1618078 h 2000781"/>
              <a:gd name="connsiteX6" fmla="*/ 9987378 w 10497466"/>
              <a:gd name="connsiteY6" fmla="*/ 1600323 h 2000781"/>
              <a:gd name="connsiteX7" fmla="*/ 10031767 w 10497466"/>
              <a:gd name="connsiteY7" fmla="*/ 1591445 h 2000781"/>
              <a:gd name="connsiteX8" fmla="*/ 10085033 w 10497466"/>
              <a:gd name="connsiteY8" fmla="*/ 1573690 h 2000781"/>
              <a:gd name="connsiteX9" fmla="*/ 10173810 w 10497466"/>
              <a:gd name="connsiteY9" fmla="*/ 1547057 h 2000781"/>
              <a:gd name="connsiteX10" fmla="*/ 10218198 w 10497466"/>
              <a:gd name="connsiteY10" fmla="*/ 1511546 h 2000781"/>
              <a:gd name="connsiteX11" fmla="*/ 10244831 w 10497466"/>
              <a:gd name="connsiteY11" fmla="*/ 1493791 h 2000781"/>
              <a:gd name="connsiteX12" fmla="*/ 10298097 w 10497466"/>
              <a:gd name="connsiteY12" fmla="*/ 1431647 h 2000781"/>
              <a:gd name="connsiteX13" fmla="*/ 10351363 w 10497466"/>
              <a:gd name="connsiteY13" fmla="*/ 1413892 h 2000781"/>
              <a:gd name="connsiteX14" fmla="*/ 10386874 w 10497466"/>
              <a:gd name="connsiteY14" fmla="*/ 1387259 h 2000781"/>
              <a:gd name="connsiteX15" fmla="*/ 10422384 w 10497466"/>
              <a:gd name="connsiteY15" fmla="*/ 1378381 h 2000781"/>
              <a:gd name="connsiteX16" fmla="*/ 10466773 w 10497466"/>
              <a:gd name="connsiteY16" fmla="*/ 1342871 h 2000781"/>
              <a:gd name="connsiteX17" fmla="*/ 10475650 w 10497466"/>
              <a:gd name="connsiteY17" fmla="*/ 987764 h 2000781"/>
              <a:gd name="connsiteX18" fmla="*/ 10440140 w 10497466"/>
              <a:gd name="connsiteY18" fmla="*/ 943375 h 2000781"/>
              <a:gd name="connsiteX19" fmla="*/ 10422384 w 10497466"/>
              <a:gd name="connsiteY19" fmla="*/ 916742 h 2000781"/>
              <a:gd name="connsiteX20" fmla="*/ 10360241 w 10497466"/>
              <a:gd name="connsiteY20" fmla="*/ 890109 h 2000781"/>
              <a:gd name="connsiteX21" fmla="*/ 10324730 w 10497466"/>
              <a:gd name="connsiteY21" fmla="*/ 836843 h 2000781"/>
              <a:gd name="connsiteX22" fmla="*/ 10306975 w 10497466"/>
              <a:gd name="connsiteY22" fmla="*/ 810210 h 2000781"/>
              <a:gd name="connsiteX23" fmla="*/ 10280342 w 10497466"/>
              <a:gd name="connsiteY23" fmla="*/ 801333 h 2000781"/>
              <a:gd name="connsiteX24" fmla="*/ 10218198 w 10497466"/>
              <a:gd name="connsiteY24" fmla="*/ 730311 h 2000781"/>
              <a:gd name="connsiteX25" fmla="*/ 10182687 w 10497466"/>
              <a:gd name="connsiteY25" fmla="*/ 712556 h 2000781"/>
              <a:gd name="connsiteX26" fmla="*/ 10093910 w 10497466"/>
              <a:gd name="connsiteY26" fmla="*/ 668168 h 2000781"/>
              <a:gd name="connsiteX27" fmla="*/ 10014011 w 10497466"/>
              <a:gd name="connsiteY27" fmla="*/ 641535 h 2000781"/>
              <a:gd name="connsiteX28" fmla="*/ 9978501 w 10497466"/>
              <a:gd name="connsiteY28" fmla="*/ 632657 h 2000781"/>
              <a:gd name="connsiteX29" fmla="*/ 9934112 w 10497466"/>
              <a:gd name="connsiteY29" fmla="*/ 623779 h 2000781"/>
              <a:gd name="connsiteX30" fmla="*/ 9898602 w 10497466"/>
              <a:gd name="connsiteY30" fmla="*/ 614902 h 2000781"/>
              <a:gd name="connsiteX31" fmla="*/ 9836458 w 10497466"/>
              <a:gd name="connsiteY31" fmla="*/ 606024 h 2000781"/>
              <a:gd name="connsiteX32" fmla="*/ 9783192 w 10497466"/>
              <a:gd name="connsiteY32" fmla="*/ 588269 h 2000781"/>
              <a:gd name="connsiteX33" fmla="*/ 9729926 w 10497466"/>
              <a:gd name="connsiteY33" fmla="*/ 561636 h 2000781"/>
              <a:gd name="connsiteX34" fmla="*/ 9676660 w 10497466"/>
              <a:gd name="connsiteY34" fmla="*/ 535003 h 2000781"/>
              <a:gd name="connsiteX35" fmla="*/ 9614516 w 10497466"/>
              <a:gd name="connsiteY35" fmla="*/ 499492 h 2000781"/>
              <a:gd name="connsiteX36" fmla="*/ 9570128 w 10497466"/>
              <a:gd name="connsiteY36" fmla="*/ 490614 h 2000781"/>
              <a:gd name="connsiteX37" fmla="*/ 9454718 w 10497466"/>
              <a:gd name="connsiteY37" fmla="*/ 463981 h 2000781"/>
              <a:gd name="connsiteX38" fmla="*/ 9419208 w 10497466"/>
              <a:gd name="connsiteY38" fmla="*/ 455104 h 2000781"/>
              <a:gd name="connsiteX39" fmla="*/ 9348186 w 10497466"/>
              <a:gd name="connsiteY39" fmla="*/ 446226 h 2000781"/>
              <a:gd name="connsiteX40" fmla="*/ 9286043 w 10497466"/>
              <a:gd name="connsiteY40" fmla="*/ 437348 h 2000781"/>
              <a:gd name="connsiteX41" fmla="*/ 9179510 w 10497466"/>
              <a:gd name="connsiteY41" fmla="*/ 419593 h 2000781"/>
              <a:gd name="connsiteX42" fmla="*/ 9081856 w 10497466"/>
              <a:gd name="connsiteY42" fmla="*/ 401838 h 2000781"/>
              <a:gd name="connsiteX43" fmla="*/ 9001957 w 10497466"/>
              <a:gd name="connsiteY43" fmla="*/ 392960 h 2000781"/>
              <a:gd name="connsiteX44" fmla="*/ 8629095 w 10497466"/>
              <a:gd name="connsiteY44" fmla="*/ 392960 h 2000781"/>
              <a:gd name="connsiteX45" fmla="*/ 8416031 w 10497466"/>
              <a:gd name="connsiteY45" fmla="*/ 419593 h 2000781"/>
              <a:gd name="connsiteX46" fmla="*/ 6347534 w 10497466"/>
              <a:gd name="connsiteY46" fmla="*/ 410715 h 2000781"/>
              <a:gd name="connsiteX47" fmla="*/ 6196613 w 10497466"/>
              <a:gd name="connsiteY47" fmla="*/ 392960 h 2000781"/>
              <a:gd name="connsiteX48" fmla="*/ 6107837 w 10497466"/>
              <a:gd name="connsiteY48" fmla="*/ 384082 h 2000781"/>
              <a:gd name="connsiteX49" fmla="*/ 5149048 w 10497466"/>
              <a:gd name="connsiteY49" fmla="*/ 401838 h 2000781"/>
              <a:gd name="connsiteX50" fmla="*/ 4891596 w 10497466"/>
              <a:gd name="connsiteY50" fmla="*/ 455104 h 2000781"/>
              <a:gd name="connsiteX51" fmla="*/ 4811697 w 10497466"/>
              <a:gd name="connsiteY51" fmla="*/ 463981 h 2000781"/>
              <a:gd name="connsiteX52" fmla="*/ 4705165 w 10497466"/>
              <a:gd name="connsiteY52" fmla="*/ 472859 h 2000781"/>
              <a:gd name="connsiteX53" fmla="*/ 4669654 w 10497466"/>
              <a:gd name="connsiteY53" fmla="*/ 446226 h 2000781"/>
              <a:gd name="connsiteX54" fmla="*/ 4554244 w 10497466"/>
              <a:gd name="connsiteY54" fmla="*/ 428471 h 2000781"/>
              <a:gd name="connsiteX55" fmla="*/ 4447712 w 10497466"/>
              <a:gd name="connsiteY55" fmla="*/ 410715 h 2000781"/>
              <a:gd name="connsiteX56" fmla="*/ 3453413 w 10497466"/>
              <a:gd name="connsiteY56" fmla="*/ 419593 h 2000781"/>
              <a:gd name="connsiteX57" fmla="*/ 2805343 w 10497466"/>
              <a:gd name="connsiteY57" fmla="*/ 428471 h 2000781"/>
              <a:gd name="connsiteX58" fmla="*/ 1816687 w 10497466"/>
              <a:gd name="connsiteY58" fmla="*/ 503041 h 2000781"/>
              <a:gd name="connsiteX59" fmla="*/ 1296140 w 10497466"/>
              <a:gd name="connsiteY59" fmla="*/ 543880 h 2000781"/>
              <a:gd name="connsiteX60" fmla="*/ 1180730 w 10497466"/>
              <a:gd name="connsiteY60" fmla="*/ 588269 h 2000781"/>
              <a:gd name="connsiteX61" fmla="*/ 1127464 w 10497466"/>
              <a:gd name="connsiteY61" fmla="*/ 606024 h 2000781"/>
              <a:gd name="connsiteX62" fmla="*/ 674703 w 10497466"/>
              <a:gd name="connsiteY62" fmla="*/ 614902 h 2000781"/>
              <a:gd name="connsiteX63" fmla="*/ 621437 w 10497466"/>
              <a:gd name="connsiteY63" fmla="*/ 623779 h 2000781"/>
              <a:gd name="connsiteX64" fmla="*/ 497149 w 10497466"/>
              <a:gd name="connsiteY64" fmla="*/ 632657 h 2000781"/>
              <a:gd name="connsiteX65" fmla="*/ 589375 w 10497466"/>
              <a:gd name="connsiteY65" fmla="*/ 44788 h 2000781"/>
              <a:gd name="connsiteX66" fmla="*/ 383246 w 10497466"/>
              <a:gd name="connsiteY66" fmla="*/ 53666 h 2000781"/>
              <a:gd name="connsiteX67" fmla="*/ 281232 w 10497466"/>
              <a:gd name="connsiteY67" fmla="*/ 157171 h 2000781"/>
              <a:gd name="connsiteX68" fmla="*/ 168834 w 10497466"/>
              <a:gd name="connsiteY68" fmla="*/ 174927 h 2000781"/>
              <a:gd name="connsiteX69" fmla="*/ 129558 w 10497466"/>
              <a:gd name="connsiteY69" fmla="*/ 379599 h 2000781"/>
              <a:gd name="connsiteX70" fmla="*/ 78551 w 10497466"/>
              <a:gd name="connsiteY70" fmla="*/ 586027 h 2000781"/>
              <a:gd name="connsiteX71" fmla="*/ 59290 w 10497466"/>
              <a:gd name="connsiteY71" fmla="*/ 751092 h 2000781"/>
              <a:gd name="connsiteX72" fmla="*/ 50413 w 10497466"/>
              <a:gd name="connsiteY72" fmla="*/ 843966 h 2000781"/>
              <a:gd name="connsiteX73" fmla="*/ 79899 w 10497466"/>
              <a:gd name="connsiteY73" fmla="*/ 925620 h 2000781"/>
              <a:gd name="connsiteX74" fmla="*/ 35510 w 10497466"/>
              <a:gd name="connsiteY74" fmla="*/ 978886 h 2000781"/>
              <a:gd name="connsiteX75" fmla="*/ 8877 w 10497466"/>
              <a:gd name="connsiteY75" fmla="*/ 1067663 h 2000781"/>
              <a:gd name="connsiteX76" fmla="*/ 0 w 10497466"/>
              <a:gd name="connsiteY76" fmla="*/ 1120929 h 2000781"/>
              <a:gd name="connsiteX77" fmla="*/ 17755 w 10497466"/>
              <a:gd name="connsiteY77" fmla="*/ 1262972 h 2000781"/>
              <a:gd name="connsiteX78" fmla="*/ 26633 w 10497466"/>
              <a:gd name="connsiteY78" fmla="*/ 1316238 h 2000781"/>
              <a:gd name="connsiteX79" fmla="*/ 44388 w 10497466"/>
              <a:gd name="connsiteY79" fmla="*/ 1378381 h 2000781"/>
              <a:gd name="connsiteX80" fmla="*/ 62143 w 10497466"/>
              <a:gd name="connsiteY80" fmla="*/ 1422770 h 2000781"/>
              <a:gd name="connsiteX81" fmla="*/ 71021 w 10497466"/>
              <a:gd name="connsiteY81" fmla="*/ 1449403 h 2000781"/>
              <a:gd name="connsiteX82" fmla="*/ 88777 w 10497466"/>
              <a:gd name="connsiteY82" fmla="*/ 1467158 h 2000781"/>
              <a:gd name="connsiteX83" fmla="*/ 133165 w 10497466"/>
              <a:gd name="connsiteY83" fmla="*/ 1529302 h 2000781"/>
              <a:gd name="connsiteX84" fmla="*/ 168676 w 10497466"/>
              <a:gd name="connsiteY84" fmla="*/ 1555935 h 2000781"/>
              <a:gd name="connsiteX85" fmla="*/ 213064 w 10497466"/>
              <a:gd name="connsiteY85" fmla="*/ 1609201 h 2000781"/>
              <a:gd name="connsiteX86" fmla="*/ 230819 w 10497466"/>
              <a:gd name="connsiteY86" fmla="*/ 1635834 h 2000781"/>
              <a:gd name="connsiteX87" fmla="*/ 275208 w 10497466"/>
              <a:gd name="connsiteY87" fmla="*/ 1680222 h 2000781"/>
              <a:gd name="connsiteX88" fmla="*/ 346229 w 10497466"/>
              <a:gd name="connsiteY88" fmla="*/ 1768999 h 2000781"/>
              <a:gd name="connsiteX89" fmla="*/ 372862 w 10497466"/>
              <a:gd name="connsiteY89" fmla="*/ 1777876 h 2000781"/>
              <a:gd name="connsiteX90" fmla="*/ 417250 w 10497466"/>
              <a:gd name="connsiteY90" fmla="*/ 1804509 h 2000781"/>
              <a:gd name="connsiteX91" fmla="*/ 452761 w 10497466"/>
              <a:gd name="connsiteY91" fmla="*/ 1822265 h 2000781"/>
              <a:gd name="connsiteX92" fmla="*/ 497149 w 10497466"/>
              <a:gd name="connsiteY92" fmla="*/ 1840020 h 2000781"/>
              <a:gd name="connsiteX93" fmla="*/ 514905 w 10497466"/>
              <a:gd name="connsiteY93" fmla="*/ 1857775 h 2000781"/>
              <a:gd name="connsiteX94" fmla="*/ 550415 w 10497466"/>
              <a:gd name="connsiteY94" fmla="*/ 1866653 h 2000781"/>
              <a:gd name="connsiteX95" fmla="*/ 577048 w 10497466"/>
              <a:gd name="connsiteY95" fmla="*/ 1875531 h 2000781"/>
              <a:gd name="connsiteX96" fmla="*/ 612559 w 10497466"/>
              <a:gd name="connsiteY96" fmla="*/ 1884409 h 2000781"/>
              <a:gd name="connsiteX97" fmla="*/ 665825 w 10497466"/>
              <a:gd name="connsiteY97" fmla="*/ 1902164 h 2000781"/>
              <a:gd name="connsiteX98" fmla="*/ 719091 w 10497466"/>
              <a:gd name="connsiteY98" fmla="*/ 1919919 h 2000781"/>
              <a:gd name="connsiteX99" fmla="*/ 745724 w 10497466"/>
              <a:gd name="connsiteY99" fmla="*/ 1928797 h 2000781"/>
              <a:gd name="connsiteX100" fmla="*/ 790112 w 10497466"/>
              <a:gd name="connsiteY100" fmla="*/ 1937675 h 2000781"/>
              <a:gd name="connsiteX101" fmla="*/ 914400 w 10497466"/>
              <a:gd name="connsiteY101" fmla="*/ 1916014 h 2000781"/>
              <a:gd name="connsiteX102" fmla="*/ 1029810 w 10497466"/>
              <a:gd name="connsiteY102" fmla="*/ 1916370 h 2000781"/>
              <a:gd name="connsiteX103" fmla="*/ 1080919 w 10497466"/>
              <a:gd name="connsiteY103" fmla="*/ 1925247 h 2000781"/>
              <a:gd name="connsiteX104" fmla="*/ 1166461 w 10497466"/>
              <a:gd name="connsiteY104" fmla="*/ 1929863 h 2000781"/>
              <a:gd name="connsiteX105" fmla="*/ 1276478 w 10497466"/>
              <a:gd name="connsiteY105" fmla="*/ 1938742 h 2000781"/>
              <a:gd name="connsiteX106" fmla="*/ 1526959 w 10497466"/>
              <a:gd name="connsiteY106" fmla="*/ 1951879 h 2000781"/>
              <a:gd name="connsiteX107" fmla="*/ 1633491 w 10497466"/>
              <a:gd name="connsiteY107" fmla="*/ 1999818 h 2000781"/>
              <a:gd name="connsiteX108" fmla="*/ 1695635 w 10497466"/>
              <a:gd name="connsiteY108" fmla="*/ 1982063 h 2000781"/>
              <a:gd name="connsiteX109" fmla="*/ 1740023 w 10497466"/>
              <a:gd name="connsiteY109" fmla="*/ 1964308 h 2000781"/>
              <a:gd name="connsiteX110" fmla="*/ 1775534 w 10497466"/>
              <a:gd name="connsiteY110" fmla="*/ 1955430 h 2000781"/>
              <a:gd name="connsiteX111" fmla="*/ 1828800 w 10497466"/>
              <a:gd name="connsiteY111" fmla="*/ 1937675 h 2000781"/>
              <a:gd name="connsiteX112" fmla="*/ 1855433 w 10497466"/>
              <a:gd name="connsiteY112" fmla="*/ 1928797 h 2000781"/>
              <a:gd name="connsiteX113" fmla="*/ 1953087 w 10497466"/>
              <a:gd name="connsiteY113" fmla="*/ 1911042 h 2000781"/>
              <a:gd name="connsiteX114" fmla="*/ 1988598 w 10497466"/>
              <a:gd name="connsiteY114" fmla="*/ 1902164 h 2000781"/>
              <a:gd name="connsiteX115" fmla="*/ 2059619 w 10497466"/>
              <a:gd name="connsiteY115" fmla="*/ 1884409 h 2000781"/>
              <a:gd name="connsiteX116" fmla="*/ 2627790 w 10497466"/>
              <a:gd name="connsiteY116" fmla="*/ 1875531 h 2000781"/>
              <a:gd name="connsiteX117" fmla="*/ 2734322 w 10497466"/>
              <a:gd name="connsiteY117" fmla="*/ 1857775 h 2000781"/>
              <a:gd name="connsiteX118" fmla="*/ 2902998 w 10497466"/>
              <a:gd name="connsiteY118" fmla="*/ 1822265 h 2000781"/>
              <a:gd name="connsiteX119" fmla="*/ 3027285 w 10497466"/>
              <a:gd name="connsiteY119" fmla="*/ 1804509 h 2000781"/>
              <a:gd name="connsiteX120" fmla="*/ 3222594 w 10497466"/>
              <a:gd name="connsiteY120" fmla="*/ 1768999 h 2000781"/>
              <a:gd name="connsiteX121" fmla="*/ 3577701 w 10497466"/>
              <a:gd name="connsiteY121" fmla="*/ 1733488 h 2000781"/>
              <a:gd name="connsiteX122" fmla="*/ 3986074 w 10497466"/>
              <a:gd name="connsiteY122" fmla="*/ 1751243 h 2000781"/>
              <a:gd name="connsiteX123" fmla="*/ 4074850 w 10497466"/>
              <a:gd name="connsiteY123" fmla="*/ 1795632 h 2000781"/>
              <a:gd name="connsiteX124" fmla="*/ 4128116 w 10497466"/>
              <a:gd name="connsiteY124" fmla="*/ 1786754 h 2000781"/>
              <a:gd name="connsiteX125" fmla="*/ 4163627 w 10497466"/>
              <a:gd name="connsiteY125" fmla="*/ 1777876 h 2000781"/>
              <a:gd name="connsiteX126" fmla="*/ 4225771 w 10497466"/>
              <a:gd name="connsiteY126" fmla="*/ 1768999 h 2000781"/>
              <a:gd name="connsiteX127" fmla="*/ 4634143 w 10497466"/>
              <a:gd name="connsiteY127" fmla="*/ 1777876 h 2000781"/>
              <a:gd name="connsiteX128" fmla="*/ 4696287 w 10497466"/>
              <a:gd name="connsiteY128" fmla="*/ 1795632 h 2000781"/>
              <a:gd name="connsiteX129" fmla="*/ 4838330 w 10497466"/>
              <a:gd name="connsiteY129" fmla="*/ 1822265 h 2000781"/>
              <a:gd name="connsiteX130" fmla="*/ 5007006 w 10497466"/>
              <a:gd name="connsiteY130" fmla="*/ 1857775 h 2000781"/>
              <a:gd name="connsiteX131" fmla="*/ 5166804 w 10497466"/>
              <a:gd name="connsiteY131" fmla="*/ 1875531 h 2000781"/>
              <a:gd name="connsiteX132" fmla="*/ 5495277 w 10497466"/>
              <a:gd name="connsiteY132" fmla="*/ 1893286 h 2000781"/>
              <a:gd name="connsiteX133" fmla="*/ 5575177 w 10497466"/>
              <a:gd name="connsiteY133" fmla="*/ 1902164 h 2000781"/>
              <a:gd name="connsiteX134" fmla="*/ 6152225 w 10497466"/>
              <a:gd name="connsiteY134" fmla="*/ 1884409 h 2000781"/>
              <a:gd name="connsiteX135" fmla="*/ 6205491 w 10497466"/>
              <a:gd name="connsiteY135" fmla="*/ 1875531 h 2000781"/>
              <a:gd name="connsiteX136" fmla="*/ 6365289 w 10497466"/>
              <a:gd name="connsiteY136" fmla="*/ 1928796 h 2000781"/>
              <a:gd name="connsiteX137" fmla="*/ 6498455 w 10497466"/>
              <a:gd name="connsiteY137" fmla="*/ 1928797 h 2000781"/>
              <a:gd name="connsiteX138" fmla="*/ 6578353 w 10497466"/>
              <a:gd name="connsiteY138" fmla="*/ 1919919 h 2000781"/>
              <a:gd name="connsiteX139" fmla="*/ 6747029 w 10497466"/>
              <a:gd name="connsiteY139" fmla="*/ 1902164 h 2000781"/>
              <a:gd name="connsiteX140" fmla="*/ 6773662 w 10497466"/>
              <a:gd name="connsiteY140" fmla="*/ 1937674 h 2000781"/>
              <a:gd name="connsiteX141" fmla="*/ 6862438 w 10497466"/>
              <a:gd name="connsiteY141" fmla="*/ 1893286 h 2000781"/>
              <a:gd name="connsiteX142" fmla="*/ 6924582 w 10497466"/>
              <a:gd name="connsiteY142" fmla="*/ 1902164 h 2000781"/>
              <a:gd name="connsiteX143" fmla="*/ 7013358 w 10497466"/>
              <a:gd name="connsiteY143" fmla="*/ 1884408 h 2000781"/>
              <a:gd name="connsiteX144" fmla="*/ 7102136 w 10497466"/>
              <a:gd name="connsiteY144" fmla="*/ 1875531 h 2000781"/>
              <a:gd name="connsiteX145" fmla="*/ 7155402 w 10497466"/>
              <a:gd name="connsiteY145" fmla="*/ 1893287 h 2000781"/>
              <a:gd name="connsiteX146" fmla="*/ 7164280 w 10497466"/>
              <a:gd name="connsiteY146" fmla="*/ 1857775 h 2000781"/>
              <a:gd name="connsiteX147" fmla="*/ 7279690 w 10497466"/>
              <a:gd name="connsiteY147" fmla="*/ 1848898 h 2000781"/>
              <a:gd name="connsiteX148" fmla="*/ 7386221 w 10497466"/>
              <a:gd name="connsiteY148" fmla="*/ 1813387 h 2000781"/>
              <a:gd name="connsiteX149" fmla="*/ 7439488 w 10497466"/>
              <a:gd name="connsiteY149" fmla="*/ 1777876 h 2000781"/>
              <a:gd name="connsiteX150" fmla="*/ 7572652 w 10497466"/>
              <a:gd name="connsiteY150" fmla="*/ 1786755 h 2000781"/>
              <a:gd name="connsiteX151" fmla="*/ 7696939 w 10497466"/>
              <a:gd name="connsiteY151" fmla="*/ 1804510 h 2000781"/>
              <a:gd name="connsiteX152" fmla="*/ 7767961 w 10497466"/>
              <a:gd name="connsiteY152" fmla="*/ 1777876 h 2000781"/>
              <a:gd name="connsiteX153" fmla="*/ 7945514 w 10497466"/>
              <a:gd name="connsiteY153" fmla="*/ 1786754 h 2000781"/>
              <a:gd name="connsiteX154" fmla="*/ 8007658 w 10497466"/>
              <a:gd name="connsiteY154" fmla="*/ 1831143 h 2000781"/>
              <a:gd name="connsiteX155" fmla="*/ 8123068 w 10497466"/>
              <a:gd name="connsiteY155" fmla="*/ 1768999 h 2000781"/>
              <a:gd name="connsiteX156" fmla="*/ 8238478 w 10497466"/>
              <a:gd name="connsiteY156" fmla="*/ 1751243 h 2000781"/>
              <a:gd name="connsiteX157" fmla="*/ 8265110 w 10497466"/>
              <a:gd name="connsiteY157" fmla="*/ 1768999 h 2000781"/>
              <a:gd name="connsiteX158" fmla="*/ 8211844 w 10497466"/>
              <a:gd name="connsiteY158" fmla="*/ 1795632 h 2000781"/>
              <a:gd name="connsiteX159" fmla="*/ 8371643 w 10497466"/>
              <a:gd name="connsiteY159" fmla="*/ 1786754 h 2000781"/>
              <a:gd name="connsiteX160" fmla="*/ 8451542 w 10497466"/>
              <a:gd name="connsiteY160" fmla="*/ 1768999 h 2000781"/>
              <a:gd name="connsiteX161" fmla="*/ 8957569 w 10497466"/>
              <a:gd name="connsiteY161" fmla="*/ 1689100 h 2000781"/>
              <a:gd name="connsiteX162" fmla="*/ 8948691 w 10497466"/>
              <a:gd name="connsiteY162" fmla="*/ 1697977 h 2000781"/>
              <a:gd name="connsiteX163" fmla="*/ 8877670 w 10497466"/>
              <a:gd name="connsiteY163" fmla="*/ 1724610 h 2000781"/>
              <a:gd name="connsiteX164" fmla="*/ 8859914 w 10497466"/>
              <a:gd name="connsiteY164" fmla="*/ 1742366 h 2000781"/>
              <a:gd name="connsiteX165" fmla="*/ 8833281 w 10497466"/>
              <a:gd name="connsiteY165" fmla="*/ 1751243 h 2000781"/>
              <a:gd name="connsiteX166" fmla="*/ 8815526 w 10497466"/>
              <a:gd name="connsiteY166" fmla="*/ 1768999 h 2000781"/>
              <a:gd name="connsiteX167" fmla="*/ 8788893 w 10497466"/>
              <a:gd name="connsiteY167" fmla="*/ 1786754 h 2000781"/>
              <a:gd name="connsiteX168" fmla="*/ 8788893 w 10497466"/>
              <a:gd name="connsiteY168" fmla="*/ 1671344 h 2000781"/>
              <a:gd name="connsiteX0" fmla="*/ 8788893 w 10497466"/>
              <a:gd name="connsiteY0" fmla="*/ 1654748 h 1984185"/>
              <a:gd name="connsiteX1" fmla="*/ 8788893 w 10497466"/>
              <a:gd name="connsiteY1" fmla="*/ 1654748 h 1984185"/>
              <a:gd name="connsiteX2" fmla="*/ 9401452 w 10497466"/>
              <a:gd name="connsiteY2" fmla="*/ 1645871 h 1984185"/>
              <a:gd name="connsiteX3" fmla="*/ 9490229 w 10497466"/>
              <a:gd name="connsiteY3" fmla="*/ 1628115 h 1984185"/>
              <a:gd name="connsiteX4" fmla="*/ 9792070 w 10497466"/>
              <a:gd name="connsiteY4" fmla="*/ 1610360 h 1984185"/>
              <a:gd name="connsiteX5" fmla="*/ 9916357 w 10497466"/>
              <a:gd name="connsiteY5" fmla="*/ 1601482 h 1984185"/>
              <a:gd name="connsiteX6" fmla="*/ 9987378 w 10497466"/>
              <a:gd name="connsiteY6" fmla="*/ 1583727 h 1984185"/>
              <a:gd name="connsiteX7" fmla="*/ 10031767 w 10497466"/>
              <a:gd name="connsiteY7" fmla="*/ 1574849 h 1984185"/>
              <a:gd name="connsiteX8" fmla="*/ 10085033 w 10497466"/>
              <a:gd name="connsiteY8" fmla="*/ 1557094 h 1984185"/>
              <a:gd name="connsiteX9" fmla="*/ 10173810 w 10497466"/>
              <a:gd name="connsiteY9" fmla="*/ 1530461 h 1984185"/>
              <a:gd name="connsiteX10" fmla="*/ 10218198 w 10497466"/>
              <a:gd name="connsiteY10" fmla="*/ 1494950 h 1984185"/>
              <a:gd name="connsiteX11" fmla="*/ 10244831 w 10497466"/>
              <a:gd name="connsiteY11" fmla="*/ 1477195 h 1984185"/>
              <a:gd name="connsiteX12" fmla="*/ 10298097 w 10497466"/>
              <a:gd name="connsiteY12" fmla="*/ 1415051 h 1984185"/>
              <a:gd name="connsiteX13" fmla="*/ 10351363 w 10497466"/>
              <a:gd name="connsiteY13" fmla="*/ 1397296 h 1984185"/>
              <a:gd name="connsiteX14" fmla="*/ 10386874 w 10497466"/>
              <a:gd name="connsiteY14" fmla="*/ 1370663 h 1984185"/>
              <a:gd name="connsiteX15" fmla="*/ 10422384 w 10497466"/>
              <a:gd name="connsiteY15" fmla="*/ 1361785 h 1984185"/>
              <a:gd name="connsiteX16" fmla="*/ 10466773 w 10497466"/>
              <a:gd name="connsiteY16" fmla="*/ 1326275 h 1984185"/>
              <a:gd name="connsiteX17" fmla="*/ 10475650 w 10497466"/>
              <a:gd name="connsiteY17" fmla="*/ 971168 h 1984185"/>
              <a:gd name="connsiteX18" fmla="*/ 10440140 w 10497466"/>
              <a:gd name="connsiteY18" fmla="*/ 926779 h 1984185"/>
              <a:gd name="connsiteX19" fmla="*/ 10422384 w 10497466"/>
              <a:gd name="connsiteY19" fmla="*/ 900146 h 1984185"/>
              <a:gd name="connsiteX20" fmla="*/ 10360241 w 10497466"/>
              <a:gd name="connsiteY20" fmla="*/ 873513 h 1984185"/>
              <a:gd name="connsiteX21" fmla="*/ 10324730 w 10497466"/>
              <a:gd name="connsiteY21" fmla="*/ 820247 h 1984185"/>
              <a:gd name="connsiteX22" fmla="*/ 10306975 w 10497466"/>
              <a:gd name="connsiteY22" fmla="*/ 793614 h 1984185"/>
              <a:gd name="connsiteX23" fmla="*/ 10280342 w 10497466"/>
              <a:gd name="connsiteY23" fmla="*/ 784737 h 1984185"/>
              <a:gd name="connsiteX24" fmla="*/ 10218198 w 10497466"/>
              <a:gd name="connsiteY24" fmla="*/ 713715 h 1984185"/>
              <a:gd name="connsiteX25" fmla="*/ 10182687 w 10497466"/>
              <a:gd name="connsiteY25" fmla="*/ 695960 h 1984185"/>
              <a:gd name="connsiteX26" fmla="*/ 10093910 w 10497466"/>
              <a:gd name="connsiteY26" fmla="*/ 651572 h 1984185"/>
              <a:gd name="connsiteX27" fmla="*/ 10014011 w 10497466"/>
              <a:gd name="connsiteY27" fmla="*/ 624939 h 1984185"/>
              <a:gd name="connsiteX28" fmla="*/ 9978501 w 10497466"/>
              <a:gd name="connsiteY28" fmla="*/ 616061 h 1984185"/>
              <a:gd name="connsiteX29" fmla="*/ 9934112 w 10497466"/>
              <a:gd name="connsiteY29" fmla="*/ 607183 h 1984185"/>
              <a:gd name="connsiteX30" fmla="*/ 9898602 w 10497466"/>
              <a:gd name="connsiteY30" fmla="*/ 598306 h 1984185"/>
              <a:gd name="connsiteX31" fmla="*/ 9836458 w 10497466"/>
              <a:gd name="connsiteY31" fmla="*/ 589428 h 1984185"/>
              <a:gd name="connsiteX32" fmla="*/ 9783192 w 10497466"/>
              <a:gd name="connsiteY32" fmla="*/ 571673 h 1984185"/>
              <a:gd name="connsiteX33" fmla="*/ 9729926 w 10497466"/>
              <a:gd name="connsiteY33" fmla="*/ 545040 h 1984185"/>
              <a:gd name="connsiteX34" fmla="*/ 9676660 w 10497466"/>
              <a:gd name="connsiteY34" fmla="*/ 518407 h 1984185"/>
              <a:gd name="connsiteX35" fmla="*/ 9614516 w 10497466"/>
              <a:gd name="connsiteY35" fmla="*/ 482896 h 1984185"/>
              <a:gd name="connsiteX36" fmla="*/ 9570128 w 10497466"/>
              <a:gd name="connsiteY36" fmla="*/ 474018 h 1984185"/>
              <a:gd name="connsiteX37" fmla="*/ 9454718 w 10497466"/>
              <a:gd name="connsiteY37" fmla="*/ 447385 h 1984185"/>
              <a:gd name="connsiteX38" fmla="*/ 9419208 w 10497466"/>
              <a:gd name="connsiteY38" fmla="*/ 438508 h 1984185"/>
              <a:gd name="connsiteX39" fmla="*/ 9348186 w 10497466"/>
              <a:gd name="connsiteY39" fmla="*/ 429630 h 1984185"/>
              <a:gd name="connsiteX40" fmla="*/ 9286043 w 10497466"/>
              <a:gd name="connsiteY40" fmla="*/ 420752 h 1984185"/>
              <a:gd name="connsiteX41" fmla="*/ 9179510 w 10497466"/>
              <a:gd name="connsiteY41" fmla="*/ 402997 h 1984185"/>
              <a:gd name="connsiteX42" fmla="*/ 9081856 w 10497466"/>
              <a:gd name="connsiteY42" fmla="*/ 385242 h 1984185"/>
              <a:gd name="connsiteX43" fmla="*/ 9001957 w 10497466"/>
              <a:gd name="connsiteY43" fmla="*/ 376364 h 1984185"/>
              <a:gd name="connsiteX44" fmla="*/ 8629095 w 10497466"/>
              <a:gd name="connsiteY44" fmla="*/ 376364 h 1984185"/>
              <a:gd name="connsiteX45" fmla="*/ 8416031 w 10497466"/>
              <a:gd name="connsiteY45" fmla="*/ 402997 h 1984185"/>
              <a:gd name="connsiteX46" fmla="*/ 6347534 w 10497466"/>
              <a:gd name="connsiteY46" fmla="*/ 394119 h 1984185"/>
              <a:gd name="connsiteX47" fmla="*/ 6196613 w 10497466"/>
              <a:gd name="connsiteY47" fmla="*/ 376364 h 1984185"/>
              <a:gd name="connsiteX48" fmla="*/ 6107837 w 10497466"/>
              <a:gd name="connsiteY48" fmla="*/ 367486 h 1984185"/>
              <a:gd name="connsiteX49" fmla="*/ 5149048 w 10497466"/>
              <a:gd name="connsiteY49" fmla="*/ 385242 h 1984185"/>
              <a:gd name="connsiteX50" fmla="*/ 4891596 w 10497466"/>
              <a:gd name="connsiteY50" fmla="*/ 438508 h 1984185"/>
              <a:gd name="connsiteX51" fmla="*/ 4811697 w 10497466"/>
              <a:gd name="connsiteY51" fmla="*/ 447385 h 1984185"/>
              <a:gd name="connsiteX52" fmla="*/ 4705165 w 10497466"/>
              <a:gd name="connsiteY52" fmla="*/ 456263 h 1984185"/>
              <a:gd name="connsiteX53" fmla="*/ 4669654 w 10497466"/>
              <a:gd name="connsiteY53" fmla="*/ 429630 h 1984185"/>
              <a:gd name="connsiteX54" fmla="*/ 4554244 w 10497466"/>
              <a:gd name="connsiteY54" fmla="*/ 411875 h 1984185"/>
              <a:gd name="connsiteX55" fmla="*/ 4447712 w 10497466"/>
              <a:gd name="connsiteY55" fmla="*/ 394119 h 1984185"/>
              <a:gd name="connsiteX56" fmla="*/ 3453413 w 10497466"/>
              <a:gd name="connsiteY56" fmla="*/ 402997 h 1984185"/>
              <a:gd name="connsiteX57" fmla="*/ 2805343 w 10497466"/>
              <a:gd name="connsiteY57" fmla="*/ 411875 h 1984185"/>
              <a:gd name="connsiteX58" fmla="*/ 1816687 w 10497466"/>
              <a:gd name="connsiteY58" fmla="*/ 486445 h 1984185"/>
              <a:gd name="connsiteX59" fmla="*/ 1296140 w 10497466"/>
              <a:gd name="connsiteY59" fmla="*/ 527284 h 1984185"/>
              <a:gd name="connsiteX60" fmla="*/ 1180730 w 10497466"/>
              <a:gd name="connsiteY60" fmla="*/ 571673 h 1984185"/>
              <a:gd name="connsiteX61" fmla="*/ 1127464 w 10497466"/>
              <a:gd name="connsiteY61" fmla="*/ 589428 h 1984185"/>
              <a:gd name="connsiteX62" fmla="*/ 674703 w 10497466"/>
              <a:gd name="connsiteY62" fmla="*/ 598306 h 1984185"/>
              <a:gd name="connsiteX63" fmla="*/ 621437 w 10497466"/>
              <a:gd name="connsiteY63" fmla="*/ 607183 h 1984185"/>
              <a:gd name="connsiteX64" fmla="*/ 838383 w 10497466"/>
              <a:gd name="connsiteY64" fmla="*/ 48288 h 1984185"/>
              <a:gd name="connsiteX65" fmla="*/ 589375 w 10497466"/>
              <a:gd name="connsiteY65" fmla="*/ 28192 h 1984185"/>
              <a:gd name="connsiteX66" fmla="*/ 383246 w 10497466"/>
              <a:gd name="connsiteY66" fmla="*/ 37070 h 1984185"/>
              <a:gd name="connsiteX67" fmla="*/ 281232 w 10497466"/>
              <a:gd name="connsiteY67" fmla="*/ 140575 h 1984185"/>
              <a:gd name="connsiteX68" fmla="*/ 168834 w 10497466"/>
              <a:gd name="connsiteY68" fmla="*/ 158331 h 1984185"/>
              <a:gd name="connsiteX69" fmla="*/ 129558 w 10497466"/>
              <a:gd name="connsiteY69" fmla="*/ 363003 h 1984185"/>
              <a:gd name="connsiteX70" fmla="*/ 78551 w 10497466"/>
              <a:gd name="connsiteY70" fmla="*/ 569431 h 1984185"/>
              <a:gd name="connsiteX71" fmla="*/ 59290 w 10497466"/>
              <a:gd name="connsiteY71" fmla="*/ 734496 h 1984185"/>
              <a:gd name="connsiteX72" fmla="*/ 50413 w 10497466"/>
              <a:gd name="connsiteY72" fmla="*/ 827370 h 1984185"/>
              <a:gd name="connsiteX73" fmla="*/ 79899 w 10497466"/>
              <a:gd name="connsiteY73" fmla="*/ 909024 h 1984185"/>
              <a:gd name="connsiteX74" fmla="*/ 35510 w 10497466"/>
              <a:gd name="connsiteY74" fmla="*/ 962290 h 1984185"/>
              <a:gd name="connsiteX75" fmla="*/ 8877 w 10497466"/>
              <a:gd name="connsiteY75" fmla="*/ 1051067 h 1984185"/>
              <a:gd name="connsiteX76" fmla="*/ 0 w 10497466"/>
              <a:gd name="connsiteY76" fmla="*/ 1104333 h 1984185"/>
              <a:gd name="connsiteX77" fmla="*/ 17755 w 10497466"/>
              <a:gd name="connsiteY77" fmla="*/ 1246376 h 1984185"/>
              <a:gd name="connsiteX78" fmla="*/ 26633 w 10497466"/>
              <a:gd name="connsiteY78" fmla="*/ 1299642 h 1984185"/>
              <a:gd name="connsiteX79" fmla="*/ 44388 w 10497466"/>
              <a:gd name="connsiteY79" fmla="*/ 1361785 h 1984185"/>
              <a:gd name="connsiteX80" fmla="*/ 62143 w 10497466"/>
              <a:gd name="connsiteY80" fmla="*/ 1406174 h 1984185"/>
              <a:gd name="connsiteX81" fmla="*/ 71021 w 10497466"/>
              <a:gd name="connsiteY81" fmla="*/ 1432807 h 1984185"/>
              <a:gd name="connsiteX82" fmla="*/ 88777 w 10497466"/>
              <a:gd name="connsiteY82" fmla="*/ 1450562 h 1984185"/>
              <a:gd name="connsiteX83" fmla="*/ 133165 w 10497466"/>
              <a:gd name="connsiteY83" fmla="*/ 1512706 h 1984185"/>
              <a:gd name="connsiteX84" fmla="*/ 168676 w 10497466"/>
              <a:gd name="connsiteY84" fmla="*/ 1539339 h 1984185"/>
              <a:gd name="connsiteX85" fmla="*/ 213064 w 10497466"/>
              <a:gd name="connsiteY85" fmla="*/ 1592605 h 1984185"/>
              <a:gd name="connsiteX86" fmla="*/ 230819 w 10497466"/>
              <a:gd name="connsiteY86" fmla="*/ 1619238 h 1984185"/>
              <a:gd name="connsiteX87" fmla="*/ 275208 w 10497466"/>
              <a:gd name="connsiteY87" fmla="*/ 1663626 h 1984185"/>
              <a:gd name="connsiteX88" fmla="*/ 346229 w 10497466"/>
              <a:gd name="connsiteY88" fmla="*/ 1752403 h 1984185"/>
              <a:gd name="connsiteX89" fmla="*/ 372862 w 10497466"/>
              <a:gd name="connsiteY89" fmla="*/ 1761280 h 1984185"/>
              <a:gd name="connsiteX90" fmla="*/ 417250 w 10497466"/>
              <a:gd name="connsiteY90" fmla="*/ 1787913 h 1984185"/>
              <a:gd name="connsiteX91" fmla="*/ 452761 w 10497466"/>
              <a:gd name="connsiteY91" fmla="*/ 1805669 h 1984185"/>
              <a:gd name="connsiteX92" fmla="*/ 497149 w 10497466"/>
              <a:gd name="connsiteY92" fmla="*/ 1823424 h 1984185"/>
              <a:gd name="connsiteX93" fmla="*/ 514905 w 10497466"/>
              <a:gd name="connsiteY93" fmla="*/ 1841179 h 1984185"/>
              <a:gd name="connsiteX94" fmla="*/ 550415 w 10497466"/>
              <a:gd name="connsiteY94" fmla="*/ 1850057 h 1984185"/>
              <a:gd name="connsiteX95" fmla="*/ 577048 w 10497466"/>
              <a:gd name="connsiteY95" fmla="*/ 1858935 h 1984185"/>
              <a:gd name="connsiteX96" fmla="*/ 612559 w 10497466"/>
              <a:gd name="connsiteY96" fmla="*/ 1867813 h 1984185"/>
              <a:gd name="connsiteX97" fmla="*/ 665825 w 10497466"/>
              <a:gd name="connsiteY97" fmla="*/ 1885568 h 1984185"/>
              <a:gd name="connsiteX98" fmla="*/ 719091 w 10497466"/>
              <a:gd name="connsiteY98" fmla="*/ 1903323 h 1984185"/>
              <a:gd name="connsiteX99" fmla="*/ 745724 w 10497466"/>
              <a:gd name="connsiteY99" fmla="*/ 1912201 h 1984185"/>
              <a:gd name="connsiteX100" fmla="*/ 790112 w 10497466"/>
              <a:gd name="connsiteY100" fmla="*/ 1921079 h 1984185"/>
              <a:gd name="connsiteX101" fmla="*/ 914400 w 10497466"/>
              <a:gd name="connsiteY101" fmla="*/ 1899418 h 1984185"/>
              <a:gd name="connsiteX102" fmla="*/ 1029810 w 10497466"/>
              <a:gd name="connsiteY102" fmla="*/ 1899774 h 1984185"/>
              <a:gd name="connsiteX103" fmla="*/ 1080919 w 10497466"/>
              <a:gd name="connsiteY103" fmla="*/ 1908651 h 1984185"/>
              <a:gd name="connsiteX104" fmla="*/ 1166461 w 10497466"/>
              <a:gd name="connsiteY104" fmla="*/ 1913267 h 1984185"/>
              <a:gd name="connsiteX105" fmla="*/ 1276478 w 10497466"/>
              <a:gd name="connsiteY105" fmla="*/ 1922146 h 1984185"/>
              <a:gd name="connsiteX106" fmla="*/ 1526959 w 10497466"/>
              <a:gd name="connsiteY106" fmla="*/ 1935283 h 1984185"/>
              <a:gd name="connsiteX107" fmla="*/ 1633491 w 10497466"/>
              <a:gd name="connsiteY107" fmla="*/ 1983222 h 1984185"/>
              <a:gd name="connsiteX108" fmla="*/ 1695635 w 10497466"/>
              <a:gd name="connsiteY108" fmla="*/ 1965467 h 1984185"/>
              <a:gd name="connsiteX109" fmla="*/ 1740023 w 10497466"/>
              <a:gd name="connsiteY109" fmla="*/ 1947712 h 1984185"/>
              <a:gd name="connsiteX110" fmla="*/ 1775534 w 10497466"/>
              <a:gd name="connsiteY110" fmla="*/ 1938834 h 1984185"/>
              <a:gd name="connsiteX111" fmla="*/ 1828800 w 10497466"/>
              <a:gd name="connsiteY111" fmla="*/ 1921079 h 1984185"/>
              <a:gd name="connsiteX112" fmla="*/ 1855433 w 10497466"/>
              <a:gd name="connsiteY112" fmla="*/ 1912201 h 1984185"/>
              <a:gd name="connsiteX113" fmla="*/ 1953087 w 10497466"/>
              <a:gd name="connsiteY113" fmla="*/ 1894446 h 1984185"/>
              <a:gd name="connsiteX114" fmla="*/ 1988598 w 10497466"/>
              <a:gd name="connsiteY114" fmla="*/ 1885568 h 1984185"/>
              <a:gd name="connsiteX115" fmla="*/ 2059619 w 10497466"/>
              <a:gd name="connsiteY115" fmla="*/ 1867813 h 1984185"/>
              <a:gd name="connsiteX116" fmla="*/ 2627790 w 10497466"/>
              <a:gd name="connsiteY116" fmla="*/ 1858935 h 1984185"/>
              <a:gd name="connsiteX117" fmla="*/ 2734322 w 10497466"/>
              <a:gd name="connsiteY117" fmla="*/ 1841179 h 1984185"/>
              <a:gd name="connsiteX118" fmla="*/ 2902998 w 10497466"/>
              <a:gd name="connsiteY118" fmla="*/ 1805669 h 1984185"/>
              <a:gd name="connsiteX119" fmla="*/ 3027285 w 10497466"/>
              <a:gd name="connsiteY119" fmla="*/ 1787913 h 1984185"/>
              <a:gd name="connsiteX120" fmla="*/ 3222594 w 10497466"/>
              <a:gd name="connsiteY120" fmla="*/ 1752403 h 1984185"/>
              <a:gd name="connsiteX121" fmla="*/ 3577701 w 10497466"/>
              <a:gd name="connsiteY121" fmla="*/ 1716892 h 1984185"/>
              <a:gd name="connsiteX122" fmla="*/ 3986074 w 10497466"/>
              <a:gd name="connsiteY122" fmla="*/ 1734647 h 1984185"/>
              <a:gd name="connsiteX123" fmla="*/ 4074850 w 10497466"/>
              <a:gd name="connsiteY123" fmla="*/ 1779036 h 1984185"/>
              <a:gd name="connsiteX124" fmla="*/ 4128116 w 10497466"/>
              <a:gd name="connsiteY124" fmla="*/ 1770158 h 1984185"/>
              <a:gd name="connsiteX125" fmla="*/ 4163627 w 10497466"/>
              <a:gd name="connsiteY125" fmla="*/ 1761280 h 1984185"/>
              <a:gd name="connsiteX126" fmla="*/ 4225771 w 10497466"/>
              <a:gd name="connsiteY126" fmla="*/ 1752403 h 1984185"/>
              <a:gd name="connsiteX127" fmla="*/ 4634143 w 10497466"/>
              <a:gd name="connsiteY127" fmla="*/ 1761280 h 1984185"/>
              <a:gd name="connsiteX128" fmla="*/ 4696287 w 10497466"/>
              <a:gd name="connsiteY128" fmla="*/ 1779036 h 1984185"/>
              <a:gd name="connsiteX129" fmla="*/ 4838330 w 10497466"/>
              <a:gd name="connsiteY129" fmla="*/ 1805669 h 1984185"/>
              <a:gd name="connsiteX130" fmla="*/ 5007006 w 10497466"/>
              <a:gd name="connsiteY130" fmla="*/ 1841179 h 1984185"/>
              <a:gd name="connsiteX131" fmla="*/ 5166804 w 10497466"/>
              <a:gd name="connsiteY131" fmla="*/ 1858935 h 1984185"/>
              <a:gd name="connsiteX132" fmla="*/ 5495277 w 10497466"/>
              <a:gd name="connsiteY132" fmla="*/ 1876690 h 1984185"/>
              <a:gd name="connsiteX133" fmla="*/ 5575177 w 10497466"/>
              <a:gd name="connsiteY133" fmla="*/ 1885568 h 1984185"/>
              <a:gd name="connsiteX134" fmla="*/ 6152225 w 10497466"/>
              <a:gd name="connsiteY134" fmla="*/ 1867813 h 1984185"/>
              <a:gd name="connsiteX135" fmla="*/ 6205491 w 10497466"/>
              <a:gd name="connsiteY135" fmla="*/ 1858935 h 1984185"/>
              <a:gd name="connsiteX136" fmla="*/ 6365289 w 10497466"/>
              <a:gd name="connsiteY136" fmla="*/ 1912200 h 1984185"/>
              <a:gd name="connsiteX137" fmla="*/ 6498455 w 10497466"/>
              <a:gd name="connsiteY137" fmla="*/ 1912201 h 1984185"/>
              <a:gd name="connsiteX138" fmla="*/ 6578353 w 10497466"/>
              <a:gd name="connsiteY138" fmla="*/ 1903323 h 1984185"/>
              <a:gd name="connsiteX139" fmla="*/ 6747029 w 10497466"/>
              <a:gd name="connsiteY139" fmla="*/ 1885568 h 1984185"/>
              <a:gd name="connsiteX140" fmla="*/ 6773662 w 10497466"/>
              <a:gd name="connsiteY140" fmla="*/ 1921078 h 1984185"/>
              <a:gd name="connsiteX141" fmla="*/ 6862438 w 10497466"/>
              <a:gd name="connsiteY141" fmla="*/ 1876690 h 1984185"/>
              <a:gd name="connsiteX142" fmla="*/ 6924582 w 10497466"/>
              <a:gd name="connsiteY142" fmla="*/ 1885568 h 1984185"/>
              <a:gd name="connsiteX143" fmla="*/ 7013358 w 10497466"/>
              <a:gd name="connsiteY143" fmla="*/ 1867812 h 1984185"/>
              <a:gd name="connsiteX144" fmla="*/ 7102136 w 10497466"/>
              <a:gd name="connsiteY144" fmla="*/ 1858935 h 1984185"/>
              <a:gd name="connsiteX145" fmla="*/ 7155402 w 10497466"/>
              <a:gd name="connsiteY145" fmla="*/ 1876691 h 1984185"/>
              <a:gd name="connsiteX146" fmla="*/ 7164280 w 10497466"/>
              <a:gd name="connsiteY146" fmla="*/ 1841179 h 1984185"/>
              <a:gd name="connsiteX147" fmla="*/ 7279690 w 10497466"/>
              <a:gd name="connsiteY147" fmla="*/ 1832302 h 1984185"/>
              <a:gd name="connsiteX148" fmla="*/ 7386221 w 10497466"/>
              <a:gd name="connsiteY148" fmla="*/ 1796791 h 1984185"/>
              <a:gd name="connsiteX149" fmla="*/ 7439488 w 10497466"/>
              <a:gd name="connsiteY149" fmla="*/ 1761280 h 1984185"/>
              <a:gd name="connsiteX150" fmla="*/ 7572652 w 10497466"/>
              <a:gd name="connsiteY150" fmla="*/ 1770159 h 1984185"/>
              <a:gd name="connsiteX151" fmla="*/ 7696939 w 10497466"/>
              <a:gd name="connsiteY151" fmla="*/ 1787914 h 1984185"/>
              <a:gd name="connsiteX152" fmla="*/ 7767961 w 10497466"/>
              <a:gd name="connsiteY152" fmla="*/ 1761280 h 1984185"/>
              <a:gd name="connsiteX153" fmla="*/ 7945514 w 10497466"/>
              <a:gd name="connsiteY153" fmla="*/ 1770158 h 1984185"/>
              <a:gd name="connsiteX154" fmla="*/ 8007658 w 10497466"/>
              <a:gd name="connsiteY154" fmla="*/ 1814547 h 1984185"/>
              <a:gd name="connsiteX155" fmla="*/ 8123068 w 10497466"/>
              <a:gd name="connsiteY155" fmla="*/ 1752403 h 1984185"/>
              <a:gd name="connsiteX156" fmla="*/ 8238478 w 10497466"/>
              <a:gd name="connsiteY156" fmla="*/ 1734647 h 1984185"/>
              <a:gd name="connsiteX157" fmla="*/ 8265110 w 10497466"/>
              <a:gd name="connsiteY157" fmla="*/ 1752403 h 1984185"/>
              <a:gd name="connsiteX158" fmla="*/ 8211844 w 10497466"/>
              <a:gd name="connsiteY158" fmla="*/ 1779036 h 1984185"/>
              <a:gd name="connsiteX159" fmla="*/ 8371643 w 10497466"/>
              <a:gd name="connsiteY159" fmla="*/ 1770158 h 1984185"/>
              <a:gd name="connsiteX160" fmla="*/ 8451542 w 10497466"/>
              <a:gd name="connsiteY160" fmla="*/ 1752403 h 1984185"/>
              <a:gd name="connsiteX161" fmla="*/ 8957569 w 10497466"/>
              <a:gd name="connsiteY161" fmla="*/ 1672504 h 1984185"/>
              <a:gd name="connsiteX162" fmla="*/ 8948691 w 10497466"/>
              <a:gd name="connsiteY162" fmla="*/ 1681381 h 1984185"/>
              <a:gd name="connsiteX163" fmla="*/ 8877670 w 10497466"/>
              <a:gd name="connsiteY163" fmla="*/ 1708014 h 1984185"/>
              <a:gd name="connsiteX164" fmla="*/ 8859914 w 10497466"/>
              <a:gd name="connsiteY164" fmla="*/ 1725770 h 1984185"/>
              <a:gd name="connsiteX165" fmla="*/ 8833281 w 10497466"/>
              <a:gd name="connsiteY165" fmla="*/ 1734647 h 1984185"/>
              <a:gd name="connsiteX166" fmla="*/ 8815526 w 10497466"/>
              <a:gd name="connsiteY166" fmla="*/ 1752403 h 1984185"/>
              <a:gd name="connsiteX167" fmla="*/ 8788893 w 10497466"/>
              <a:gd name="connsiteY167" fmla="*/ 1770158 h 1984185"/>
              <a:gd name="connsiteX168" fmla="*/ 8788893 w 10497466"/>
              <a:gd name="connsiteY168" fmla="*/ 1654748 h 1984185"/>
              <a:gd name="connsiteX0" fmla="*/ 8788893 w 10497466"/>
              <a:gd name="connsiteY0" fmla="*/ 1653525 h 1982962"/>
              <a:gd name="connsiteX1" fmla="*/ 8788893 w 10497466"/>
              <a:gd name="connsiteY1" fmla="*/ 1653525 h 1982962"/>
              <a:gd name="connsiteX2" fmla="*/ 9401452 w 10497466"/>
              <a:gd name="connsiteY2" fmla="*/ 1644648 h 1982962"/>
              <a:gd name="connsiteX3" fmla="*/ 9490229 w 10497466"/>
              <a:gd name="connsiteY3" fmla="*/ 1626892 h 1982962"/>
              <a:gd name="connsiteX4" fmla="*/ 9792070 w 10497466"/>
              <a:gd name="connsiteY4" fmla="*/ 1609137 h 1982962"/>
              <a:gd name="connsiteX5" fmla="*/ 9916357 w 10497466"/>
              <a:gd name="connsiteY5" fmla="*/ 1600259 h 1982962"/>
              <a:gd name="connsiteX6" fmla="*/ 9987378 w 10497466"/>
              <a:gd name="connsiteY6" fmla="*/ 1582504 h 1982962"/>
              <a:gd name="connsiteX7" fmla="*/ 10031767 w 10497466"/>
              <a:gd name="connsiteY7" fmla="*/ 1573626 h 1982962"/>
              <a:gd name="connsiteX8" fmla="*/ 10085033 w 10497466"/>
              <a:gd name="connsiteY8" fmla="*/ 1555871 h 1982962"/>
              <a:gd name="connsiteX9" fmla="*/ 10173810 w 10497466"/>
              <a:gd name="connsiteY9" fmla="*/ 1529238 h 1982962"/>
              <a:gd name="connsiteX10" fmla="*/ 10218198 w 10497466"/>
              <a:gd name="connsiteY10" fmla="*/ 1493727 h 1982962"/>
              <a:gd name="connsiteX11" fmla="*/ 10244831 w 10497466"/>
              <a:gd name="connsiteY11" fmla="*/ 1475972 h 1982962"/>
              <a:gd name="connsiteX12" fmla="*/ 10298097 w 10497466"/>
              <a:gd name="connsiteY12" fmla="*/ 1413828 h 1982962"/>
              <a:gd name="connsiteX13" fmla="*/ 10351363 w 10497466"/>
              <a:gd name="connsiteY13" fmla="*/ 1396073 h 1982962"/>
              <a:gd name="connsiteX14" fmla="*/ 10386874 w 10497466"/>
              <a:gd name="connsiteY14" fmla="*/ 1369440 h 1982962"/>
              <a:gd name="connsiteX15" fmla="*/ 10422384 w 10497466"/>
              <a:gd name="connsiteY15" fmla="*/ 1360562 h 1982962"/>
              <a:gd name="connsiteX16" fmla="*/ 10466773 w 10497466"/>
              <a:gd name="connsiteY16" fmla="*/ 1325052 h 1982962"/>
              <a:gd name="connsiteX17" fmla="*/ 10475650 w 10497466"/>
              <a:gd name="connsiteY17" fmla="*/ 969945 h 1982962"/>
              <a:gd name="connsiteX18" fmla="*/ 10440140 w 10497466"/>
              <a:gd name="connsiteY18" fmla="*/ 925556 h 1982962"/>
              <a:gd name="connsiteX19" fmla="*/ 10422384 w 10497466"/>
              <a:gd name="connsiteY19" fmla="*/ 898923 h 1982962"/>
              <a:gd name="connsiteX20" fmla="*/ 10360241 w 10497466"/>
              <a:gd name="connsiteY20" fmla="*/ 872290 h 1982962"/>
              <a:gd name="connsiteX21" fmla="*/ 10324730 w 10497466"/>
              <a:gd name="connsiteY21" fmla="*/ 819024 h 1982962"/>
              <a:gd name="connsiteX22" fmla="*/ 10306975 w 10497466"/>
              <a:gd name="connsiteY22" fmla="*/ 792391 h 1982962"/>
              <a:gd name="connsiteX23" fmla="*/ 10280342 w 10497466"/>
              <a:gd name="connsiteY23" fmla="*/ 783514 h 1982962"/>
              <a:gd name="connsiteX24" fmla="*/ 10218198 w 10497466"/>
              <a:gd name="connsiteY24" fmla="*/ 712492 h 1982962"/>
              <a:gd name="connsiteX25" fmla="*/ 10182687 w 10497466"/>
              <a:gd name="connsiteY25" fmla="*/ 694737 h 1982962"/>
              <a:gd name="connsiteX26" fmla="*/ 10093910 w 10497466"/>
              <a:gd name="connsiteY26" fmla="*/ 650349 h 1982962"/>
              <a:gd name="connsiteX27" fmla="*/ 10014011 w 10497466"/>
              <a:gd name="connsiteY27" fmla="*/ 623716 h 1982962"/>
              <a:gd name="connsiteX28" fmla="*/ 9978501 w 10497466"/>
              <a:gd name="connsiteY28" fmla="*/ 614838 h 1982962"/>
              <a:gd name="connsiteX29" fmla="*/ 9934112 w 10497466"/>
              <a:gd name="connsiteY29" fmla="*/ 605960 h 1982962"/>
              <a:gd name="connsiteX30" fmla="*/ 9898602 w 10497466"/>
              <a:gd name="connsiteY30" fmla="*/ 597083 h 1982962"/>
              <a:gd name="connsiteX31" fmla="*/ 9836458 w 10497466"/>
              <a:gd name="connsiteY31" fmla="*/ 588205 h 1982962"/>
              <a:gd name="connsiteX32" fmla="*/ 9783192 w 10497466"/>
              <a:gd name="connsiteY32" fmla="*/ 570450 h 1982962"/>
              <a:gd name="connsiteX33" fmla="*/ 9729926 w 10497466"/>
              <a:gd name="connsiteY33" fmla="*/ 543817 h 1982962"/>
              <a:gd name="connsiteX34" fmla="*/ 9676660 w 10497466"/>
              <a:gd name="connsiteY34" fmla="*/ 517184 h 1982962"/>
              <a:gd name="connsiteX35" fmla="*/ 9614516 w 10497466"/>
              <a:gd name="connsiteY35" fmla="*/ 481673 h 1982962"/>
              <a:gd name="connsiteX36" fmla="*/ 9570128 w 10497466"/>
              <a:gd name="connsiteY36" fmla="*/ 472795 h 1982962"/>
              <a:gd name="connsiteX37" fmla="*/ 9454718 w 10497466"/>
              <a:gd name="connsiteY37" fmla="*/ 446162 h 1982962"/>
              <a:gd name="connsiteX38" fmla="*/ 9419208 w 10497466"/>
              <a:gd name="connsiteY38" fmla="*/ 437285 h 1982962"/>
              <a:gd name="connsiteX39" fmla="*/ 9348186 w 10497466"/>
              <a:gd name="connsiteY39" fmla="*/ 428407 h 1982962"/>
              <a:gd name="connsiteX40" fmla="*/ 9286043 w 10497466"/>
              <a:gd name="connsiteY40" fmla="*/ 419529 h 1982962"/>
              <a:gd name="connsiteX41" fmla="*/ 9179510 w 10497466"/>
              <a:gd name="connsiteY41" fmla="*/ 401774 h 1982962"/>
              <a:gd name="connsiteX42" fmla="*/ 9081856 w 10497466"/>
              <a:gd name="connsiteY42" fmla="*/ 384019 h 1982962"/>
              <a:gd name="connsiteX43" fmla="*/ 9001957 w 10497466"/>
              <a:gd name="connsiteY43" fmla="*/ 375141 h 1982962"/>
              <a:gd name="connsiteX44" fmla="*/ 8629095 w 10497466"/>
              <a:gd name="connsiteY44" fmla="*/ 375141 h 1982962"/>
              <a:gd name="connsiteX45" fmla="*/ 8416031 w 10497466"/>
              <a:gd name="connsiteY45" fmla="*/ 401774 h 1982962"/>
              <a:gd name="connsiteX46" fmla="*/ 6347534 w 10497466"/>
              <a:gd name="connsiteY46" fmla="*/ 392896 h 1982962"/>
              <a:gd name="connsiteX47" fmla="*/ 6196613 w 10497466"/>
              <a:gd name="connsiteY47" fmla="*/ 375141 h 1982962"/>
              <a:gd name="connsiteX48" fmla="*/ 6107837 w 10497466"/>
              <a:gd name="connsiteY48" fmla="*/ 366263 h 1982962"/>
              <a:gd name="connsiteX49" fmla="*/ 5149048 w 10497466"/>
              <a:gd name="connsiteY49" fmla="*/ 384019 h 1982962"/>
              <a:gd name="connsiteX50" fmla="*/ 4891596 w 10497466"/>
              <a:gd name="connsiteY50" fmla="*/ 437285 h 1982962"/>
              <a:gd name="connsiteX51" fmla="*/ 4811697 w 10497466"/>
              <a:gd name="connsiteY51" fmla="*/ 446162 h 1982962"/>
              <a:gd name="connsiteX52" fmla="*/ 4705165 w 10497466"/>
              <a:gd name="connsiteY52" fmla="*/ 455040 h 1982962"/>
              <a:gd name="connsiteX53" fmla="*/ 4669654 w 10497466"/>
              <a:gd name="connsiteY53" fmla="*/ 428407 h 1982962"/>
              <a:gd name="connsiteX54" fmla="*/ 4554244 w 10497466"/>
              <a:gd name="connsiteY54" fmla="*/ 410652 h 1982962"/>
              <a:gd name="connsiteX55" fmla="*/ 4447712 w 10497466"/>
              <a:gd name="connsiteY55" fmla="*/ 392896 h 1982962"/>
              <a:gd name="connsiteX56" fmla="*/ 3453413 w 10497466"/>
              <a:gd name="connsiteY56" fmla="*/ 401774 h 1982962"/>
              <a:gd name="connsiteX57" fmla="*/ 2805343 w 10497466"/>
              <a:gd name="connsiteY57" fmla="*/ 410652 h 1982962"/>
              <a:gd name="connsiteX58" fmla="*/ 1816687 w 10497466"/>
              <a:gd name="connsiteY58" fmla="*/ 485222 h 1982962"/>
              <a:gd name="connsiteX59" fmla="*/ 1296140 w 10497466"/>
              <a:gd name="connsiteY59" fmla="*/ 526061 h 1982962"/>
              <a:gd name="connsiteX60" fmla="*/ 1180730 w 10497466"/>
              <a:gd name="connsiteY60" fmla="*/ 570450 h 1982962"/>
              <a:gd name="connsiteX61" fmla="*/ 1127464 w 10497466"/>
              <a:gd name="connsiteY61" fmla="*/ 588205 h 1982962"/>
              <a:gd name="connsiteX62" fmla="*/ 674703 w 10497466"/>
              <a:gd name="connsiteY62" fmla="*/ 597083 h 1982962"/>
              <a:gd name="connsiteX63" fmla="*/ 1133289 w 10497466"/>
              <a:gd name="connsiteY63" fmla="*/ 38187 h 1982962"/>
              <a:gd name="connsiteX64" fmla="*/ 838383 w 10497466"/>
              <a:gd name="connsiteY64" fmla="*/ 47065 h 1982962"/>
              <a:gd name="connsiteX65" fmla="*/ 589375 w 10497466"/>
              <a:gd name="connsiteY65" fmla="*/ 26969 h 1982962"/>
              <a:gd name="connsiteX66" fmla="*/ 383246 w 10497466"/>
              <a:gd name="connsiteY66" fmla="*/ 35847 h 1982962"/>
              <a:gd name="connsiteX67" fmla="*/ 281232 w 10497466"/>
              <a:gd name="connsiteY67" fmla="*/ 139352 h 1982962"/>
              <a:gd name="connsiteX68" fmla="*/ 168834 w 10497466"/>
              <a:gd name="connsiteY68" fmla="*/ 157108 h 1982962"/>
              <a:gd name="connsiteX69" fmla="*/ 129558 w 10497466"/>
              <a:gd name="connsiteY69" fmla="*/ 361780 h 1982962"/>
              <a:gd name="connsiteX70" fmla="*/ 78551 w 10497466"/>
              <a:gd name="connsiteY70" fmla="*/ 568208 h 1982962"/>
              <a:gd name="connsiteX71" fmla="*/ 59290 w 10497466"/>
              <a:gd name="connsiteY71" fmla="*/ 733273 h 1982962"/>
              <a:gd name="connsiteX72" fmla="*/ 50413 w 10497466"/>
              <a:gd name="connsiteY72" fmla="*/ 826147 h 1982962"/>
              <a:gd name="connsiteX73" fmla="*/ 79899 w 10497466"/>
              <a:gd name="connsiteY73" fmla="*/ 907801 h 1982962"/>
              <a:gd name="connsiteX74" fmla="*/ 35510 w 10497466"/>
              <a:gd name="connsiteY74" fmla="*/ 961067 h 1982962"/>
              <a:gd name="connsiteX75" fmla="*/ 8877 w 10497466"/>
              <a:gd name="connsiteY75" fmla="*/ 1049844 h 1982962"/>
              <a:gd name="connsiteX76" fmla="*/ 0 w 10497466"/>
              <a:gd name="connsiteY76" fmla="*/ 1103110 h 1982962"/>
              <a:gd name="connsiteX77" fmla="*/ 17755 w 10497466"/>
              <a:gd name="connsiteY77" fmla="*/ 1245153 h 1982962"/>
              <a:gd name="connsiteX78" fmla="*/ 26633 w 10497466"/>
              <a:gd name="connsiteY78" fmla="*/ 1298419 h 1982962"/>
              <a:gd name="connsiteX79" fmla="*/ 44388 w 10497466"/>
              <a:gd name="connsiteY79" fmla="*/ 1360562 h 1982962"/>
              <a:gd name="connsiteX80" fmla="*/ 62143 w 10497466"/>
              <a:gd name="connsiteY80" fmla="*/ 1404951 h 1982962"/>
              <a:gd name="connsiteX81" fmla="*/ 71021 w 10497466"/>
              <a:gd name="connsiteY81" fmla="*/ 1431584 h 1982962"/>
              <a:gd name="connsiteX82" fmla="*/ 88777 w 10497466"/>
              <a:gd name="connsiteY82" fmla="*/ 1449339 h 1982962"/>
              <a:gd name="connsiteX83" fmla="*/ 133165 w 10497466"/>
              <a:gd name="connsiteY83" fmla="*/ 1511483 h 1982962"/>
              <a:gd name="connsiteX84" fmla="*/ 168676 w 10497466"/>
              <a:gd name="connsiteY84" fmla="*/ 1538116 h 1982962"/>
              <a:gd name="connsiteX85" fmla="*/ 213064 w 10497466"/>
              <a:gd name="connsiteY85" fmla="*/ 1591382 h 1982962"/>
              <a:gd name="connsiteX86" fmla="*/ 230819 w 10497466"/>
              <a:gd name="connsiteY86" fmla="*/ 1618015 h 1982962"/>
              <a:gd name="connsiteX87" fmla="*/ 275208 w 10497466"/>
              <a:gd name="connsiteY87" fmla="*/ 1662403 h 1982962"/>
              <a:gd name="connsiteX88" fmla="*/ 346229 w 10497466"/>
              <a:gd name="connsiteY88" fmla="*/ 1751180 h 1982962"/>
              <a:gd name="connsiteX89" fmla="*/ 372862 w 10497466"/>
              <a:gd name="connsiteY89" fmla="*/ 1760057 h 1982962"/>
              <a:gd name="connsiteX90" fmla="*/ 417250 w 10497466"/>
              <a:gd name="connsiteY90" fmla="*/ 1786690 h 1982962"/>
              <a:gd name="connsiteX91" fmla="*/ 452761 w 10497466"/>
              <a:gd name="connsiteY91" fmla="*/ 1804446 h 1982962"/>
              <a:gd name="connsiteX92" fmla="*/ 497149 w 10497466"/>
              <a:gd name="connsiteY92" fmla="*/ 1822201 h 1982962"/>
              <a:gd name="connsiteX93" fmla="*/ 514905 w 10497466"/>
              <a:gd name="connsiteY93" fmla="*/ 1839956 h 1982962"/>
              <a:gd name="connsiteX94" fmla="*/ 550415 w 10497466"/>
              <a:gd name="connsiteY94" fmla="*/ 1848834 h 1982962"/>
              <a:gd name="connsiteX95" fmla="*/ 577048 w 10497466"/>
              <a:gd name="connsiteY95" fmla="*/ 1857712 h 1982962"/>
              <a:gd name="connsiteX96" fmla="*/ 612559 w 10497466"/>
              <a:gd name="connsiteY96" fmla="*/ 1866590 h 1982962"/>
              <a:gd name="connsiteX97" fmla="*/ 665825 w 10497466"/>
              <a:gd name="connsiteY97" fmla="*/ 1884345 h 1982962"/>
              <a:gd name="connsiteX98" fmla="*/ 719091 w 10497466"/>
              <a:gd name="connsiteY98" fmla="*/ 1902100 h 1982962"/>
              <a:gd name="connsiteX99" fmla="*/ 745724 w 10497466"/>
              <a:gd name="connsiteY99" fmla="*/ 1910978 h 1982962"/>
              <a:gd name="connsiteX100" fmla="*/ 790112 w 10497466"/>
              <a:gd name="connsiteY100" fmla="*/ 1919856 h 1982962"/>
              <a:gd name="connsiteX101" fmla="*/ 914400 w 10497466"/>
              <a:gd name="connsiteY101" fmla="*/ 1898195 h 1982962"/>
              <a:gd name="connsiteX102" fmla="*/ 1029810 w 10497466"/>
              <a:gd name="connsiteY102" fmla="*/ 1898551 h 1982962"/>
              <a:gd name="connsiteX103" fmla="*/ 1080919 w 10497466"/>
              <a:gd name="connsiteY103" fmla="*/ 1907428 h 1982962"/>
              <a:gd name="connsiteX104" fmla="*/ 1166461 w 10497466"/>
              <a:gd name="connsiteY104" fmla="*/ 1912044 h 1982962"/>
              <a:gd name="connsiteX105" fmla="*/ 1276478 w 10497466"/>
              <a:gd name="connsiteY105" fmla="*/ 1920923 h 1982962"/>
              <a:gd name="connsiteX106" fmla="*/ 1526959 w 10497466"/>
              <a:gd name="connsiteY106" fmla="*/ 1934060 h 1982962"/>
              <a:gd name="connsiteX107" fmla="*/ 1633491 w 10497466"/>
              <a:gd name="connsiteY107" fmla="*/ 1981999 h 1982962"/>
              <a:gd name="connsiteX108" fmla="*/ 1695635 w 10497466"/>
              <a:gd name="connsiteY108" fmla="*/ 1964244 h 1982962"/>
              <a:gd name="connsiteX109" fmla="*/ 1740023 w 10497466"/>
              <a:gd name="connsiteY109" fmla="*/ 1946489 h 1982962"/>
              <a:gd name="connsiteX110" fmla="*/ 1775534 w 10497466"/>
              <a:gd name="connsiteY110" fmla="*/ 1937611 h 1982962"/>
              <a:gd name="connsiteX111" fmla="*/ 1828800 w 10497466"/>
              <a:gd name="connsiteY111" fmla="*/ 1919856 h 1982962"/>
              <a:gd name="connsiteX112" fmla="*/ 1855433 w 10497466"/>
              <a:gd name="connsiteY112" fmla="*/ 1910978 h 1982962"/>
              <a:gd name="connsiteX113" fmla="*/ 1953087 w 10497466"/>
              <a:gd name="connsiteY113" fmla="*/ 1893223 h 1982962"/>
              <a:gd name="connsiteX114" fmla="*/ 1988598 w 10497466"/>
              <a:gd name="connsiteY114" fmla="*/ 1884345 h 1982962"/>
              <a:gd name="connsiteX115" fmla="*/ 2059619 w 10497466"/>
              <a:gd name="connsiteY115" fmla="*/ 1866590 h 1982962"/>
              <a:gd name="connsiteX116" fmla="*/ 2627790 w 10497466"/>
              <a:gd name="connsiteY116" fmla="*/ 1857712 h 1982962"/>
              <a:gd name="connsiteX117" fmla="*/ 2734322 w 10497466"/>
              <a:gd name="connsiteY117" fmla="*/ 1839956 h 1982962"/>
              <a:gd name="connsiteX118" fmla="*/ 2902998 w 10497466"/>
              <a:gd name="connsiteY118" fmla="*/ 1804446 h 1982962"/>
              <a:gd name="connsiteX119" fmla="*/ 3027285 w 10497466"/>
              <a:gd name="connsiteY119" fmla="*/ 1786690 h 1982962"/>
              <a:gd name="connsiteX120" fmla="*/ 3222594 w 10497466"/>
              <a:gd name="connsiteY120" fmla="*/ 1751180 h 1982962"/>
              <a:gd name="connsiteX121" fmla="*/ 3577701 w 10497466"/>
              <a:gd name="connsiteY121" fmla="*/ 1715669 h 1982962"/>
              <a:gd name="connsiteX122" fmla="*/ 3986074 w 10497466"/>
              <a:gd name="connsiteY122" fmla="*/ 1733424 h 1982962"/>
              <a:gd name="connsiteX123" fmla="*/ 4074850 w 10497466"/>
              <a:gd name="connsiteY123" fmla="*/ 1777813 h 1982962"/>
              <a:gd name="connsiteX124" fmla="*/ 4128116 w 10497466"/>
              <a:gd name="connsiteY124" fmla="*/ 1768935 h 1982962"/>
              <a:gd name="connsiteX125" fmla="*/ 4163627 w 10497466"/>
              <a:gd name="connsiteY125" fmla="*/ 1760057 h 1982962"/>
              <a:gd name="connsiteX126" fmla="*/ 4225771 w 10497466"/>
              <a:gd name="connsiteY126" fmla="*/ 1751180 h 1982962"/>
              <a:gd name="connsiteX127" fmla="*/ 4634143 w 10497466"/>
              <a:gd name="connsiteY127" fmla="*/ 1760057 h 1982962"/>
              <a:gd name="connsiteX128" fmla="*/ 4696287 w 10497466"/>
              <a:gd name="connsiteY128" fmla="*/ 1777813 h 1982962"/>
              <a:gd name="connsiteX129" fmla="*/ 4838330 w 10497466"/>
              <a:gd name="connsiteY129" fmla="*/ 1804446 h 1982962"/>
              <a:gd name="connsiteX130" fmla="*/ 5007006 w 10497466"/>
              <a:gd name="connsiteY130" fmla="*/ 1839956 h 1982962"/>
              <a:gd name="connsiteX131" fmla="*/ 5166804 w 10497466"/>
              <a:gd name="connsiteY131" fmla="*/ 1857712 h 1982962"/>
              <a:gd name="connsiteX132" fmla="*/ 5495277 w 10497466"/>
              <a:gd name="connsiteY132" fmla="*/ 1875467 h 1982962"/>
              <a:gd name="connsiteX133" fmla="*/ 5575177 w 10497466"/>
              <a:gd name="connsiteY133" fmla="*/ 1884345 h 1982962"/>
              <a:gd name="connsiteX134" fmla="*/ 6152225 w 10497466"/>
              <a:gd name="connsiteY134" fmla="*/ 1866590 h 1982962"/>
              <a:gd name="connsiteX135" fmla="*/ 6205491 w 10497466"/>
              <a:gd name="connsiteY135" fmla="*/ 1857712 h 1982962"/>
              <a:gd name="connsiteX136" fmla="*/ 6365289 w 10497466"/>
              <a:gd name="connsiteY136" fmla="*/ 1910977 h 1982962"/>
              <a:gd name="connsiteX137" fmla="*/ 6498455 w 10497466"/>
              <a:gd name="connsiteY137" fmla="*/ 1910978 h 1982962"/>
              <a:gd name="connsiteX138" fmla="*/ 6578353 w 10497466"/>
              <a:gd name="connsiteY138" fmla="*/ 1902100 h 1982962"/>
              <a:gd name="connsiteX139" fmla="*/ 6747029 w 10497466"/>
              <a:gd name="connsiteY139" fmla="*/ 1884345 h 1982962"/>
              <a:gd name="connsiteX140" fmla="*/ 6773662 w 10497466"/>
              <a:gd name="connsiteY140" fmla="*/ 1919855 h 1982962"/>
              <a:gd name="connsiteX141" fmla="*/ 6862438 w 10497466"/>
              <a:gd name="connsiteY141" fmla="*/ 1875467 h 1982962"/>
              <a:gd name="connsiteX142" fmla="*/ 6924582 w 10497466"/>
              <a:gd name="connsiteY142" fmla="*/ 1884345 h 1982962"/>
              <a:gd name="connsiteX143" fmla="*/ 7013358 w 10497466"/>
              <a:gd name="connsiteY143" fmla="*/ 1866589 h 1982962"/>
              <a:gd name="connsiteX144" fmla="*/ 7102136 w 10497466"/>
              <a:gd name="connsiteY144" fmla="*/ 1857712 h 1982962"/>
              <a:gd name="connsiteX145" fmla="*/ 7155402 w 10497466"/>
              <a:gd name="connsiteY145" fmla="*/ 1875468 h 1982962"/>
              <a:gd name="connsiteX146" fmla="*/ 7164280 w 10497466"/>
              <a:gd name="connsiteY146" fmla="*/ 1839956 h 1982962"/>
              <a:gd name="connsiteX147" fmla="*/ 7279690 w 10497466"/>
              <a:gd name="connsiteY147" fmla="*/ 1831079 h 1982962"/>
              <a:gd name="connsiteX148" fmla="*/ 7386221 w 10497466"/>
              <a:gd name="connsiteY148" fmla="*/ 1795568 h 1982962"/>
              <a:gd name="connsiteX149" fmla="*/ 7439488 w 10497466"/>
              <a:gd name="connsiteY149" fmla="*/ 1760057 h 1982962"/>
              <a:gd name="connsiteX150" fmla="*/ 7572652 w 10497466"/>
              <a:gd name="connsiteY150" fmla="*/ 1768936 h 1982962"/>
              <a:gd name="connsiteX151" fmla="*/ 7696939 w 10497466"/>
              <a:gd name="connsiteY151" fmla="*/ 1786691 h 1982962"/>
              <a:gd name="connsiteX152" fmla="*/ 7767961 w 10497466"/>
              <a:gd name="connsiteY152" fmla="*/ 1760057 h 1982962"/>
              <a:gd name="connsiteX153" fmla="*/ 7945514 w 10497466"/>
              <a:gd name="connsiteY153" fmla="*/ 1768935 h 1982962"/>
              <a:gd name="connsiteX154" fmla="*/ 8007658 w 10497466"/>
              <a:gd name="connsiteY154" fmla="*/ 1813324 h 1982962"/>
              <a:gd name="connsiteX155" fmla="*/ 8123068 w 10497466"/>
              <a:gd name="connsiteY155" fmla="*/ 1751180 h 1982962"/>
              <a:gd name="connsiteX156" fmla="*/ 8238478 w 10497466"/>
              <a:gd name="connsiteY156" fmla="*/ 1733424 h 1982962"/>
              <a:gd name="connsiteX157" fmla="*/ 8265110 w 10497466"/>
              <a:gd name="connsiteY157" fmla="*/ 1751180 h 1982962"/>
              <a:gd name="connsiteX158" fmla="*/ 8211844 w 10497466"/>
              <a:gd name="connsiteY158" fmla="*/ 1777813 h 1982962"/>
              <a:gd name="connsiteX159" fmla="*/ 8371643 w 10497466"/>
              <a:gd name="connsiteY159" fmla="*/ 1768935 h 1982962"/>
              <a:gd name="connsiteX160" fmla="*/ 8451542 w 10497466"/>
              <a:gd name="connsiteY160" fmla="*/ 1751180 h 1982962"/>
              <a:gd name="connsiteX161" fmla="*/ 8957569 w 10497466"/>
              <a:gd name="connsiteY161" fmla="*/ 1671281 h 1982962"/>
              <a:gd name="connsiteX162" fmla="*/ 8948691 w 10497466"/>
              <a:gd name="connsiteY162" fmla="*/ 1680158 h 1982962"/>
              <a:gd name="connsiteX163" fmla="*/ 8877670 w 10497466"/>
              <a:gd name="connsiteY163" fmla="*/ 1706791 h 1982962"/>
              <a:gd name="connsiteX164" fmla="*/ 8859914 w 10497466"/>
              <a:gd name="connsiteY164" fmla="*/ 1724547 h 1982962"/>
              <a:gd name="connsiteX165" fmla="*/ 8833281 w 10497466"/>
              <a:gd name="connsiteY165" fmla="*/ 1733424 h 1982962"/>
              <a:gd name="connsiteX166" fmla="*/ 8815526 w 10497466"/>
              <a:gd name="connsiteY166" fmla="*/ 1751180 h 1982962"/>
              <a:gd name="connsiteX167" fmla="*/ 8788893 w 10497466"/>
              <a:gd name="connsiteY167" fmla="*/ 1768935 h 1982962"/>
              <a:gd name="connsiteX168" fmla="*/ 8788893 w 10497466"/>
              <a:gd name="connsiteY168" fmla="*/ 1653525 h 1982962"/>
              <a:gd name="connsiteX0" fmla="*/ 8788893 w 10497466"/>
              <a:gd name="connsiteY0" fmla="*/ 1629846 h 1959283"/>
              <a:gd name="connsiteX1" fmla="*/ 8788893 w 10497466"/>
              <a:gd name="connsiteY1" fmla="*/ 1629846 h 1959283"/>
              <a:gd name="connsiteX2" fmla="*/ 9401452 w 10497466"/>
              <a:gd name="connsiteY2" fmla="*/ 1620969 h 1959283"/>
              <a:gd name="connsiteX3" fmla="*/ 9490229 w 10497466"/>
              <a:gd name="connsiteY3" fmla="*/ 1603213 h 1959283"/>
              <a:gd name="connsiteX4" fmla="*/ 9792070 w 10497466"/>
              <a:gd name="connsiteY4" fmla="*/ 1585458 h 1959283"/>
              <a:gd name="connsiteX5" fmla="*/ 9916357 w 10497466"/>
              <a:gd name="connsiteY5" fmla="*/ 1576580 h 1959283"/>
              <a:gd name="connsiteX6" fmla="*/ 9987378 w 10497466"/>
              <a:gd name="connsiteY6" fmla="*/ 1558825 h 1959283"/>
              <a:gd name="connsiteX7" fmla="*/ 10031767 w 10497466"/>
              <a:gd name="connsiteY7" fmla="*/ 1549947 h 1959283"/>
              <a:gd name="connsiteX8" fmla="*/ 10085033 w 10497466"/>
              <a:gd name="connsiteY8" fmla="*/ 1532192 h 1959283"/>
              <a:gd name="connsiteX9" fmla="*/ 10173810 w 10497466"/>
              <a:gd name="connsiteY9" fmla="*/ 1505559 h 1959283"/>
              <a:gd name="connsiteX10" fmla="*/ 10218198 w 10497466"/>
              <a:gd name="connsiteY10" fmla="*/ 1470048 h 1959283"/>
              <a:gd name="connsiteX11" fmla="*/ 10244831 w 10497466"/>
              <a:gd name="connsiteY11" fmla="*/ 1452293 h 1959283"/>
              <a:gd name="connsiteX12" fmla="*/ 10298097 w 10497466"/>
              <a:gd name="connsiteY12" fmla="*/ 1390149 h 1959283"/>
              <a:gd name="connsiteX13" fmla="*/ 10351363 w 10497466"/>
              <a:gd name="connsiteY13" fmla="*/ 1372394 h 1959283"/>
              <a:gd name="connsiteX14" fmla="*/ 10386874 w 10497466"/>
              <a:gd name="connsiteY14" fmla="*/ 1345761 h 1959283"/>
              <a:gd name="connsiteX15" fmla="*/ 10422384 w 10497466"/>
              <a:gd name="connsiteY15" fmla="*/ 1336883 h 1959283"/>
              <a:gd name="connsiteX16" fmla="*/ 10466773 w 10497466"/>
              <a:gd name="connsiteY16" fmla="*/ 1301373 h 1959283"/>
              <a:gd name="connsiteX17" fmla="*/ 10475650 w 10497466"/>
              <a:gd name="connsiteY17" fmla="*/ 946266 h 1959283"/>
              <a:gd name="connsiteX18" fmla="*/ 10440140 w 10497466"/>
              <a:gd name="connsiteY18" fmla="*/ 901877 h 1959283"/>
              <a:gd name="connsiteX19" fmla="*/ 10422384 w 10497466"/>
              <a:gd name="connsiteY19" fmla="*/ 875244 h 1959283"/>
              <a:gd name="connsiteX20" fmla="*/ 10360241 w 10497466"/>
              <a:gd name="connsiteY20" fmla="*/ 848611 h 1959283"/>
              <a:gd name="connsiteX21" fmla="*/ 10324730 w 10497466"/>
              <a:gd name="connsiteY21" fmla="*/ 795345 h 1959283"/>
              <a:gd name="connsiteX22" fmla="*/ 10306975 w 10497466"/>
              <a:gd name="connsiteY22" fmla="*/ 768712 h 1959283"/>
              <a:gd name="connsiteX23" fmla="*/ 10280342 w 10497466"/>
              <a:gd name="connsiteY23" fmla="*/ 759835 h 1959283"/>
              <a:gd name="connsiteX24" fmla="*/ 10218198 w 10497466"/>
              <a:gd name="connsiteY24" fmla="*/ 688813 h 1959283"/>
              <a:gd name="connsiteX25" fmla="*/ 10182687 w 10497466"/>
              <a:gd name="connsiteY25" fmla="*/ 671058 h 1959283"/>
              <a:gd name="connsiteX26" fmla="*/ 10093910 w 10497466"/>
              <a:gd name="connsiteY26" fmla="*/ 626670 h 1959283"/>
              <a:gd name="connsiteX27" fmla="*/ 10014011 w 10497466"/>
              <a:gd name="connsiteY27" fmla="*/ 600037 h 1959283"/>
              <a:gd name="connsiteX28" fmla="*/ 9978501 w 10497466"/>
              <a:gd name="connsiteY28" fmla="*/ 591159 h 1959283"/>
              <a:gd name="connsiteX29" fmla="*/ 9934112 w 10497466"/>
              <a:gd name="connsiteY29" fmla="*/ 582281 h 1959283"/>
              <a:gd name="connsiteX30" fmla="*/ 9898602 w 10497466"/>
              <a:gd name="connsiteY30" fmla="*/ 573404 h 1959283"/>
              <a:gd name="connsiteX31" fmla="*/ 9836458 w 10497466"/>
              <a:gd name="connsiteY31" fmla="*/ 564526 h 1959283"/>
              <a:gd name="connsiteX32" fmla="*/ 9783192 w 10497466"/>
              <a:gd name="connsiteY32" fmla="*/ 546771 h 1959283"/>
              <a:gd name="connsiteX33" fmla="*/ 9729926 w 10497466"/>
              <a:gd name="connsiteY33" fmla="*/ 520138 h 1959283"/>
              <a:gd name="connsiteX34" fmla="*/ 9676660 w 10497466"/>
              <a:gd name="connsiteY34" fmla="*/ 493505 h 1959283"/>
              <a:gd name="connsiteX35" fmla="*/ 9614516 w 10497466"/>
              <a:gd name="connsiteY35" fmla="*/ 457994 h 1959283"/>
              <a:gd name="connsiteX36" fmla="*/ 9570128 w 10497466"/>
              <a:gd name="connsiteY36" fmla="*/ 449116 h 1959283"/>
              <a:gd name="connsiteX37" fmla="*/ 9454718 w 10497466"/>
              <a:gd name="connsiteY37" fmla="*/ 422483 h 1959283"/>
              <a:gd name="connsiteX38" fmla="*/ 9419208 w 10497466"/>
              <a:gd name="connsiteY38" fmla="*/ 413606 h 1959283"/>
              <a:gd name="connsiteX39" fmla="*/ 9348186 w 10497466"/>
              <a:gd name="connsiteY39" fmla="*/ 404728 h 1959283"/>
              <a:gd name="connsiteX40" fmla="*/ 9286043 w 10497466"/>
              <a:gd name="connsiteY40" fmla="*/ 395850 h 1959283"/>
              <a:gd name="connsiteX41" fmla="*/ 9179510 w 10497466"/>
              <a:gd name="connsiteY41" fmla="*/ 378095 h 1959283"/>
              <a:gd name="connsiteX42" fmla="*/ 9081856 w 10497466"/>
              <a:gd name="connsiteY42" fmla="*/ 360340 h 1959283"/>
              <a:gd name="connsiteX43" fmla="*/ 9001957 w 10497466"/>
              <a:gd name="connsiteY43" fmla="*/ 351462 h 1959283"/>
              <a:gd name="connsiteX44" fmla="*/ 8629095 w 10497466"/>
              <a:gd name="connsiteY44" fmla="*/ 351462 h 1959283"/>
              <a:gd name="connsiteX45" fmla="*/ 8416031 w 10497466"/>
              <a:gd name="connsiteY45" fmla="*/ 378095 h 1959283"/>
              <a:gd name="connsiteX46" fmla="*/ 6347534 w 10497466"/>
              <a:gd name="connsiteY46" fmla="*/ 369217 h 1959283"/>
              <a:gd name="connsiteX47" fmla="*/ 6196613 w 10497466"/>
              <a:gd name="connsiteY47" fmla="*/ 351462 h 1959283"/>
              <a:gd name="connsiteX48" fmla="*/ 6107837 w 10497466"/>
              <a:gd name="connsiteY48" fmla="*/ 342584 h 1959283"/>
              <a:gd name="connsiteX49" fmla="*/ 5149048 w 10497466"/>
              <a:gd name="connsiteY49" fmla="*/ 360340 h 1959283"/>
              <a:gd name="connsiteX50" fmla="*/ 4891596 w 10497466"/>
              <a:gd name="connsiteY50" fmla="*/ 413606 h 1959283"/>
              <a:gd name="connsiteX51" fmla="*/ 4811697 w 10497466"/>
              <a:gd name="connsiteY51" fmla="*/ 422483 h 1959283"/>
              <a:gd name="connsiteX52" fmla="*/ 4705165 w 10497466"/>
              <a:gd name="connsiteY52" fmla="*/ 431361 h 1959283"/>
              <a:gd name="connsiteX53" fmla="*/ 4669654 w 10497466"/>
              <a:gd name="connsiteY53" fmla="*/ 404728 h 1959283"/>
              <a:gd name="connsiteX54" fmla="*/ 4554244 w 10497466"/>
              <a:gd name="connsiteY54" fmla="*/ 386973 h 1959283"/>
              <a:gd name="connsiteX55" fmla="*/ 4447712 w 10497466"/>
              <a:gd name="connsiteY55" fmla="*/ 369217 h 1959283"/>
              <a:gd name="connsiteX56" fmla="*/ 3453413 w 10497466"/>
              <a:gd name="connsiteY56" fmla="*/ 378095 h 1959283"/>
              <a:gd name="connsiteX57" fmla="*/ 2805343 w 10497466"/>
              <a:gd name="connsiteY57" fmla="*/ 386973 h 1959283"/>
              <a:gd name="connsiteX58" fmla="*/ 1816687 w 10497466"/>
              <a:gd name="connsiteY58" fmla="*/ 461543 h 1959283"/>
              <a:gd name="connsiteX59" fmla="*/ 1296140 w 10497466"/>
              <a:gd name="connsiteY59" fmla="*/ 502382 h 1959283"/>
              <a:gd name="connsiteX60" fmla="*/ 1180730 w 10497466"/>
              <a:gd name="connsiteY60" fmla="*/ 546771 h 1959283"/>
              <a:gd name="connsiteX61" fmla="*/ 1127464 w 10497466"/>
              <a:gd name="connsiteY61" fmla="*/ 564526 h 1959283"/>
              <a:gd name="connsiteX62" fmla="*/ 1422171 w 10497466"/>
              <a:gd name="connsiteY62" fmla="*/ 15094 h 1959283"/>
              <a:gd name="connsiteX63" fmla="*/ 1133289 w 10497466"/>
              <a:gd name="connsiteY63" fmla="*/ 14508 h 1959283"/>
              <a:gd name="connsiteX64" fmla="*/ 838383 w 10497466"/>
              <a:gd name="connsiteY64" fmla="*/ 23386 h 1959283"/>
              <a:gd name="connsiteX65" fmla="*/ 589375 w 10497466"/>
              <a:gd name="connsiteY65" fmla="*/ 3290 h 1959283"/>
              <a:gd name="connsiteX66" fmla="*/ 383246 w 10497466"/>
              <a:gd name="connsiteY66" fmla="*/ 12168 h 1959283"/>
              <a:gd name="connsiteX67" fmla="*/ 281232 w 10497466"/>
              <a:gd name="connsiteY67" fmla="*/ 115673 h 1959283"/>
              <a:gd name="connsiteX68" fmla="*/ 168834 w 10497466"/>
              <a:gd name="connsiteY68" fmla="*/ 133429 h 1959283"/>
              <a:gd name="connsiteX69" fmla="*/ 129558 w 10497466"/>
              <a:gd name="connsiteY69" fmla="*/ 338101 h 1959283"/>
              <a:gd name="connsiteX70" fmla="*/ 78551 w 10497466"/>
              <a:gd name="connsiteY70" fmla="*/ 544529 h 1959283"/>
              <a:gd name="connsiteX71" fmla="*/ 59290 w 10497466"/>
              <a:gd name="connsiteY71" fmla="*/ 709594 h 1959283"/>
              <a:gd name="connsiteX72" fmla="*/ 50413 w 10497466"/>
              <a:gd name="connsiteY72" fmla="*/ 802468 h 1959283"/>
              <a:gd name="connsiteX73" fmla="*/ 79899 w 10497466"/>
              <a:gd name="connsiteY73" fmla="*/ 884122 h 1959283"/>
              <a:gd name="connsiteX74" fmla="*/ 35510 w 10497466"/>
              <a:gd name="connsiteY74" fmla="*/ 937388 h 1959283"/>
              <a:gd name="connsiteX75" fmla="*/ 8877 w 10497466"/>
              <a:gd name="connsiteY75" fmla="*/ 1026165 h 1959283"/>
              <a:gd name="connsiteX76" fmla="*/ 0 w 10497466"/>
              <a:gd name="connsiteY76" fmla="*/ 1079431 h 1959283"/>
              <a:gd name="connsiteX77" fmla="*/ 17755 w 10497466"/>
              <a:gd name="connsiteY77" fmla="*/ 1221474 h 1959283"/>
              <a:gd name="connsiteX78" fmla="*/ 26633 w 10497466"/>
              <a:gd name="connsiteY78" fmla="*/ 1274740 h 1959283"/>
              <a:gd name="connsiteX79" fmla="*/ 44388 w 10497466"/>
              <a:gd name="connsiteY79" fmla="*/ 1336883 h 1959283"/>
              <a:gd name="connsiteX80" fmla="*/ 62143 w 10497466"/>
              <a:gd name="connsiteY80" fmla="*/ 1381272 h 1959283"/>
              <a:gd name="connsiteX81" fmla="*/ 71021 w 10497466"/>
              <a:gd name="connsiteY81" fmla="*/ 1407905 h 1959283"/>
              <a:gd name="connsiteX82" fmla="*/ 88777 w 10497466"/>
              <a:gd name="connsiteY82" fmla="*/ 1425660 h 1959283"/>
              <a:gd name="connsiteX83" fmla="*/ 133165 w 10497466"/>
              <a:gd name="connsiteY83" fmla="*/ 1487804 h 1959283"/>
              <a:gd name="connsiteX84" fmla="*/ 168676 w 10497466"/>
              <a:gd name="connsiteY84" fmla="*/ 1514437 h 1959283"/>
              <a:gd name="connsiteX85" fmla="*/ 213064 w 10497466"/>
              <a:gd name="connsiteY85" fmla="*/ 1567703 h 1959283"/>
              <a:gd name="connsiteX86" fmla="*/ 230819 w 10497466"/>
              <a:gd name="connsiteY86" fmla="*/ 1594336 h 1959283"/>
              <a:gd name="connsiteX87" fmla="*/ 275208 w 10497466"/>
              <a:gd name="connsiteY87" fmla="*/ 1638724 h 1959283"/>
              <a:gd name="connsiteX88" fmla="*/ 346229 w 10497466"/>
              <a:gd name="connsiteY88" fmla="*/ 1727501 h 1959283"/>
              <a:gd name="connsiteX89" fmla="*/ 372862 w 10497466"/>
              <a:gd name="connsiteY89" fmla="*/ 1736378 h 1959283"/>
              <a:gd name="connsiteX90" fmla="*/ 417250 w 10497466"/>
              <a:gd name="connsiteY90" fmla="*/ 1763011 h 1959283"/>
              <a:gd name="connsiteX91" fmla="*/ 452761 w 10497466"/>
              <a:gd name="connsiteY91" fmla="*/ 1780767 h 1959283"/>
              <a:gd name="connsiteX92" fmla="*/ 497149 w 10497466"/>
              <a:gd name="connsiteY92" fmla="*/ 1798522 h 1959283"/>
              <a:gd name="connsiteX93" fmla="*/ 514905 w 10497466"/>
              <a:gd name="connsiteY93" fmla="*/ 1816277 h 1959283"/>
              <a:gd name="connsiteX94" fmla="*/ 550415 w 10497466"/>
              <a:gd name="connsiteY94" fmla="*/ 1825155 h 1959283"/>
              <a:gd name="connsiteX95" fmla="*/ 577048 w 10497466"/>
              <a:gd name="connsiteY95" fmla="*/ 1834033 h 1959283"/>
              <a:gd name="connsiteX96" fmla="*/ 612559 w 10497466"/>
              <a:gd name="connsiteY96" fmla="*/ 1842911 h 1959283"/>
              <a:gd name="connsiteX97" fmla="*/ 665825 w 10497466"/>
              <a:gd name="connsiteY97" fmla="*/ 1860666 h 1959283"/>
              <a:gd name="connsiteX98" fmla="*/ 719091 w 10497466"/>
              <a:gd name="connsiteY98" fmla="*/ 1878421 h 1959283"/>
              <a:gd name="connsiteX99" fmla="*/ 745724 w 10497466"/>
              <a:gd name="connsiteY99" fmla="*/ 1887299 h 1959283"/>
              <a:gd name="connsiteX100" fmla="*/ 790112 w 10497466"/>
              <a:gd name="connsiteY100" fmla="*/ 1896177 h 1959283"/>
              <a:gd name="connsiteX101" fmla="*/ 914400 w 10497466"/>
              <a:gd name="connsiteY101" fmla="*/ 1874516 h 1959283"/>
              <a:gd name="connsiteX102" fmla="*/ 1029810 w 10497466"/>
              <a:gd name="connsiteY102" fmla="*/ 1874872 h 1959283"/>
              <a:gd name="connsiteX103" fmla="*/ 1080919 w 10497466"/>
              <a:gd name="connsiteY103" fmla="*/ 1883749 h 1959283"/>
              <a:gd name="connsiteX104" fmla="*/ 1166461 w 10497466"/>
              <a:gd name="connsiteY104" fmla="*/ 1888365 h 1959283"/>
              <a:gd name="connsiteX105" fmla="*/ 1276478 w 10497466"/>
              <a:gd name="connsiteY105" fmla="*/ 1897244 h 1959283"/>
              <a:gd name="connsiteX106" fmla="*/ 1526959 w 10497466"/>
              <a:gd name="connsiteY106" fmla="*/ 1910381 h 1959283"/>
              <a:gd name="connsiteX107" fmla="*/ 1633491 w 10497466"/>
              <a:gd name="connsiteY107" fmla="*/ 1958320 h 1959283"/>
              <a:gd name="connsiteX108" fmla="*/ 1695635 w 10497466"/>
              <a:gd name="connsiteY108" fmla="*/ 1940565 h 1959283"/>
              <a:gd name="connsiteX109" fmla="*/ 1740023 w 10497466"/>
              <a:gd name="connsiteY109" fmla="*/ 1922810 h 1959283"/>
              <a:gd name="connsiteX110" fmla="*/ 1775534 w 10497466"/>
              <a:gd name="connsiteY110" fmla="*/ 1913932 h 1959283"/>
              <a:gd name="connsiteX111" fmla="*/ 1828800 w 10497466"/>
              <a:gd name="connsiteY111" fmla="*/ 1896177 h 1959283"/>
              <a:gd name="connsiteX112" fmla="*/ 1855433 w 10497466"/>
              <a:gd name="connsiteY112" fmla="*/ 1887299 h 1959283"/>
              <a:gd name="connsiteX113" fmla="*/ 1953087 w 10497466"/>
              <a:gd name="connsiteY113" fmla="*/ 1869544 h 1959283"/>
              <a:gd name="connsiteX114" fmla="*/ 1988598 w 10497466"/>
              <a:gd name="connsiteY114" fmla="*/ 1860666 h 1959283"/>
              <a:gd name="connsiteX115" fmla="*/ 2059619 w 10497466"/>
              <a:gd name="connsiteY115" fmla="*/ 1842911 h 1959283"/>
              <a:gd name="connsiteX116" fmla="*/ 2627790 w 10497466"/>
              <a:gd name="connsiteY116" fmla="*/ 1834033 h 1959283"/>
              <a:gd name="connsiteX117" fmla="*/ 2734322 w 10497466"/>
              <a:gd name="connsiteY117" fmla="*/ 1816277 h 1959283"/>
              <a:gd name="connsiteX118" fmla="*/ 2902998 w 10497466"/>
              <a:gd name="connsiteY118" fmla="*/ 1780767 h 1959283"/>
              <a:gd name="connsiteX119" fmla="*/ 3027285 w 10497466"/>
              <a:gd name="connsiteY119" fmla="*/ 1763011 h 1959283"/>
              <a:gd name="connsiteX120" fmla="*/ 3222594 w 10497466"/>
              <a:gd name="connsiteY120" fmla="*/ 1727501 h 1959283"/>
              <a:gd name="connsiteX121" fmla="*/ 3577701 w 10497466"/>
              <a:gd name="connsiteY121" fmla="*/ 1691990 h 1959283"/>
              <a:gd name="connsiteX122" fmla="*/ 3986074 w 10497466"/>
              <a:gd name="connsiteY122" fmla="*/ 1709745 h 1959283"/>
              <a:gd name="connsiteX123" fmla="*/ 4074850 w 10497466"/>
              <a:gd name="connsiteY123" fmla="*/ 1754134 h 1959283"/>
              <a:gd name="connsiteX124" fmla="*/ 4128116 w 10497466"/>
              <a:gd name="connsiteY124" fmla="*/ 1745256 h 1959283"/>
              <a:gd name="connsiteX125" fmla="*/ 4163627 w 10497466"/>
              <a:gd name="connsiteY125" fmla="*/ 1736378 h 1959283"/>
              <a:gd name="connsiteX126" fmla="*/ 4225771 w 10497466"/>
              <a:gd name="connsiteY126" fmla="*/ 1727501 h 1959283"/>
              <a:gd name="connsiteX127" fmla="*/ 4634143 w 10497466"/>
              <a:gd name="connsiteY127" fmla="*/ 1736378 h 1959283"/>
              <a:gd name="connsiteX128" fmla="*/ 4696287 w 10497466"/>
              <a:gd name="connsiteY128" fmla="*/ 1754134 h 1959283"/>
              <a:gd name="connsiteX129" fmla="*/ 4838330 w 10497466"/>
              <a:gd name="connsiteY129" fmla="*/ 1780767 h 1959283"/>
              <a:gd name="connsiteX130" fmla="*/ 5007006 w 10497466"/>
              <a:gd name="connsiteY130" fmla="*/ 1816277 h 1959283"/>
              <a:gd name="connsiteX131" fmla="*/ 5166804 w 10497466"/>
              <a:gd name="connsiteY131" fmla="*/ 1834033 h 1959283"/>
              <a:gd name="connsiteX132" fmla="*/ 5495277 w 10497466"/>
              <a:gd name="connsiteY132" fmla="*/ 1851788 h 1959283"/>
              <a:gd name="connsiteX133" fmla="*/ 5575177 w 10497466"/>
              <a:gd name="connsiteY133" fmla="*/ 1860666 h 1959283"/>
              <a:gd name="connsiteX134" fmla="*/ 6152225 w 10497466"/>
              <a:gd name="connsiteY134" fmla="*/ 1842911 h 1959283"/>
              <a:gd name="connsiteX135" fmla="*/ 6205491 w 10497466"/>
              <a:gd name="connsiteY135" fmla="*/ 1834033 h 1959283"/>
              <a:gd name="connsiteX136" fmla="*/ 6365289 w 10497466"/>
              <a:gd name="connsiteY136" fmla="*/ 1887298 h 1959283"/>
              <a:gd name="connsiteX137" fmla="*/ 6498455 w 10497466"/>
              <a:gd name="connsiteY137" fmla="*/ 1887299 h 1959283"/>
              <a:gd name="connsiteX138" fmla="*/ 6578353 w 10497466"/>
              <a:gd name="connsiteY138" fmla="*/ 1878421 h 1959283"/>
              <a:gd name="connsiteX139" fmla="*/ 6747029 w 10497466"/>
              <a:gd name="connsiteY139" fmla="*/ 1860666 h 1959283"/>
              <a:gd name="connsiteX140" fmla="*/ 6773662 w 10497466"/>
              <a:gd name="connsiteY140" fmla="*/ 1896176 h 1959283"/>
              <a:gd name="connsiteX141" fmla="*/ 6862438 w 10497466"/>
              <a:gd name="connsiteY141" fmla="*/ 1851788 h 1959283"/>
              <a:gd name="connsiteX142" fmla="*/ 6924582 w 10497466"/>
              <a:gd name="connsiteY142" fmla="*/ 1860666 h 1959283"/>
              <a:gd name="connsiteX143" fmla="*/ 7013358 w 10497466"/>
              <a:gd name="connsiteY143" fmla="*/ 1842910 h 1959283"/>
              <a:gd name="connsiteX144" fmla="*/ 7102136 w 10497466"/>
              <a:gd name="connsiteY144" fmla="*/ 1834033 h 1959283"/>
              <a:gd name="connsiteX145" fmla="*/ 7155402 w 10497466"/>
              <a:gd name="connsiteY145" fmla="*/ 1851789 h 1959283"/>
              <a:gd name="connsiteX146" fmla="*/ 7164280 w 10497466"/>
              <a:gd name="connsiteY146" fmla="*/ 1816277 h 1959283"/>
              <a:gd name="connsiteX147" fmla="*/ 7279690 w 10497466"/>
              <a:gd name="connsiteY147" fmla="*/ 1807400 h 1959283"/>
              <a:gd name="connsiteX148" fmla="*/ 7386221 w 10497466"/>
              <a:gd name="connsiteY148" fmla="*/ 1771889 h 1959283"/>
              <a:gd name="connsiteX149" fmla="*/ 7439488 w 10497466"/>
              <a:gd name="connsiteY149" fmla="*/ 1736378 h 1959283"/>
              <a:gd name="connsiteX150" fmla="*/ 7572652 w 10497466"/>
              <a:gd name="connsiteY150" fmla="*/ 1745257 h 1959283"/>
              <a:gd name="connsiteX151" fmla="*/ 7696939 w 10497466"/>
              <a:gd name="connsiteY151" fmla="*/ 1763012 h 1959283"/>
              <a:gd name="connsiteX152" fmla="*/ 7767961 w 10497466"/>
              <a:gd name="connsiteY152" fmla="*/ 1736378 h 1959283"/>
              <a:gd name="connsiteX153" fmla="*/ 7945514 w 10497466"/>
              <a:gd name="connsiteY153" fmla="*/ 1745256 h 1959283"/>
              <a:gd name="connsiteX154" fmla="*/ 8007658 w 10497466"/>
              <a:gd name="connsiteY154" fmla="*/ 1789645 h 1959283"/>
              <a:gd name="connsiteX155" fmla="*/ 8123068 w 10497466"/>
              <a:gd name="connsiteY155" fmla="*/ 1727501 h 1959283"/>
              <a:gd name="connsiteX156" fmla="*/ 8238478 w 10497466"/>
              <a:gd name="connsiteY156" fmla="*/ 1709745 h 1959283"/>
              <a:gd name="connsiteX157" fmla="*/ 8265110 w 10497466"/>
              <a:gd name="connsiteY157" fmla="*/ 1727501 h 1959283"/>
              <a:gd name="connsiteX158" fmla="*/ 8211844 w 10497466"/>
              <a:gd name="connsiteY158" fmla="*/ 1754134 h 1959283"/>
              <a:gd name="connsiteX159" fmla="*/ 8371643 w 10497466"/>
              <a:gd name="connsiteY159" fmla="*/ 1745256 h 1959283"/>
              <a:gd name="connsiteX160" fmla="*/ 8451542 w 10497466"/>
              <a:gd name="connsiteY160" fmla="*/ 1727501 h 1959283"/>
              <a:gd name="connsiteX161" fmla="*/ 8957569 w 10497466"/>
              <a:gd name="connsiteY161" fmla="*/ 1647602 h 1959283"/>
              <a:gd name="connsiteX162" fmla="*/ 8948691 w 10497466"/>
              <a:gd name="connsiteY162" fmla="*/ 1656479 h 1959283"/>
              <a:gd name="connsiteX163" fmla="*/ 8877670 w 10497466"/>
              <a:gd name="connsiteY163" fmla="*/ 1683112 h 1959283"/>
              <a:gd name="connsiteX164" fmla="*/ 8859914 w 10497466"/>
              <a:gd name="connsiteY164" fmla="*/ 1700868 h 1959283"/>
              <a:gd name="connsiteX165" fmla="*/ 8833281 w 10497466"/>
              <a:gd name="connsiteY165" fmla="*/ 1709745 h 1959283"/>
              <a:gd name="connsiteX166" fmla="*/ 8815526 w 10497466"/>
              <a:gd name="connsiteY166" fmla="*/ 1727501 h 1959283"/>
              <a:gd name="connsiteX167" fmla="*/ 8788893 w 10497466"/>
              <a:gd name="connsiteY167" fmla="*/ 1745256 h 1959283"/>
              <a:gd name="connsiteX168" fmla="*/ 8788893 w 10497466"/>
              <a:gd name="connsiteY168" fmla="*/ 1629846 h 1959283"/>
              <a:gd name="connsiteX0" fmla="*/ 8788893 w 10497466"/>
              <a:gd name="connsiteY0" fmla="*/ 1647619 h 1977056"/>
              <a:gd name="connsiteX1" fmla="*/ 8788893 w 10497466"/>
              <a:gd name="connsiteY1" fmla="*/ 1647619 h 1977056"/>
              <a:gd name="connsiteX2" fmla="*/ 9401452 w 10497466"/>
              <a:gd name="connsiteY2" fmla="*/ 1638742 h 1977056"/>
              <a:gd name="connsiteX3" fmla="*/ 9490229 w 10497466"/>
              <a:gd name="connsiteY3" fmla="*/ 1620986 h 1977056"/>
              <a:gd name="connsiteX4" fmla="*/ 9792070 w 10497466"/>
              <a:gd name="connsiteY4" fmla="*/ 1603231 h 1977056"/>
              <a:gd name="connsiteX5" fmla="*/ 9916357 w 10497466"/>
              <a:gd name="connsiteY5" fmla="*/ 1594353 h 1977056"/>
              <a:gd name="connsiteX6" fmla="*/ 9987378 w 10497466"/>
              <a:gd name="connsiteY6" fmla="*/ 1576598 h 1977056"/>
              <a:gd name="connsiteX7" fmla="*/ 10031767 w 10497466"/>
              <a:gd name="connsiteY7" fmla="*/ 1567720 h 1977056"/>
              <a:gd name="connsiteX8" fmla="*/ 10085033 w 10497466"/>
              <a:gd name="connsiteY8" fmla="*/ 1549965 h 1977056"/>
              <a:gd name="connsiteX9" fmla="*/ 10173810 w 10497466"/>
              <a:gd name="connsiteY9" fmla="*/ 1523332 h 1977056"/>
              <a:gd name="connsiteX10" fmla="*/ 10218198 w 10497466"/>
              <a:gd name="connsiteY10" fmla="*/ 1487821 h 1977056"/>
              <a:gd name="connsiteX11" fmla="*/ 10244831 w 10497466"/>
              <a:gd name="connsiteY11" fmla="*/ 1470066 h 1977056"/>
              <a:gd name="connsiteX12" fmla="*/ 10298097 w 10497466"/>
              <a:gd name="connsiteY12" fmla="*/ 1407922 h 1977056"/>
              <a:gd name="connsiteX13" fmla="*/ 10351363 w 10497466"/>
              <a:gd name="connsiteY13" fmla="*/ 1390167 h 1977056"/>
              <a:gd name="connsiteX14" fmla="*/ 10386874 w 10497466"/>
              <a:gd name="connsiteY14" fmla="*/ 1363534 h 1977056"/>
              <a:gd name="connsiteX15" fmla="*/ 10422384 w 10497466"/>
              <a:gd name="connsiteY15" fmla="*/ 1354656 h 1977056"/>
              <a:gd name="connsiteX16" fmla="*/ 10466773 w 10497466"/>
              <a:gd name="connsiteY16" fmla="*/ 1319146 h 1977056"/>
              <a:gd name="connsiteX17" fmla="*/ 10475650 w 10497466"/>
              <a:gd name="connsiteY17" fmla="*/ 964039 h 1977056"/>
              <a:gd name="connsiteX18" fmla="*/ 10440140 w 10497466"/>
              <a:gd name="connsiteY18" fmla="*/ 919650 h 1977056"/>
              <a:gd name="connsiteX19" fmla="*/ 10422384 w 10497466"/>
              <a:gd name="connsiteY19" fmla="*/ 893017 h 1977056"/>
              <a:gd name="connsiteX20" fmla="*/ 10360241 w 10497466"/>
              <a:gd name="connsiteY20" fmla="*/ 866384 h 1977056"/>
              <a:gd name="connsiteX21" fmla="*/ 10324730 w 10497466"/>
              <a:gd name="connsiteY21" fmla="*/ 813118 h 1977056"/>
              <a:gd name="connsiteX22" fmla="*/ 10306975 w 10497466"/>
              <a:gd name="connsiteY22" fmla="*/ 786485 h 1977056"/>
              <a:gd name="connsiteX23" fmla="*/ 10280342 w 10497466"/>
              <a:gd name="connsiteY23" fmla="*/ 777608 h 1977056"/>
              <a:gd name="connsiteX24" fmla="*/ 10218198 w 10497466"/>
              <a:gd name="connsiteY24" fmla="*/ 706586 h 1977056"/>
              <a:gd name="connsiteX25" fmla="*/ 10182687 w 10497466"/>
              <a:gd name="connsiteY25" fmla="*/ 688831 h 1977056"/>
              <a:gd name="connsiteX26" fmla="*/ 10093910 w 10497466"/>
              <a:gd name="connsiteY26" fmla="*/ 644443 h 1977056"/>
              <a:gd name="connsiteX27" fmla="*/ 10014011 w 10497466"/>
              <a:gd name="connsiteY27" fmla="*/ 617810 h 1977056"/>
              <a:gd name="connsiteX28" fmla="*/ 9978501 w 10497466"/>
              <a:gd name="connsiteY28" fmla="*/ 608932 h 1977056"/>
              <a:gd name="connsiteX29" fmla="*/ 9934112 w 10497466"/>
              <a:gd name="connsiteY29" fmla="*/ 600054 h 1977056"/>
              <a:gd name="connsiteX30" fmla="*/ 9898602 w 10497466"/>
              <a:gd name="connsiteY30" fmla="*/ 591177 h 1977056"/>
              <a:gd name="connsiteX31" fmla="*/ 9836458 w 10497466"/>
              <a:gd name="connsiteY31" fmla="*/ 582299 h 1977056"/>
              <a:gd name="connsiteX32" fmla="*/ 9783192 w 10497466"/>
              <a:gd name="connsiteY32" fmla="*/ 564544 h 1977056"/>
              <a:gd name="connsiteX33" fmla="*/ 9729926 w 10497466"/>
              <a:gd name="connsiteY33" fmla="*/ 537911 h 1977056"/>
              <a:gd name="connsiteX34" fmla="*/ 9676660 w 10497466"/>
              <a:gd name="connsiteY34" fmla="*/ 511278 h 1977056"/>
              <a:gd name="connsiteX35" fmla="*/ 9614516 w 10497466"/>
              <a:gd name="connsiteY35" fmla="*/ 475767 h 1977056"/>
              <a:gd name="connsiteX36" fmla="*/ 9570128 w 10497466"/>
              <a:gd name="connsiteY36" fmla="*/ 466889 h 1977056"/>
              <a:gd name="connsiteX37" fmla="*/ 9454718 w 10497466"/>
              <a:gd name="connsiteY37" fmla="*/ 440256 h 1977056"/>
              <a:gd name="connsiteX38" fmla="*/ 9419208 w 10497466"/>
              <a:gd name="connsiteY38" fmla="*/ 431379 h 1977056"/>
              <a:gd name="connsiteX39" fmla="*/ 9348186 w 10497466"/>
              <a:gd name="connsiteY39" fmla="*/ 422501 h 1977056"/>
              <a:gd name="connsiteX40" fmla="*/ 9286043 w 10497466"/>
              <a:gd name="connsiteY40" fmla="*/ 413623 h 1977056"/>
              <a:gd name="connsiteX41" fmla="*/ 9179510 w 10497466"/>
              <a:gd name="connsiteY41" fmla="*/ 395868 h 1977056"/>
              <a:gd name="connsiteX42" fmla="*/ 9081856 w 10497466"/>
              <a:gd name="connsiteY42" fmla="*/ 378113 h 1977056"/>
              <a:gd name="connsiteX43" fmla="*/ 9001957 w 10497466"/>
              <a:gd name="connsiteY43" fmla="*/ 369235 h 1977056"/>
              <a:gd name="connsiteX44" fmla="*/ 8629095 w 10497466"/>
              <a:gd name="connsiteY44" fmla="*/ 369235 h 1977056"/>
              <a:gd name="connsiteX45" fmla="*/ 8416031 w 10497466"/>
              <a:gd name="connsiteY45" fmla="*/ 395868 h 1977056"/>
              <a:gd name="connsiteX46" fmla="*/ 6347534 w 10497466"/>
              <a:gd name="connsiteY46" fmla="*/ 386990 h 1977056"/>
              <a:gd name="connsiteX47" fmla="*/ 6196613 w 10497466"/>
              <a:gd name="connsiteY47" fmla="*/ 369235 h 1977056"/>
              <a:gd name="connsiteX48" fmla="*/ 6107837 w 10497466"/>
              <a:gd name="connsiteY48" fmla="*/ 360357 h 1977056"/>
              <a:gd name="connsiteX49" fmla="*/ 5149048 w 10497466"/>
              <a:gd name="connsiteY49" fmla="*/ 378113 h 1977056"/>
              <a:gd name="connsiteX50" fmla="*/ 4891596 w 10497466"/>
              <a:gd name="connsiteY50" fmla="*/ 431379 h 1977056"/>
              <a:gd name="connsiteX51" fmla="*/ 4811697 w 10497466"/>
              <a:gd name="connsiteY51" fmla="*/ 440256 h 1977056"/>
              <a:gd name="connsiteX52" fmla="*/ 4705165 w 10497466"/>
              <a:gd name="connsiteY52" fmla="*/ 449134 h 1977056"/>
              <a:gd name="connsiteX53" fmla="*/ 4669654 w 10497466"/>
              <a:gd name="connsiteY53" fmla="*/ 422501 h 1977056"/>
              <a:gd name="connsiteX54" fmla="*/ 4554244 w 10497466"/>
              <a:gd name="connsiteY54" fmla="*/ 404746 h 1977056"/>
              <a:gd name="connsiteX55" fmla="*/ 4447712 w 10497466"/>
              <a:gd name="connsiteY55" fmla="*/ 386990 h 1977056"/>
              <a:gd name="connsiteX56" fmla="*/ 3453413 w 10497466"/>
              <a:gd name="connsiteY56" fmla="*/ 395868 h 1977056"/>
              <a:gd name="connsiteX57" fmla="*/ 2805343 w 10497466"/>
              <a:gd name="connsiteY57" fmla="*/ 404746 h 1977056"/>
              <a:gd name="connsiteX58" fmla="*/ 1816687 w 10497466"/>
              <a:gd name="connsiteY58" fmla="*/ 479316 h 1977056"/>
              <a:gd name="connsiteX59" fmla="*/ 1296140 w 10497466"/>
              <a:gd name="connsiteY59" fmla="*/ 520155 h 1977056"/>
              <a:gd name="connsiteX60" fmla="*/ 1180730 w 10497466"/>
              <a:gd name="connsiteY60" fmla="*/ 564544 h 1977056"/>
              <a:gd name="connsiteX61" fmla="*/ 1582445 w 10497466"/>
              <a:gd name="connsiteY61" fmla="*/ 42915 h 1977056"/>
              <a:gd name="connsiteX62" fmla="*/ 1422171 w 10497466"/>
              <a:gd name="connsiteY62" fmla="*/ 32867 h 1977056"/>
              <a:gd name="connsiteX63" fmla="*/ 1133289 w 10497466"/>
              <a:gd name="connsiteY63" fmla="*/ 32281 h 1977056"/>
              <a:gd name="connsiteX64" fmla="*/ 838383 w 10497466"/>
              <a:gd name="connsiteY64" fmla="*/ 41159 h 1977056"/>
              <a:gd name="connsiteX65" fmla="*/ 589375 w 10497466"/>
              <a:gd name="connsiteY65" fmla="*/ 21063 h 1977056"/>
              <a:gd name="connsiteX66" fmla="*/ 383246 w 10497466"/>
              <a:gd name="connsiteY66" fmla="*/ 29941 h 1977056"/>
              <a:gd name="connsiteX67" fmla="*/ 281232 w 10497466"/>
              <a:gd name="connsiteY67" fmla="*/ 133446 h 1977056"/>
              <a:gd name="connsiteX68" fmla="*/ 168834 w 10497466"/>
              <a:gd name="connsiteY68" fmla="*/ 151202 h 1977056"/>
              <a:gd name="connsiteX69" fmla="*/ 129558 w 10497466"/>
              <a:gd name="connsiteY69" fmla="*/ 355874 h 1977056"/>
              <a:gd name="connsiteX70" fmla="*/ 78551 w 10497466"/>
              <a:gd name="connsiteY70" fmla="*/ 562302 h 1977056"/>
              <a:gd name="connsiteX71" fmla="*/ 59290 w 10497466"/>
              <a:gd name="connsiteY71" fmla="*/ 727367 h 1977056"/>
              <a:gd name="connsiteX72" fmla="*/ 50413 w 10497466"/>
              <a:gd name="connsiteY72" fmla="*/ 820241 h 1977056"/>
              <a:gd name="connsiteX73" fmla="*/ 79899 w 10497466"/>
              <a:gd name="connsiteY73" fmla="*/ 901895 h 1977056"/>
              <a:gd name="connsiteX74" fmla="*/ 35510 w 10497466"/>
              <a:gd name="connsiteY74" fmla="*/ 955161 h 1977056"/>
              <a:gd name="connsiteX75" fmla="*/ 8877 w 10497466"/>
              <a:gd name="connsiteY75" fmla="*/ 1043938 h 1977056"/>
              <a:gd name="connsiteX76" fmla="*/ 0 w 10497466"/>
              <a:gd name="connsiteY76" fmla="*/ 1097204 h 1977056"/>
              <a:gd name="connsiteX77" fmla="*/ 17755 w 10497466"/>
              <a:gd name="connsiteY77" fmla="*/ 1239247 h 1977056"/>
              <a:gd name="connsiteX78" fmla="*/ 26633 w 10497466"/>
              <a:gd name="connsiteY78" fmla="*/ 1292513 h 1977056"/>
              <a:gd name="connsiteX79" fmla="*/ 44388 w 10497466"/>
              <a:gd name="connsiteY79" fmla="*/ 1354656 h 1977056"/>
              <a:gd name="connsiteX80" fmla="*/ 62143 w 10497466"/>
              <a:gd name="connsiteY80" fmla="*/ 1399045 h 1977056"/>
              <a:gd name="connsiteX81" fmla="*/ 71021 w 10497466"/>
              <a:gd name="connsiteY81" fmla="*/ 1425678 h 1977056"/>
              <a:gd name="connsiteX82" fmla="*/ 88777 w 10497466"/>
              <a:gd name="connsiteY82" fmla="*/ 1443433 h 1977056"/>
              <a:gd name="connsiteX83" fmla="*/ 133165 w 10497466"/>
              <a:gd name="connsiteY83" fmla="*/ 1505577 h 1977056"/>
              <a:gd name="connsiteX84" fmla="*/ 168676 w 10497466"/>
              <a:gd name="connsiteY84" fmla="*/ 1532210 h 1977056"/>
              <a:gd name="connsiteX85" fmla="*/ 213064 w 10497466"/>
              <a:gd name="connsiteY85" fmla="*/ 1585476 h 1977056"/>
              <a:gd name="connsiteX86" fmla="*/ 230819 w 10497466"/>
              <a:gd name="connsiteY86" fmla="*/ 1612109 h 1977056"/>
              <a:gd name="connsiteX87" fmla="*/ 275208 w 10497466"/>
              <a:gd name="connsiteY87" fmla="*/ 1656497 h 1977056"/>
              <a:gd name="connsiteX88" fmla="*/ 346229 w 10497466"/>
              <a:gd name="connsiteY88" fmla="*/ 1745274 h 1977056"/>
              <a:gd name="connsiteX89" fmla="*/ 372862 w 10497466"/>
              <a:gd name="connsiteY89" fmla="*/ 1754151 h 1977056"/>
              <a:gd name="connsiteX90" fmla="*/ 417250 w 10497466"/>
              <a:gd name="connsiteY90" fmla="*/ 1780784 h 1977056"/>
              <a:gd name="connsiteX91" fmla="*/ 452761 w 10497466"/>
              <a:gd name="connsiteY91" fmla="*/ 1798540 h 1977056"/>
              <a:gd name="connsiteX92" fmla="*/ 497149 w 10497466"/>
              <a:gd name="connsiteY92" fmla="*/ 1816295 h 1977056"/>
              <a:gd name="connsiteX93" fmla="*/ 514905 w 10497466"/>
              <a:gd name="connsiteY93" fmla="*/ 1834050 h 1977056"/>
              <a:gd name="connsiteX94" fmla="*/ 550415 w 10497466"/>
              <a:gd name="connsiteY94" fmla="*/ 1842928 h 1977056"/>
              <a:gd name="connsiteX95" fmla="*/ 577048 w 10497466"/>
              <a:gd name="connsiteY95" fmla="*/ 1851806 h 1977056"/>
              <a:gd name="connsiteX96" fmla="*/ 612559 w 10497466"/>
              <a:gd name="connsiteY96" fmla="*/ 1860684 h 1977056"/>
              <a:gd name="connsiteX97" fmla="*/ 665825 w 10497466"/>
              <a:gd name="connsiteY97" fmla="*/ 1878439 h 1977056"/>
              <a:gd name="connsiteX98" fmla="*/ 719091 w 10497466"/>
              <a:gd name="connsiteY98" fmla="*/ 1896194 h 1977056"/>
              <a:gd name="connsiteX99" fmla="*/ 745724 w 10497466"/>
              <a:gd name="connsiteY99" fmla="*/ 1905072 h 1977056"/>
              <a:gd name="connsiteX100" fmla="*/ 790112 w 10497466"/>
              <a:gd name="connsiteY100" fmla="*/ 1913950 h 1977056"/>
              <a:gd name="connsiteX101" fmla="*/ 914400 w 10497466"/>
              <a:gd name="connsiteY101" fmla="*/ 1892289 h 1977056"/>
              <a:gd name="connsiteX102" fmla="*/ 1029810 w 10497466"/>
              <a:gd name="connsiteY102" fmla="*/ 1892645 h 1977056"/>
              <a:gd name="connsiteX103" fmla="*/ 1080919 w 10497466"/>
              <a:gd name="connsiteY103" fmla="*/ 1901522 h 1977056"/>
              <a:gd name="connsiteX104" fmla="*/ 1166461 w 10497466"/>
              <a:gd name="connsiteY104" fmla="*/ 1906138 h 1977056"/>
              <a:gd name="connsiteX105" fmla="*/ 1276478 w 10497466"/>
              <a:gd name="connsiteY105" fmla="*/ 1915017 h 1977056"/>
              <a:gd name="connsiteX106" fmla="*/ 1526959 w 10497466"/>
              <a:gd name="connsiteY106" fmla="*/ 1928154 h 1977056"/>
              <a:gd name="connsiteX107" fmla="*/ 1633491 w 10497466"/>
              <a:gd name="connsiteY107" fmla="*/ 1976093 h 1977056"/>
              <a:gd name="connsiteX108" fmla="*/ 1695635 w 10497466"/>
              <a:gd name="connsiteY108" fmla="*/ 1958338 h 1977056"/>
              <a:gd name="connsiteX109" fmla="*/ 1740023 w 10497466"/>
              <a:gd name="connsiteY109" fmla="*/ 1940583 h 1977056"/>
              <a:gd name="connsiteX110" fmla="*/ 1775534 w 10497466"/>
              <a:gd name="connsiteY110" fmla="*/ 1931705 h 1977056"/>
              <a:gd name="connsiteX111" fmla="*/ 1828800 w 10497466"/>
              <a:gd name="connsiteY111" fmla="*/ 1913950 h 1977056"/>
              <a:gd name="connsiteX112" fmla="*/ 1855433 w 10497466"/>
              <a:gd name="connsiteY112" fmla="*/ 1905072 h 1977056"/>
              <a:gd name="connsiteX113" fmla="*/ 1953087 w 10497466"/>
              <a:gd name="connsiteY113" fmla="*/ 1887317 h 1977056"/>
              <a:gd name="connsiteX114" fmla="*/ 1988598 w 10497466"/>
              <a:gd name="connsiteY114" fmla="*/ 1878439 h 1977056"/>
              <a:gd name="connsiteX115" fmla="*/ 2059619 w 10497466"/>
              <a:gd name="connsiteY115" fmla="*/ 1860684 h 1977056"/>
              <a:gd name="connsiteX116" fmla="*/ 2627790 w 10497466"/>
              <a:gd name="connsiteY116" fmla="*/ 1851806 h 1977056"/>
              <a:gd name="connsiteX117" fmla="*/ 2734322 w 10497466"/>
              <a:gd name="connsiteY117" fmla="*/ 1834050 h 1977056"/>
              <a:gd name="connsiteX118" fmla="*/ 2902998 w 10497466"/>
              <a:gd name="connsiteY118" fmla="*/ 1798540 h 1977056"/>
              <a:gd name="connsiteX119" fmla="*/ 3027285 w 10497466"/>
              <a:gd name="connsiteY119" fmla="*/ 1780784 h 1977056"/>
              <a:gd name="connsiteX120" fmla="*/ 3222594 w 10497466"/>
              <a:gd name="connsiteY120" fmla="*/ 1745274 h 1977056"/>
              <a:gd name="connsiteX121" fmla="*/ 3577701 w 10497466"/>
              <a:gd name="connsiteY121" fmla="*/ 1709763 h 1977056"/>
              <a:gd name="connsiteX122" fmla="*/ 3986074 w 10497466"/>
              <a:gd name="connsiteY122" fmla="*/ 1727518 h 1977056"/>
              <a:gd name="connsiteX123" fmla="*/ 4074850 w 10497466"/>
              <a:gd name="connsiteY123" fmla="*/ 1771907 h 1977056"/>
              <a:gd name="connsiteX124" fmla="*/ 4128116 w 10497466"/>
              <a:gd name="connsiteY124" fmla="*/ 1763029 h 1977056"/>
              <a:gd name="connsiteX125" fmla="*/ 4163627 w 10497466"/>
              <a:gd name="connsiteY125" fmla="*/ 1754151 h 1977056"/>
              <a:gd name="connsiteX126" fmla="*/ 4225771 w 10497466"/>
              <a:gd name="connsiteY126" fmla="*/ 1745274 h 1977056"/>
              <a:gd name="connsiteX127" fmla="*/ 4634143 w 10497466"/>
              <a:gd name="connsiteY127" fmla="*/ 1754151 h 1977056"/>
              <a:gd name="connsiteX128" fmla="*/ 4696287 w 10497466"/>
              <a:gd name="connsiteY128" fmla="*/ 1771907 h 1977056"/>
              <a:gd name="connsiteX129" fmla="*/ 4838330 w 10497466"/>
              <a:gd name="connsiteY129" fmla="*/ 1798540 h 1977056"/>
              <a:gd name="connsiteX130" fmla="*/ 5007006 w 10497466"/>
              <a:gd name="connsiteY130" fmla="*/ 1834050 h 1977056"/>
              <a:gd name="connsiteX131" fmla="*/ 5166804 w 10497466"/>
              <a:gd name="connsiteY131" fmla="*/ 1851806 h 1977056"/>
              <a:gd name="connsiteX132" fmla="*/ 5495277 w 10497466"/>
              <a:gd name="connsiteY132" fmla="*/ 1869561 h 1977056"/>
              <a:gd name="connsiteX133" fmla="*/ 5575177 w 10497466"/>
              <a:gd name="connsiteY133" fmla="*/ 1878439 h 1977056"/>
              <a:gd name="connsiteX134" fmla="*/ 6152225 w 10497466"/>
              <a:gd name="connsiteY134" fmla="*/ 1860684 h 1977056"/>
              <a:gd name="connsiteX135" fmla="*/ 6205491 w 10497466"/>
              <a:gd name="connsiteY135" fmla="*/ 1851806 h 1977056"/>
              <a:gd name="connsiteX136" fmla="*/ 6365289 w 10497466"/>
              <a:gd name="connsiteY136" fmla="*/ 1905071 h 1977056"/>
              <a:gd name="connsiteX137" fmla="*/ 6498455 w 10497466"/>
              <a:gd name="connsiteY137" fmla="*/ 1905072 h 1977056"/>
              <a:gd name="connsiteX138" fmla="*/ 6578353 w 10497466"/>
              <a:gd name="connsiteY138" fmla="*/ 1896194 h 1977056"/>
              <a:gd name="connsiteX139" fmla="*/ 6747029 w 10497466"/>
              <a:gd name="connsiteY139" fmla="*/ 1878439 h 1977056"/>
              <a:gd name="connsiteX140" fmla="*/ 6773662 w 10497466"/>
              <a:gd name="connsiteY140" fmla="*/ 1913949 h 1977056"/>
              <a:gd name="connsiteX141" fmla="*/ 6862438 w 10497466"/>
              <a:gd name="connsiteY141" fmla="*/ 1869561 h 1977056"/>
              <a:gd name="connsiteX142" fmla="*/ 6924582 w 10497466"/>
              <a:gd name="connsiteY142" fmla="*/ 1878439 h 1977056"/>
              <a:gd name="connsiteX143" fmla="*/ 7013358 w 10497466"/>
              <a:gd name="connsiteY143" fmla="*/ 1860683 h 1977056"/>
              <a:gd name="connsiteX144" fmla="*/ 7102136 w 10497466"/>
              <a:gd name="connsiteY144" fmla="*/ 1851806 h 1977056"/>
              <a:gd name="connsiteX145" fmla="*/ 7155402 w 10497466"/>
              <a:gd name="connsiteY145" fmla="*/ 1869562 h 1977056"/>
              <a:gd name="connsiteX146" fmla="*/ 7164280 w 10497466"/>
              <a:gd name="connsiteY146" fmla="*/ 1834050 h 1977056"/>
              <a:gd name="connsiteX147" fmla="*/ 7279690 w 10497466"/>
              <a:gd name="connsiteY147" fmla="*/ 1825173 h 1977056"/>
              <a:gd name="connsiteX148" fmla="*/ 7386221 w 10497466"/>
              <a:gd name="connsiteY148" fmla="*/ 1789662 h 1977056"/>
              <a:gd name="connsiteX149" fmla="*/ 7439488 w 10497466"/>
              <a:gd name="connsiteY149" fmla="*/ 1754151 h 1977056"/>
              <a:gd name="connsiteX150" fmla="*/ 7572652 w 10497466"/>
              <a:gd name="connsiteY150" fmla="*/ 1763030 h 1977056"/>
              <a:gd name="connsiteX151" fmla="*/ 7696939 w 10497466"/>
              <a:gd name="connsiteY151" fmla="*/ 1780785 h 1977056"/>
              <a:gd name="connsiteX152" fmla="*/ 7767961 w 10497466"/>
              <a:gd name="connsiteY152" fmla="*/ 1754151 h 1977056"/>
              <a:gd name="connsiteX153" fmla="*/ 7945514 w 10497466"/>
              <a:gd name="connsiteY153" fmla="*/ 1763029 h 1977056"/>
              <a:gd name="connsiteX154" fmla="*/ 8007658 w 10497466"/>
              <a:gd name="connsiteY154" fmla="*/ 1807418 h 1977056"/>
              <a:gd name="connsiteX155" fmla="*/ 8123068 w 10497466"/>
              <a:gd name="connsiteY155" fmla="*/ 1745274 h 1977056"/>
              <a:gd name="connsiteX156" fmla="*/ 8238478 w 10497466"/>
              <a:gd name="connsiteY156" fmla="*/ 1727518 h 1977056"/>
              <a:gd name="connsiteX157" fmla="*/ 8265110 w 10497466"/>
              <a:gd name="connsiteY157" fmla="*/ 1745274 h 1977056"/>
              <a:gd name="connsiteX158" fmla="*/ 8211844 w 10497466"/>
              <a:gd name="connsiteY158" fmla="*/ 1771907 h 1977056"/>
              <a:gd name="connsiteX159" fmla="*/ 8371643 w 10497466"/>
              <a:gd name="connsiteY159" fmla="*/ 1763029 h 1977056"/>
              <a:gd name="connsiteX160" fmla="*/ 8451542 w 10497466"/>
              <a:gd name="connsiteY160" fmla="*/ 1745274 h 1977056"/>
              <a:gd name="connsiteX161" fmla="*/ 8957569 w 10497466"/>
              <a:gd name="connsiteY161" fmla="*/ 1665375 h 1977056"/>
              <a:gd name="connsiteX162" fmla="*/ 8948691 w 10497466"/>
              <a:gd name="connsiteY162" fmla="*/ 1674252 h 1977056"/>
              <a:gd name="connsiteX163" fmla="*/ 8877670 w 10497466"/>
              <a:gd name="connsiteY163" fmla="*/ 1700885 h 1977056"/>
              <a:gd name="connsiteX164" fmla="*/ 8859914 w 10497466"/>
              <a:gd name="connsiteY164" fmla="*/ 1718641 h 1977056"/>
              <a:gd name="connsiteX165" fmla="*/ 8833281 w 10497466"/>
              <a:gd name="connsiteY165" fmla="*/ 1727518 h 1977056"/>
              <a:gd name="connsiteX166" fmla="*/ 8815526 w 10497466"/>
              <a:gd name="connsiteY166" fmla="*/ 1745274 h 1977056"/>
              <a:gd name="connsiteX167" fmla="*/ 8788893 w 10497466"/>
              <a:gd name="connsiteY167" fmla="*/ 1763029 h 1977056"/>
              <a:gd name="connsiteX168" fmla="*/ 8788893 w 10497466"/>
              <a:gd name="connsiteY168" fmla="*/ 1647619 h 1977056"/>
              <a:gd name="connsiteX0" fmla="*/ 8788893 w 10497466"/>
              <a:gd name="connsiteY0" fmla="*/ 1646260 h 1975697"/>
              <a:gd name="connsiteX1" fmla="*/ 8788893 w 10497466"/>
              <a:gd name="connsiteY1" fmla="*/ 1646260 h 1975697"/>
              <a:gd name="connsiteX2" fmla="*/ 9401452 w 10497466"/>
              <a:gd name="connsiteY2" fmla="*/ 1637383 h 1975697"/>
              <a:gd name="connsiteX3" fmla="*/ 9490229 w 10497466"/>
              <a:gd name="connsiteY3" fmla="*/ 1619627 h 1975697"/>
              <a:gd name="connsiteX4" fmla="*/ 9792070 w 10497466"/>
              <a:gd name="connsiteY4" fmla="*/ 1601872 h 1975697"/>
              <a:gd name="connsiteX5" fmla="*/ 9916357 w 10497466"/>
              <a:gd name="connsiteY5" fmla="*/ 1592994 h 1975697"/>
              <a:gd name="connsiteX6" fmla="*/ 9987378 w 10497466"/>
              <a:gd name="connsiteY6" fmla="*/ 1575239 h 1975697"/>
              <a:gd name="connsiteX7" fmla="*/ 10031767 w 10497466"/>
              <a:gd name="connsiteY7" fmla="*/ 1566361 h 1975697"/>
              <a:gd name="connsiteX8" fmla="*/ 10085033 w 10497466"/>
              <a:gd name="connsiteY8" fmla="*/ 1548606 h 1975697"/>
              <a:gd name="connsiteX9" fmla="*/ 10173810 w 10497466"/>
              <a:gd name="connsiteY9" fmla="*/ 1521973 h 1975697"/>
              <a:gd name="connsiteX10" fmla="*/ 10218198 w 10497466"/>
              <a:gd name="connsiteY10" fmla="*/ 1486462 h 1975697"/>
              <a:gd name="connsiteX11" fmla="*/ 10244831 w 10497466"/>
              <a:gd name="connsiteY11" fmla="*/ 1468707 h 1975697"/>
              <a:gd name="connsiteX12" fmla="*/ 10298097 w 10497466"/>
              <a:gd name="connsiteY12" fmla="*/ 1406563 h 1975697"/>
              <a:gd name="connsiteX13" fmla="*/ 10351363 w 10497466"/>
              <a:gd name="connsiteY13" fmla="*/ 1388808 h 1975697"/>
              <a:gd name="connsiteX14" fmla="*/ 10386874 w 10497466"/>
              <a:gd name="connsiteY14" fmla="*/ 1362175 h 1975697"/>
              <a:gd name="connsiteX15" fmla="*/ 10422384 w 10497466"/>
              <a:gd name="connsiteY15" fmla="*/ 1353297 h 1975697"/>
              <a:gd name="connsiteX16" fmla="*/ 10466773 w 10497466"/>
              <a:gd name="connsiteY16" fmla="*/ 1317787 h 1975697"/>
              <a:gd name="connsiteX17" fmla="*/ 10475650 w 10497466"/>
              <a:gd name="connsiteY17" fmla="*/ 962680 h 1975697"/>
              <a:gd name="connsiteX18" fmla="*/ 10440140 w 10497466"/>
              <a:gd name="connsiteY18" fmla="*/ 918291 h 1975697"/>
              <a:gd name="connsiteX19" fmla="*/ 10422384 w 10497466"/>
              <a:gd name="connsiteY19" fmla="*/ 891658 h 1975697"/>
              <a:gd name="connsiteX20" fmla="*/ 10360241 w 10497466"/>
              <a:gd name="connsiteY20" fmla="*/ 865025 h 1975697"/>
              <a:gd name="connsiteX21" fmla="*/ 10324730 w 10497466"/>
              <a:gd name="connsiteY21" fmla="*/ 811759 h 1975697"/>
              <a:gd name="connsiteX22" fmla="*/ 10306975 w 10497466"/>
              <a:gd name="connsiteY22" fmla="*/ 785126 h 1975697"/>
              <a:gd name="connsiteX23" fmla="*/ 10280342 w 10497466"/>
              <a:gd name="connsiteY23" fmla="*/ 776249 h 1975697"/>
              <a:gd name="connsiteX24" fmla="*/ 10218198 w 10497466"/>
              <a:gd name="connsiteY24" fmla="*/ 705227 h 1975697"/>
              <a:gd name="connsiteX25" fmla="*/ 10182687 w 10497466"/>
              <a:gd name="connsiteY25" fmla="*/ 687472 h 1975697"/>
              <a:gd name="connsiteX26" fmla="*/ 10093910 w 10497466"/>
              <a:gd name="connsiteY26" fmla="*/ 643084 h 1975697"/>
              <a:gd name="connsiteX27" fmla="*/ 10014011 w 10497466"/>
              <a:gd name="connsiteY27" fmla="*/ 616451 h 1975697"/>
              <a:gd name="connsiteX28" fmla="*/ 9978501 w 10497466"/>
              <a:gd name="connsiteY28" fmla="*/ 607573 h 1975697"/>
              <a:gd name="connsiteX29" fmla="*/ 9934112 w 10497466"/>
              <a:gd name="connsiteY29" fmla="*/ 598695 h 1975697"/>
              <a:gd name="connsiteX30" fmla="*/ 9898602 w 10497466"/>
              <a:gd name="connsiteY30" fmla="*/ 589818 h 1975697"/>
              <a:gd name="connsiteX31" fmla="*/ 9836458 w 10497466"/>
              <a:gd name="connsiteY31" fmla="*/ 580940 h 1975697"/>
              <a:gd name="connsiteX32" fmla="*/ 9783192 w 10497466"/>
              <a:gd name="connsiteY32" fmla="*/ 563185 h 1975697"/>
              <a:gd name="connsiteX33" fmla="*/ 9729926 w 10497466"/>
              <a:gd name="connsiteY33" fmla="*/ 536552 h 1975697"/>
              <a:gd name="connsiteX34" fmla="*/ 9676660 w 10497466"/>
              <a:gd name="connsiteY34" fmla="*/ 509919 h 1975697"/>
              <a:gd name="connsiteX35" fmla="*/ 9614516 w 10497466"/>
              <a:gd name="connsiteY35" fmla="*/ 474408 h 1975697"/>
              <a:gd name="connsiteX36" fmla="*/ 9570128 w 10497466"/>
              <a:gd name="connsiteY36" fmla="*/ 465530 h 1975697"/>
              <a:gd name="connsiteX37" fmla="*/ 9454718 w 10497466"/>
              <a:gd name="connsiteY37" fmla="*/ 438897 h 1975697"/>
              <a:gd name="connsiteX38" fmla="*/ 9419208 w 10497466"/>
              <a:gd name="connsiteY38" fmla="*/ 430020 h 1975697"/>
              <a:gd name="connsiteX39" fmla="*/ 9348186 w 10497466"/>
              <a:gd name="connsiteY39" fmla="*/ 421142 h 1975697"/>
              <a:gd name="connsiteX40" fmla="*/ 9286043 w 10497466"/>
              <a:gd name="connsiteY40" fmla="*/ 412264 h 1975697"/>
              <a:gd name="connsiteX41" fmla="*/ 9179510 w 10497466"/>
              <a:gd name="connsiteY41" fmla="*/ 394509 h 1975697"/>
              <a:gd name="connsiteX42" fmla="*/ 9081856 w 10497466"/>
              <a:gd name="connsiteY42" fmla="*/ 376754 h 1975697"/>
              <a:gd name="connsiteX43" fmla="*/ 9001957 w 10497466"/>
              <a:gd name="connsiteY43" fmla="*/ 367876 h 1975697"/>
              <a:gd name="connsiteX44" fmla="*/ 8629095 w 10497466"/>
              <a:gd name="connsiteY44" fmla="*/ 367876 h 1975697"/>
              <a:gd name="connsiteX45" fmla="*/ 8416031 w 10497466"/>
              <a:gd name="connsiteY45" fmla="*/ 394509 h 1975697"/>
              <a:gd name="connsiteX46" fmla="*/ 6347534 w 10497466"/>
              <a:gd name="connsiteY46" fmla="*/ 385631 h 1975697"/>
              <a:gd name="connsiteX47" fmla="*/ 6196613 w 10497466"/>
              <a:gd name="connsiteY47" fmla="*/ 367876 h 1975697"/>
              <a:gd name="connsiteX48" fmla="*/ 6107837 w 10497466"/>
              <a:gd name="connsiteY48" fmla="*/ 358998 h 1975697"/>
              <a:gd name="connsiteX49" fmla="*/ 5149048 w 10497466"/>
              <a:gd name="connsiteY49" fmla="*/ 376754 h 1975697"/>
              <a:gd name="connsiteX50" fmla="*/ 4891596 w 10497466"/>
              <a:gd name="connsiteY50" fmla="*/ 430020 h 1975697"/>
              <a:gd name="connsiteX51" fmla="*/ 4811697 w 10497466"/>
              <a:gd name="connsiteY51" fmla="*/ 438897 h 1975697"/>
              <a:gd name="connsiteX52" fmla="*/ 4705165 w 10497466"/>
              <a:gd name="connsiteY52" fmla="*/ 447775 h 1975697"/>
              <a:gd name="connsiteX53" fmla="*/ 4669654 w 10497466"/>
              <a:gd name="connsiteY53" fmla="*/ 421142 h 1975697"/>
              <a:gd name="connsiteX54" fmla="*/ 4554244 w 10497466"/>
              <a:gd name="connsiteY54" fmla="*/ 403387 h 1975697"/>
              <a:gd name="connsiteX55" fmla="*/ 4447712 w 10497466"/>
              <a:gd name="connsiteY55" fmla="*/ 385631 h 1975697"/>
              <a:gd name="connsiteX56" fmla="*/ 3453413 w 10497466"/>
              <a:gd name="connsiteY56" fmla="*/ 394509 h 1975697"/>
              <a:gd name="connsiteX57" fmla="*/ 2805343 w 10497466"/>
              <a:gd name="connsiteY57" fmla="*/ 403387 h 1975697"/>
              <a:gd name="connsiteX58" fmla="*/ 1816687 w 10497466"/>
              <a:gd name="connsiteY58" fmla="*/ 477957 h 1975697"/>
              <a:gd name="connsiteX59" fmla="*/ 1296140 w 10497466"/>
              <a:gd name="connsiteY59" fmla="*/ 518796 h 1975697"/>
              <a:gd name="connsiteX60" fmla="*/ 1725081 w 10497466"/>
              <a:gd name="connsiteY60" fmla="*/ 33264 h 1975697"/>
              <a:gd name="connsiteX61" fmla="*/ 1582445 w 10497466"/>
              <a:gd name="connsiteY61" fmla="*/ 41556 h 1975697"/>
              <a:gd name="connsiteX62" fmla="*/ 1422171 w 10497466"/>
              <a:gd name="connsiteY62" fmla="*/ 31508 h 1975697"/>
              <a:gd name="connsiteX63" fmla="*/ 1133289 w 10497466"/>
              <a:gd name="connsiteY63" fmla="*/ 30922 h 1975697"/>
              <a:gd name="connsiteX64" fmla="*/ 838383 w 10497466"/>
              <a:gd name="connsiteY64" fmla="*/ 39800 h 1975697"/>
              <a:gd name="connsiteX65" fmla="*/ 589375 w 10497466"/>
              <a:gd name="connsiteY65" fmla="*/ 19704 h 1975697"/>
              <a:gd name="connsiteX66" fmla="*/ 383246 w 10497466"/>
              <a:gd name="connsiteY66" fmla="*/ 28582 h 1975697"/>
              <a:gd name="connsiteX67" fmla="*/ 281232 w 10497466"/>
              <a:gd name="connsiteY67" fmla="*/ 132087 h 1975697"/>
              <a:gd name="connsiteX68" fmla="*/ 168834 w 10497466"/>
              <a:gd name="connsiteY68" fmla="*/ 149843 h 1975697"/>
              <a:gd name="connsiteX69" fmla="*/ 129558 w 10497466"/>
              <a:gd name="connsiteY69" fmla="*/ 354515 h 1975697"/>
              <a:gd name="connsiteX70" fmla="*/ 78551 w 10497466"/>
              <a:gd name="connsiteY70" fmla="*/ 560943 h 1975697"/>
              <a:gd name="connsiteX71" fmla="*/ 59290 w 10497466"/>
              <a:gd name="connsiteY71" fmla="*/ 726008 h 1975697"/>
              <a:gd name="connsiteX72" fmla="*/ 50413 w 10497466"/>
              <a:gd name="connsiteY72" fmla="*/ 818882 h 1975697"/>
              <a:gd name="connsiteX73" fmla="*/ 79899 w 10497466"/>
              <a:gd name="connsiteY73" fmla="*/ 900536 h 1975697"/>
              <a:gd name="connsiteX74" fmla="*/ 35510 w 10497466"/>
              <a:gd name="connsiteY74" fmla="*/ 953802 h 1975697"/>
              <a:gd name="connsiteX75" fmla="*/ 8877 w 10497466"/>
              <a:gd name="connsiteY75" fmla="*/ 1042579 h 1975697"/>
              <a:gd name="connsiteX76" fmla="*/ 0 w 10497466"/>
              <a:gd name="connsiteY76" fmla="*/ 1095845 h 1975697"/>
              <a:gd name="connsiteX77" fmla="*/ 17755 w 10497466"/>
              <a:gd name="connsiteY77" fmla="*/ 1237888 h 1975697"/>
              <a:gd name="connsiteX78" fmla="*/ 26633 w 10497466"/>
              <a:gd name="connsiteY78" fmla="*/ 1291154 h 1975697"/>
              <a:gd name="connsiteX79" fmla="*/ 44388 w 10497466"/>
              <a:gd name="connsiteY79" fmla="*/ 1353297 h 1975697"/>
              <a:gd name="connsiteX80" fmla="*/ 62143 w 10497466"/>
              <a:gd name="connsiteY80" fmla="*/ 1397686 h 1975697"/>
              <a:gd name="connsiteX81" fmla="*/ 71021 w 10497466"/>
              <a:gd name="connsiteY81" fmla="*/ 1424319 h 1975697"/>
              <a:gd name="connsiteX82" fmla="*/ 88777 w 10497466"/>
              <a:gd name="connsiteY82" fmla="*/ 1442074 h 1975697"/>
              <a:gd name="connsiteX83" fmla="*/ 133165 w 10497466"/>
              <a:gd name="connsiteY83" fmla="*/ 1504218 h 1975697"/>
              <a:gd name="connsiteX84" fmla="*/ 168676 w 10497466"/>
              <a:gd name="connsiteY84" fmla="*/ 1530851 h 1975697"/>
              <a:gd name="connsiteX85" fmla="*/ 213064 w 10497466"/>
              <a:gd name="connsiteY85" fmla="*/ 1584117 h 1975697"/>
              <a:gd name="connsiteX86" fmla="*/ 230819 w 10497466"/>
              <a:gd name="connsiteY86" fmla="*/ 1610750 h 1975697"/>
              <a:gd name="connsiteX87" fmla="*/ 275208 w 10497466"/>
              <a:gd name="connsiteY87" fmla="*/ 1655138 h 1975697"/>
              <a:gd name="connsiteX88" fmla="*/ 346229 w 10497466"/>
              <a:gd name="connsiteY88" fmla="*/ 1743915 h 1975697"/>
              <a:gd name="connsiteX89" fmla="*/ 372862 w 10497466"/>
              <a:gd name="connsiteY89" fmla="*/ 1752792 h 1975697"/>
              <a:gd name="connsiteX90" fmla="*/ 417250 w 10497466"/>
              <a:gd name="connsiteY90" fmla="*/ 1779425 h 1975697"/>
              <a:gd name="connsiteX91" fmla="*/ 452761 w 10497466"/>
              <a:gd name="connsiteY91" fmla="*/ 1797181 h 1975697"/>
              <a:gd name="connsiteX92" fmla="*/ 497149 w 10497466"/>
              <a:gd name="connsiteY92" fmla="*/ 1814936 h 1975697"/>
              <a:gd name="connsiteX93" fmla="*/ 514905 w 10497466"/>
              <a:gd name="connsiteY93" fmla="*/ 1832691 h 1975697"/>
              <a:gd name="connsiteX94" fmla="*/ 550415 w 10497466"/>
              <a:gd name="connsiteY94" fmla="*/ 1841569 h 1975697"/>
              <a:gd name="connsiteX95" fmla="*/ 577048 w 10497466"/>
              <a:gd name="connsiteY95" fmla="*/ 1850447 h 1975697"/>
              <a:gd name="connsiteX96" fmla="*/ 612559 w 10497466"/>
              <a:gd name="connsiteY96" fmla="*/ 1859325 h 1975697"/>
              <a:gd name="connsiteX97" fmla="*/ 665825 w 10497466"/>
              <a:gd name="connsiteY97" fmla="*/ 1877080 h 1975697"/>
              <a:gd name="connsiteX98" fmla="*/ 719091 w 10497466"/>
              <a:gd name="connsiteY98" fmla="*/ 1894835 h 1975697"/>
              <a:gd name="connsiteX99" fmla="*/ 745724 w 10497466"/>
              <a:gd name="connsiteY99" fmla="*/ 1903713 h 1975697"/>
              <a:gd name="connsiteX100" fmla="*/ 790112 w 10497466"/>
              <a:gd name="connsiteY100" fmla="*/ 1912591 h 1975697"/>
              <a:gd name="connsiteX101" fmla="*/ 914400 w 10497466"/>
              <a:gd name="connsiteY101" fmla="*/ 1890930 h 1975697"/>
              <a:gd name="connsiteX102" fmla="*/ 1029810 w 10497466"/>
              <a:gd name="connsiteY102" fmla="*/ 1891286 h 1975697"/>
              <a:gd name="connsiteX103" fmla="*/ 1080919 w 10497466"/>
              <a:gd name="connsiteY103" fmla="*/ 1900163 h 1975697"/>
              <a:gd name="connsiteX104" fmla="*/ 1166461 w 10497466"/>
              <a:gd name="connsiteY104" fmla="*/ 1904779 h 1975697"/>
              <a:gd name="connsiteX105" fmla="*/ 1276478 w 10497466"/>
              <a:gd name="connsiteY105" fmla="*/ 1913658 h 1975697"/>
              <a:gd name="connsiteX106" fmla="*/ 1526959 w 10497466"/>
              <a:gd name="connsiteY106" fmla="*/ 1926795 h 1975697"/>
              <a:gd name="connsiteX107" fmla="*/ 1633491 w 10497466"/>
              <a:gd name="connsiteY107" fmla="*/ 1974734 h 1975697"/>
              <a:gd name="connsiteX108" fmla="*/ 1695635 w 10497466"/>
              <a:gd name="connsiteY108" fmla="*/ 1956979 h 1975697"/>
              <a:gd name="connsiteX109" fmla="*/ 1740023 w 10497466"/>
              <a:gd name="connsiteY109" fmla="*/ 1939224 h 1975697"/>
              <a:gd name="connsiteX110" fmla="*/ 1775534 w 10497466"/>
              <a:gd name="connsiteY110" fmla="*/ 1930346 h 1975697"/>
              <a:gd name="connsiteX111" fmla="*/ 1828800 w 10497466"/>
              <a:gd name="connsiteY111" fmla="*/ 1912591 h 1975697"/>
              <a:gd name="connsiteX112" fmla="*/ 1855433 w 10497466"/>
              <a:gd name="connsiteY112" fmla="*/ 1903713 h 1975697"/>
              <a:gd name="connsiteX113" fmla="*/ 1953087 w 10497466"/>
              <a:gd name="connsiteY113" fmla="*/ 1885958 h 1975697"/>
              <a:gd name="connsiteX114" fmla="*/ 1988598 w 10497466"/>
              <a:gd name="connsiteY114" fmla="*/ 1877080 h 1975697"/>
              <a:gd name="connsiteX115" fmla="*/ 2059619 w 10497466"/>
              <a:gd name="connsiteY115" fmla="*/ 1859325 h 1975697"/>
              <a:gd name="connsiteX116" fmla="*/ 2627790 w 10497466"/>
              <a:gd name="connsiteY116" fmla="*/ 1850447 h 1975697"/>
              <a:gd name="connsiteX117" fmla="*/ 2734322 w 10497466"/>
              <a:gd name="connsiteY117" fmla="*/ 1832691 h 1975697"/>
              <a:gd name="connsiteX118" fmla="*/ 2902998 w 10497466"/>
              <a:gd name="connsiteY118" fmla="*/ 1797181 h 1975697"/>
              <a:gd name="connsiteX119" fmla="*/ 3027285 w 10497466"/>
              <a:gd name="connsiteY119" fmla="*/ 1779425 h 1975697"/>
              <a:gd name="connsiteX120" fmla="*/ 3222594 w 10497466"/>
              <a:gd name="connsiteY120" fmla="*/ 1743915 h 1975697"/>
              <a:gd name="connsiteX121" fmla="*/ 3577701 w 10497466"/>
              <a:gd name="connsiteY121" fmla="*/ 1708404 h 1975697"/>
              <a:gd name="connsiteX122" fmla="*/ 3986074 w 10497466"/>
              <a:gd name="connsiteY122" fmla="*/ 1726159 h 1975697"/>
              <a:gd name="connsiteX123" fmla="*/ 4074850 w 10497466"/>
              <a:gd name="connsiteY123" fmla="*/ 1770548 h 1975697"/>
              <a:gd name="connsiteX124" fmla="*/ 4128116 w 10497466"/>
              <a:gd name="connsiteY124" fmla="*/ 1761670 h 1975697"/>
              <a:gd name="connsiteX125" fmla="*/ 4163627 w 10497466"/>
              <a:gd name="connsiteY125" fmla="*/ 1752792 h 1975697"/>
              <a:gd name="connsiteX126" fmla="*/ 4225771 w 10497466"/>
              <a:gd name="connsiteY126" fmla="*/ 1743915 h 1975697"/>
              <a:gd name="connsiteX127" fmla="*/ 4634143 w 10497466"/>
              <a:gd name="connsiteY127" fmla="*/ 1752792 h 1975697"/>
              <a:gd name="connsiteX128" fmla="*/ 4696287 w 10497466"/>
              <a:gd name="connsiteY128" fmla="*/ 1770548 h 1975697"/>
              <a:gd name="connsiteX129" fmla="*/ 4838330 w 10497466"/>
              <a:gd name="connsiteY129" fmla="*/ 1797181 h 1975697"/>
              <a:gd name="connsiteX130" fmla="*/ 5007006 w 10497466"/>
              <a:gd name="connsiteY130" fmla="*/ 1832691 h 1975697"/>
              <a:gd name="connsiteX131" fmla="*/ 5166804 w 10497466"/>
              <a:gd name="connsiteY131" fmla="*/ 1850447 h 1975697"/>
              <a:gd name="connsiteX132" fmla="*/ 5495277 w 10497466"/>
              <a:gd name="connsiteY132" fmla="*/ 1868202 h 1975697"/>
              <a:gd name="connsiteX133" fmla="*/ 5575177 w 10497466"/>
              <a:gd name="connsiteY133" fmla="*/ 1877080 h 1975697"/>
              <a:gd name="connsiteX134" fmla="*/ 6152225 w 10497466"/>
              <a:gd name="connsiteY134" fmla="*/ 1859325 h 1975697"/>
              <a:gd name="connsiteX135" fmla="*/ 6205491 w 10497466"/>
              <a:gd name="connsiteY135" fmla="*/ 1850447 h 1975697"/>
              <a:gd name="connsiteX136" fmla="*/ 6365289 w 10497466"/>
              <a:gd name="connsiteY136" fmla="*/ 1903712 h 1975697"/>
              <a:gd name="connsiteX137" fmla="*/ 6498455 w 10497466"/>
              <a:gd name="connsiteY137" fmla="*/ 1903713 h 1975697"/>
              <a:gd name="connsiteX138" fmla="*/ 6578353 w 10497466"/>
              <a:gd name="connsiteY138" fmla="*/ 1894835 h 1975697"/>
              <a:gd name="connsiteX139" fmla="*/ 6747029 w 10497466"/>
              <a:gd name="connsiteY139" fmla="*/ 1877080 h 1975697"/>
              <a:gd name="connsiteX140" fmla="*/ 6773662 w 10497466"/>
              <a:gd name="connsiteY140" fmla="*/ 1912590 h 1975697"/>
              <a:gd name="connsiteX141" fmla="*/ 6862438 w 10497466"/>
              <a:gd name="connsiteY141" fmla="*/ 1868202 h 1975697"/>
              <a:gd name="connsiteX142" fmla="*/ 6924582 w 10497466"/>
              <a:gd name="connsiteY142" fmla="*/ 1877080 h 1975697"/>
              <a:gd name="connsiteX143" fmla="*/ 7013358 w 10497466"/>
              <a:gd name="connsiteY143" fmla="*/ 1859324 h 1975697"/>
              <a:gd name="connsiteX144" fmla="*/ 7102136 w 10497466"/>
              <a:gd name="connsiteY144" fmla="*/ 1850447 h 1975697"/>
              <a:gd name="connsiteX145" fmla="*/ 7155402 w 10497466"/>
              <a:gd name="connsiteY145" fmla="*/ 1868203 h 1975697"/>
              <a:gd name="connsiteX146" fmla="*/ 7164280 w 10497466"/>
              <a:gd name="connsiteY146" fmla="*/ 1832691 h 1975697"/>
              <a:gd name="connsiteX147" fmla="*/ 7279690 w 10497466"/>
              <a:gd name="connsiteY147" fmla="*/ 1823814 h 1975697"/>
              <a:gd name="connsiteX148" fmla="*/ 7386221 w 10497466"/>
              <a:gd name="connsiteY148" fmla="*/ 1788303 h 1975697"/>
              <a:gd name="connsiteX149" fmla="*/ 7439488 w 10497466"/>
              <a:gd name="connsiteY149" fmla="*/ 1752792 h 1975697"/>
              <a:gd name="connsiteX150" fmla="*/ 7572652 w 10497466"/>
              <a:gd name="connsiteY150" fmla="*/ 1761671 h 1975697"/>
              <a:gd name="connsiteX151" fmla="*/ 7696939 w 10497466"/>
              <a:gd name="connsiteY151" fmla="*/ 1779426 h 1975697"/>
              <a:gd name="connsiteX152" fmla="*/ 7767961 w 10497466"/>
              <a:gd name="connsiteY152" fmla="*/ 1752792 h 1975697"/>
              <a:gd name="connsiteX153" fmla="*/ 7945514 w 10497466"/>
              <a:gd name="connsiteY153" fmla="*/ 1761670 h 1975697"/>
              <a:gd name="connsiteX154" fmla="*/ 8007658 w 10497466"/>
              <a:gd name="connsiteY154" fmla="*/ 1806059 h 1975697"/>
              <a:gd name="connsiteX155" fmla="*/ 8123068 w 10497466"/>
              <a:gd name="connsiteY155" fmla="*/ 1743915 h 1975697"/>
              <a:gd name="connsiteX156" fmla="*/ 8238478 w 10497466"/>
              <a:gd name="connsiteY156" fmla="*/ 1726159 h 1975697"/>
              <a:gd name="connsiteX157" fmla="*/ 8265110 w 10497466"/>
              <a:gd name="connsiteY157" fmla="*/ 1743915 h 1975697"/>
              <a:gd name="connsiteX158" fmla="*/ 8211844 w 10497466"/>
              <a:gd name="connsiteY158" fmla="*/ 1770548 h 1975697"/>
              <a:gd name="connsiteX159" fmla="*/ 8371643 w 10497466"/>
              <a:gd name="connsiteY159" fmla="*/ 1761670 h 1975697"/>
              <a:gd name="connsiteX160" fmla="*/ 8451542 w 10497466"/>
              <a:gd name="connsiteY160" fmla="*/ 1743915 h 1975697"/>
              <a:gd name="connsiteX161" fmla="*/ 8957569 w 10497466"/>
              <a:gd name="connsiteY161" fmla="*/ 1664016 h 1975697"/>
              <a:gd name="connsiteX162" fmla="*/ 8948691 w 10497466"/>
              <a:gd name="connsiteY162" fmla="*/ 1672893 h 1975697"/>
              <a:gd name="connsiteX163" fmla="*/ 8877670 w 10497466"/>
              <a:gd name="connsiteY163" fmla="*/ 1699526 h 1975697"/>
              <a:gd name="connsiteX164" fmla="*/ 8859914 w 10497466"/>
              <a:gd name="connsiteY164" fmla="*/ 1717282 h 1975697"/>
              <a:gd name="connsiteX165" fmla="*/ 8833281 w 10497466"/>
              <a:gd name="connsiteY165" fmla="*/ 1726159 h 1975697"/>
              <a:gd name="connsiteX166" fmla="*/ 8815526 w 10497466"/>
              <a:gd name="connsiteY166" fmla="*/ 1743915 h 1975697"/>
              <a:gd name="connsiteX167" fmla="*/ 8788893 w 10497466"/>
              <a:gd name="connsiteY167" fmla="*/ 1761670 h 1975697"/>
              <a:gd name="connsiteX168" fmla="*/ 8788893 w 10497466"/>
              <a:gd name="connsiteY168" fmla="*/ 1646260 h 1975697"/>
              <a:gd name="connsiteX0" fmla="*/ 8788893 w 10497466"/>
              <a:gd name="connsiteY0" fmla="*/ 1645639 h 1975076"/>
              <a:gd name="connsiteX1" fmla="*/ 8788893 w 10497466"/>
              <a:gd name="connsiteY1" fmla="*/ 1645639 h 1975076"/>
              <a:gd name="connsiteX2" fmla="*/ 9401452 w 10497466"/>
              <a:gd name="connsiteY2" fmla="*/ 1636762 h 1975076"/>
              <a:gd name="connsiteX3" fmla="*/ 9490229 w 10497466"/>
              <a:gd name="connsiteY3" fmla="*/ 1619006 h 1975076"/>
              <a:gd name="connsiteX4" fmla="*/ 9792070 w 10497466"/>
              <a:gd name="connsiteY4" fmla="*/ 1601251 h 1975076"/>
              <a:gd name="connsiteX5" fmla="*/ 9916357 w 10497466"/>
              <a:gd name="connsiteY5" fmla="*/ 1592373 h 1975076"/>
              <a:gd name="connsiteX6" fmla="*/ 9987378 w 10497466"/>
              <a:gd name="connsiteY6" fmla="*/ 1574618 h 1975076"/>
              <a:gd name="connsiteX7" fmla="*/ 10031767 w 10497466"/>
              <a:gd name="connsiteY7" fmla="*/ 1565740 h 1975076"/>
              <a:gd name="connsiteX8" fmla="*/ 10085033 w 10497466"/>
              <a:gd name="connsiteY8" fmla="*/ 1547985 h 1975076"/>
              <a:gd name="connsiteX9" fmla="*/ 10173810 w 10497466"/>
              <a:gd name="connsiteY9" fmla="*/ 1521352 h 1975076"/>
              <a:gd name="connsiteX10" fmla="*/ 10218198 w 10497466"/>
              <a:gd name="connsiteY10" fmla="*/ 1485841 h 1975076"/>
              <a:gd name="connsiteX11" fmla="*/ 10244831 w 10497466"/>
              <a:gd name="connsiteY11" fmla="*/ 1468086 h 1975076"/>
              <a:gd name="connsiteX12" fmla="*/ 10298097 w 10497466"/>
              <a:gd name="connsiteY12" fmla="*/ 1405942 h 1975076"/>
              <a:gd name="connsiteX13" fmla="*/ 10351363 w 10497466"/>
              <a:gd name="connsiteY13" fmla="*/ 1388187 h 1975076"/>
              <a:gd name="connsiteX14" fmla="*/ 10386874 w 10497466"/>
              <a:gd name="connsiteY14" fmla="*/ 1361554 h 1975076"/>
              <a:gd name="connsiteX15" fmla="*/ 10422384 w 10497466"/>
              <a:gd name="connsiteY15" fmla="*/ 1352676 h 1975076"/>
              <a:gd name="connsiteX16" fmla="*/ 10466773 w 10497466"/>
              <a:gd name="connsiteY16" fmla="*/ 1317166 h 1975076"/>
              <a:gd name="connsiteX17" fmla="*/ 10475650 w 10497466"/>
              <a:gd name="connsiteY17" fmla="*/ 962059 h 1975076"/>
              <a:gd name="connsiteX18" fmla="*/ 10440140 w 10497466"/>
              <a:gd name="connsiteY18" fmla="*/ 917670 h 1975076"/>
              <a:gd name="connsiteX19" fmla="*/ 10422384 w 10497466"/>
              <a:gd name="connsiteY19" fmla="*/ 891037 h 1975076"/>
              <a:gd name="connsiteX20" fmla="*/ 10360241 w 10497466"/>
              <a:gd name="connsiteY20" fmla="*/ 864404 h 1975076"/>
              <a:gd name="connsiteX21" fmla="*/ 10324730 w 10497466"/>
              <a:gd name="connsiteY21" fmla="*/ 811138 h 1975076"/>
              <a:gd name="connsiteX22" fmla="*/ 10306975 w 10497466"/>
              <a:gd name="connsiteY22" fmla="*/ 784505 h 1975076"/>
              <a:gd name="connsiteX23" fmla="*/ 10280342 w 10497466"/>
              <a:gd name="connsiteY23" fmla="*/ 775628 h 1975076"/>
              <a:gd name="connsiteX24" fmla="*/ 10218198 w 10497466"/>
              <a:gd name="connsiteY24" fmla="*/ 704606 h 1975076"/>
              <a:gd name="connsiteX25" fmla="*/ 10182687 w 10497466"/>
              <a:gd name="connsiteY25" fmla="*/ 686851 h 1975076"/>
              <a:gd name="connsiteX26" fmla="*/ 10093910 w 10497466"/>
              <a:gd name="connsiteY26" fmla="*/ 642463 h 1975076"/>
              <a:gd name="connsiteX27" fmla="*/ 10014011 w 10497466"/>
              <a:gd name="connsiteY27" fmla="*/ 615830 h 1975076"/>
              <a:gd name="connsiteX28" fmla="*/ 9978501 w 10497466"/>
              <a:gd name="connsiteY28" fmla="*/ 606952 h 1975076"/>
              <a:gd name="connsiteX29" fmla="*/ 9934112 w 10497466"/>
              <a:gd name="connsiteY29" fmla="*/ 598074 h 1975076"/>
              <a:gd name="connsiteX30" fmla="*/ 9898602 w 10497466"/>
              <a:gd name="connsiteY30" fmla="*/ 589197 h 1975076"/>
              <a:gd name="connsiteX31" fmla="*/ 9836458 w 10497466"/>
              <a:gd name="connsiteY31" fmla="*/ 580319 h 1975076"/>
              <a:gd name="connsiteX32" fmla="*/ 9783192 w 10497466"/>
              <a:gd name="connsiteY32" fmla="*/ 562564 h 1975076"/>
              <a:gd name="connsiteX33" fmla="*/ 9729926 w 10497466"/>
              <a:gd name="connsiteY33" fmla="*/ 535931 h 1975076"/>
              <a:gd name="connsiteX34" fmla="*/ 9676660 w 10497466"/>
              <a:gd name="connsiteY34" fmla="*/ 509298 h 1975076"/>
              <a:gd name="connsiteX35" fmla="*/ 9614516 w 10497466"/>
              <a:gd name="connsiteY35" fmla="*/ 473787 h 1975076"/>
              <a:gd name="connsiteX36" fmla="*/ 9570128 w 10497466"/>
              <a:gd name="connsiteY36" fmla="*/ 464909 h 1975076"/>
              <a:gd name="connsiteX37" fmla="*/ 9454718 w 10497466"/>
              <a:gd name="connsiteY37" fmla="*/ 438276 h 1975076"/>
              <a:gd name="connsiteX38" fmla="*/ 9419208 w 10497466"/>
              <a:gd name="connsiteY38" fmla="*/ 429399 h 1975076"/>
              <a:gd name="connsiteX39" fmla="*/ 9348186 w 10497466"/>
              <a:gd name="connsiteY39" fmla="*/ 420521 h 1975076"/>
              <a:gd name="connsiteX40" fmla="*/ 9286043 w 10497466"/>
              <a:gd name="connsiteY40" fmla="*/ 411643 h 1975076"/>
              <a:gd name="connsiteX41" fmla="*/ 9179510 w 10497466"/>
              <a:gd name="connsiteY41" fmla="*/ 393888 h 1975076"/>
              <a:gd name="connsiteX42" fmla="*/ 9081856 w 10497466"/>
              <a:gd name="connsiteY42" fmla="*/ 376133 h 1975076"/>
              <a:gd name="connsiteX43" fmla="*/ 9001957 w 10497466"/>
              <a:gd name="connsiteY43" fmla="*/ 367255 h 1975076"/>
              <a:gd name="connsiteX44" fmla="*/ 8629095 w 10497466"/>
              <a:gd name="connsiteY44" fmla="*/ 367255 h 1975076"/>
              <a:gd name="connsiteX45" fmla="*/ 8416031 w 10497466"/>
              <a:gd name="connsiteY45" fmla="*/ 393888 h 1975076"/>
              <a:gd name="connsiteX46" fmla="*/ 6347534 w 10497466"/>
              <a:gd name="connsiteY46" fmla="*/ 385010 h 1975076"/>
              <a:gd name="connsiteX47" fmla="*/ 6196613 w 10497466"/>
              <a:gd name="connsiteY47" fmla="*/ 367255 h 1975076"/>
              <a:gd name="connsiteX48" fmla="*/ 6107837 w 10497466"/>
              <a:gd name="connsiteY48" fmla="*/ 358377 h 1975076"/>
              <a:gd name="connsiteX49" fmla="*/ 5149048 w 10497466"/>
              <a:gd name="connsiteY49" fmla="*/ 376133 h 1975076"/>
              <a:gd name="connsiteX50" fmla="*/ 4891596 w 10497466"/>
              <a:gd name="connsiteY50" fmla="*/ 429399 h 1975076"/>
              <a:gd name="connsiteX51" fmla="*/ 4811697 w 10497466"/>
              <a:gd name="connsiteY51" fmla="*/ 438276 h 1975076"/>
              <a:gd name="connsiteX52" fmla="*/ 4705165 w 10497466"/>
              <a:gd name="connsiteY52" fmla="*/ 447154 h 1975076"/>
              <a:gd name="connsiteX53" fmla="*/ 4669654 w 10497466"/>
              <a:gd name="connsiteY53" fmla="*/ 420521 h 1975076"/>
              <a:gd name="connsiteX54" fmla="*/ 4554244 w 10497466"/>
              <a:gd name="connsiteY54" fmla="*/ 402766 h 1975076"/>
              <a:gd name="connsiteX55" fmla="*/ 4447712 w 10497466"/>
              <a:gd name="connsiteY55" fmla="*/ 385010 h 1975076"/>
              <a:gd name="connsiteX56" fmla="*/ 3453413 w 10497466"/>
              <a:gd name="connsiteY56" fmla="*/ 393888 h 1975076"/>
              <a:gd name="connsiteX57" fmla="*/ 2805343 w 10497466"/>
              <a:gd name="connsiteY57" fmla="*/ 402766 h 1975076"/>
              <a:gd name="connsiteX58" fmla="*/ 1816687 w 10497466"/>
              <a:gd name="connsiteY58" fmla="*/ 477336 h 1975076"/>
              <a:gd name="connsiteX59" fmla="*/ 1296140 w 10497466"/>
              <a:gd name="connsiteY59" fmla="*/ 518175 h 1975076"/>
              <a:gd name="connsiteX60" fmla="*/ 1725081 w 10497466"/>
              <a:gd name="connsiteY60" fmla="*/ 32643 h 1975076"/>
              <a:gd name="connsiteX61" fmla="*/ 1582445 w 10497466"/>
              <a:gd name="connsiteY61" fmla="*/ 40935 h 1975076"/>
              <a:gd name="connsiteX62" fmla="*/ 1357173 w 10497466"/>
              <a:gd name="connsiteY62" fmla="*/ 11962 h 1975076"/>
              <a:gd name="connsiteX63" fmla="*/ 1133289 w 10497466"/>
              <a:gd name="connsiteY63" fmla="*/ 30301 h 1975076"/>
              <a:gd name="connsiteX64" fmla="*/ 838383 w 10497466"/>
              <a:gd name="connsiteY64" fmla="*/ 39179 h 1975076"/>
              <a:gd name="connsiteX65" fmla="*/ 589375 w 10497466"/>
              <a:gd name="connsiteY65" fmla="*/ 19083 h 1975076"/>
              <a:gd name="connsiteX66" fmla="*/ 383246 w 10497466"/>
              <a:gd name="connsiteY66" fmla="*/ 27961 h 1975076"/>
              <a:gd name="connsiteX67" fmla="*/ 281232 w 10497466"/>
              <a:gd name="connsiteY67" fmla="*/ 131466 h 1975076"/>
              <a:gd name="connsiteX68" fmla="*/ 168834 w 10497466"/>
              <a:gd name="connsiteY68" fmla="*/ 149222 h 1975076"/>
              <a:gd name="connsiteX69" fmla="*/ 129558 w 10497466"/>
              <a:gd name="connsiteY69" fmla="*/ 353894 h 1975076"/>
              <a:gd name="connsiteX70" fmla="*/ 78551 w 10497466"/>
              <a:gd name="connsiteY70" fmla="*/ 560322 h 1975076"/>
              <a:gd name="connsiteX71" fmla="*/ 59290 w 10497466"/>
              <a:gd name="connsiteY71" fmla="*/ 725387 h 1975076"/>
              <a:gd name="connsiteX72" fmla="*/ 50413 w 10497466"/>
              <a:gd name="connsiteY72" fmla="*/ 818261 h 1975076"/>
              <a:gd name="connsiteX73" fmla="*/ 79899 w 10497466"/>
              <a:gd name="connsiteY73" fmla="*/ 899915 h 1975076"/>
              <a:gd name="connsiteX74" fmla="*/ 35510 w 10497466"/>
              <a:gd name="connsiteY74" fmla="*/ 953181 h 1975076"/>
              <a:gd name="connsiteX75" fmla="*/ 8877 w 10497466"/>
              <a:gd name="connsiteY75" fmla="*/ 1041958 h 1975076"/>
              <a:gd name="connsiteX76" fmla="*/ 0 w 10497466"/>
              <a:gd name="connsiteY76" fmla="*/ 1095224 h 1975076"/>
              <a:gd name="connsiteX77" fmla="*/ 17755 w 10497466"/>
              <a:gd name="connsiteY77" fmla="*/ 1237267 h 1975076"/>
              <a:gd name="connsiteX78" fmla="*/ 26633 w 10497466"/>
              <a:gd name="connsiteY78" fmla="*/ 1290533 h 1975076"/>
              <a:gd name="connsiteX79" fmla="*/ 44388 w 10497466"/>
              <a:gd name="connsiteY79" fmla="*/ 1352676 h 1975076"/>
              <a:gd name="connsiteX80" fmla="*/ 62143 w 10497466"/>
              <a:gd name="connsiteY80" fmla="*/ 1397065 h 1975076"/>
              <a:gd name="connsiteX81" fmla="*/ 71021 w 10497466"/>
              <a:gd name="connsiteY81" fmla="*/ 1423698 h 1975076"/>
              <a:gd name="connsiteX82" fmla="*/ 88777 w 10497466"/>
              <a:gd name="connsiteY82" fmla="*/ 1441453 h 1975076"/>
              <a:gd name="connsiteX83" fmla="*/ 133165 w 10497466"/>
              <a:gd name="connsiteY83" fmla="*/ 1503597 h 1975076"/>
              <a:gd name="connsiteX84" fmla="*/ 168676 w 10497466"/>
              <a:gd name="connsiteY84" fmla="*/ 1530230 h 1975076"/>
              <a:gd name="connsiteX85" fmla="*/ 213064 w 10497466"/>
              <a:gd name="connsiteY85" fmla="*/ 1583496 h 1975076"/>
              <a:gd name="connsiteX86" fmla="*/ 230819 w 10497466"/>
              <a:gd name="connsiteY86" fmla="*/ 1610129 h 1975076"/>
              <a:gd name="connsiteX87" fmla="*/ 275208 w 10497466"/>
              <a:gd name="connsiteY87" fmla="*/ 1654517 h 1975076"/>
              <a:gd name="connsiteX88" fmla="*/ 346229 w 10497466"/>
              <a:gd name="connsiteY88" fmla="*/ 1743294 h 1975076"/>
              <a:gd name="connsiteX89" fmla="*/ 372862 w 10497466"/>
              <a:gd name="connsiteY89" fmla="*/ 1752171 h 1975076"/>
              <a:gd name="connsiteX90" fmla="*/ 417250 w 10497466"/>
              <a:gd name="connsiteY90" fmla="*/ 1778804 h 1975076"/>
              <a:gd name="connsiteX91" fmla="*/ 452761 w 10497466"/>
              <a:gd name="connsiteY91" fmla="*/ 1796560 h 1975076"/>
              <a:gd name="connsiteX92" fmla="*/ 497149 w 10497466"/>
              <a:gd name="connsiteY92" fmla="*/ 1814315 h 1975076"/>
              <a:gd name="connsiteX93" fmla="*/ 514905 w 10497466"/>
              <a:gd name="connsiteY93" fmla="*/ 1832070 h 1975076"/>
              <a:gd name="connsiteX94" fmla="*/ 550415 w 10497466"/>
              <a:gd name="connsiteY94" fmla="*/ 1840948 h 1975076"/>
              <a:gd name="connsiteX95" fmla="*/ 577048 w 10497466"/>
              <a:gd name="connsiteY95" fmla="*/ 1849826 h 1975076"/>
              <a:gd name="connsiteX96" fmla="*/ 612559 w 10497466"/>
              <a:gd name="connsiteY96" fmla="*/ 1858704 h 1975076"/>
              <a:gd name="connsiteX97" fmla="*/ 665825 w 10497466"/>
              <a:gd name="connsiteY97" fmla="*/ 1876459 h 1975076"/>
              <a:gd name="connsiteX98" fmla="*/ 719091 w 10497466"/>
              <a:gd name="connsiteY98" fmla="*/ 1894214 h 1975076"/>
              <a:gd name="connsiteX99" fmla="*/ 745724 w 10497466"/>
              <a:gd name="connsiteY99" fmla="*/ 1903092 h 1975076"/>
              <a:gd name="connsiteX100" fmla="*/ 790112 w 10497466"/>
              <a:gd name="connsiteY100" fmla="*/ 1911970 h 1975076"/>
              <a:gd name="connsiteX101" fmla="*/ 914400 w 10497466"/>
              <a:gd name="connsiteY101" fmla="*/ 1890309 h 1975076"/>
              <a:gd name="connsiteX102" fmla="*/ 1029810 w 10497466"/>
              <a:gd name="connsiteY102" fmla="*/ 1890665 h 1975076"/>
              <a:gd name="connsiteX103" fmla="*/ 1080919 w 10497466"/>
              <a:gd name="connsiteY103" fmla="*/ 1899542 h 1975076"/>
              <a:gd name="connsiteX104" fmla="*/ 1166461 w 10497466"/>
              <a:gd name="connsiteY104" fmla="*/ 1904158 h 1975076"/>
              <a:gd name="connsiteX105" fmla="*/ 1276478 w 10497466"/>
              <a:gd name="connsiteY105" fmla="*/ 1913037 h 1975076"/>
              <a:gd name="connsiteX106" fmla="*/ 1526959 w 10497466"/>
              <a:gd name="connsiteY106" fmla="*/ 1926174 h 1975076"/>
              <a:gd name="connsiteX107" fmla="*/ 1633491 w 10497466"/>
              <a:gd name="connsiteY107" fmla="*/ 1974113 h 1975076"/>
              <a:gd name="connsiteX108" fmla="*/ 1695635 w 10497466"/>
              <a:gd name="connsiteY108" fmla="*/ 1956358 h 1975076"/>
              <a:gd name="connsiteX109" fmla="*/ 1740023 w 10497466"/>
              <a:gd name="connsiteY109" fmla="*/ 1938603 h 1975076"/>
              <a:gd name="connsiteX110" fmla="*/ 1775534 w 10497466"/>
              <a:gd name="connsiteY110" fmla="*/ 1929725 h 1975076"/>
              <a:gd name="connsiteX111" fmla="*/ 1828800 w 10497466"/>
              <a:gd name="connsiteY111" fmla="*/ 1911970 h 1975076"/>
              <a:gd name="connsiteX112" fmla="*/ 1855433 w 10497466"/>
              <a:gd name="connsiteY112" fmla="*/ 1903092 h 1975076"/>
              <a:gd name="connsiteX113" fmla="*/ 1953087 w 10497466"/>
              <a:gd name="connsiteY113" fmla="*/ 1885337 h 1975076"/>
              <a:gd name="connsiteX114" fmla="*/ 1988598 w 10497466"/>
              <a:gd name="connsiteY114" fmla="*/ 1876459 h 1975076"/>
              <a:gd name="connsiteX115" fmla="*/ 2059619 w 10497466"/>
              <a:gd name="connsiteY115" fmla="*/ 1858704 h 1975076"/>
              <a:gd name="connsiteX116" fmla="*/ 2627790 w 10497466"/>
              <a:gd name="connsiteY116" fmla="*/ 1849826 h 1975076"/>
              <a:gd name="connsiteX117" fmla="*/ 2734322 w 10497466"/>
              <a:gd name="connsiteY117" fmla="*/ 1832070 h 1975076"/>
              <a:gd name="connsiteX118" fmla="*/ 2902998 w 10497466"/>
              <a:gd name="connsiteY118" fmla="*/ 1796560 h 1975076"/>
              <a:gd name="connsiteX119" fmla="*/ 3027285 w 10497466"/>
              <a:gd name="connsiteY119" fmla="*/ 1778804 h 1975076"/>
              <a:gd name="connsiteX120" fmla="*/ 3222594 w 10497466"/>
              <a:gd name="connsiteY120" fmla="*/ 1743294 h 1975076"/>
              <a:gd name="connsiteX121" fmla="*/ 3577701 w 10497466"/>
              <a:gd name="connsiteY121" fmla="*/ 1707783 h 1975076"/>
              <a:gd name="connsiteX122" fmla="*/ 3986074 w 10497466"/>
              <a:gd name="connsiteY122" fmla="*/ 1725538 h 1975076"/>
              <a:gd name="connsiteX123" fmla="*/ 4074850 w 10497466"/>
              <a:gd name="connsiteY123" fmla="*/ 1769927 h 1975076"/>
              <a:gd name="connsiteX124" fmla="*/ 4128116 w 10497466"/>
              <a:gd name="connsiteY124" fmla="*/ 1761049 h 1975076"/>
              <a:gd name="connsiteX125" fmla="*/ 4163627 w 10497466"/>
              <a:gd name="connsiteY125" fmla="*/ 1752171 h 1975076"/>
              <a:gd name="connsiteX126" fmla="*/ 4225771 w 10497466"/>
              <a:gd name="connsiteY126" fmla="*/ 1743294 h 1975076"/>
              <a:gd name="connsiteX127" fmla="*/ 4634143 w 10497466"/>
              <a:gd name="connsiteY127" fmla="*/ 1752171 h 1975076"/>
              <a:gd name="connsiteX128" fmla="*/ 4696287 w 10497466"/>
              <a:gd name="connsiteY128" fmla="*/ 1769927 h 1975076"/>
              <a:gd name="connsiteX129" fmla="*/ 4838330 w 10497466"/>
              <a:gd name="connsiteY129" fmla="*/ 1796560 h 1975076"/>
              <a:gd name="connsiteX130" fmla="*/ 5007006 w 10497466"/>
              <a:gd name="connsiteY130" fmla="*/ 1832070 h 1975076"/>
              <a:gd name="connsiteX131" fmla="*/ 5166804 w 10497466"/>
              <a:gd name="connsiteY131" fmla="*/ 1849826 h 1975076"/>
              <a:gd name="connsiteX132" fmla="*/ 5495277 w 10497466"/>
              <a:gd name="connsiteY132" fmla="*/ 1867581 h 1975076"/>
              <a:gd name="connsiteX133" fmla="*/ 5575177 w 10497466"/>
              <a:gd name="connsiteY133" fmla="*/ 1876459 h 1975076"/>
              <a:gd name="connsiteX134" fmla="*/ 6152225 w 10497466"/>
              <a:gd name="connsiteY134" fmla="*/ 1858704 h 1975076"/>
              <a:gd name="connsiteX135" fmla="*/ 6205491 w 10497466"/>
              <a:gd name="connsiteY135" fmla="*/ 1849826 h 1975076"/>
              <a:gd name="connsiteX136" fmla="*/ 6365289 w 10497466"/>
              <a:gd name="connsiteY136" fmla="*/ 1903091 h 1975076"/>
              <a:gd name="connsiteX137" fmla="*/ 6498455 w 10497466"/>
              <a:gd name="connsiteY137" fmla="*/ 1903092 h 1975076"/>
              <a:gd name="connsiteX138" fmla="*/ 6578353 w 10497466"/>
              <a:gd name="connsiteY138" fmla="*/ 1894214 h 1975076"/>
              <a:gd name="connsiteX139" fmla="*/ 6747029 w 10497466"/>
              <a:gd name="connsiteY139" fmla="*/ 1876459 h 1975076"/>
              <a:gd name="connsiteX140" fmla="*/ 6773662 w 10497466"/>
              <a:gd name="connsiteY140" fmla="*/ 1911969 h 1975076"/>
              <a:gd name="connsiteX141" fmla="*/ 6862438 w 10497466"/>
              <a:gd name="connsiteY141" fmla="*/ 1867581 h 1975076"/>
              <a:gd name="connsiteX142" fmla="*/ 6924582 w 10497466"/>
              <a:gd name="connsiteY142" fmla="*/ 1876459 h 1975076"/>
              <a:gd name="connsiteX143" fmla="*/ 7013358 w 10497466"/>
              <a:gd name="connsiteY143" fmla="*/ 1858703 h 1975076"/>
              <a:gd name="connsiteX144" fmla="*/ 7102136 w 10497466"/>
              <a:gd name="connsiteY144" fmla="*/ 1849826 h 1975076"/>
              <a:gd name="connsiteX145" fmla="*/ 7155402 w 10497466"/>
              <a:gd name="connsiteY145" fmla="*/ 1867582 h 1975076"/>
              <a:gd name="connsiteX146" fmla="*/ 7164280 w 10497466"/>
              <a:gd name="connsiteY146" fmla="*/ 1832070 h 1975076"/>
              <a:gd name="connsiteX147" fmla="*/ 7279690 w 10497466"/>
              <a:gd name="connsiteY147" fmla="*/ 1823193 h 1975076"/>
              <a:gd name="connsiteX148" fmla="*/ 7386221 w 10497466"/>
              <a:gd name="connsiteY148" fmla="*/ 1787682 h 1975076"/>
              <a:gd name="connsiteX149" fmla="*/ 7439488 w 10497466"/>
              <a:gd name="connsiteY149" fmla="*/ 1752171 h 1975076"/>
              <a:gd name="connsiteX150" fmla="*/ 7572652 w 10497466"/>
              <a:gd name="connsiteY150" fmla="*/ 1761050 h 1975076"/>
              <a:gd name="connsiteX151" fmla="*/ 7696939 w 10497466"/>
              <a:gd name="connsiteY151" fmla="*/ 1778805 h 1975076"/>
              <a:gd name="connsiteX152" fmla="*/ 7767961 w 10497466"/>
              <a:gd name="connsiteY152" fmla="*/ 1752171 h 1975076"/>
              <a:gd name="connsiteX153" fmla="*/ 7945514 w 10497466"/>
              <a:gd name="connsiteY153" fmla="*/ 1761049 h 1975076"/>
              <a:gd name="connsiteX154" fmla="*/ 8007658 w 10497466"/>
              <a:gd name="connsiteY154" fmla="*/ 1805438 h 1975076"/>
              <a:gd name="connsiteX155" fmla="*/ 8123068 w 10497466"/>
              <a:gd name="connsiteY155" fmla="*/ 1743294 h 1975076"/>
              <a:gd name="connsiteX156" fmla="*/ 8238478 w 10497466"/>
              <a:gd name="connsiteY156" fmla="*/ 1725538 h 1975076"/>
              <a:gd name="connsiteX157" fmla="*/ 8265110 w 10497466"/>
              <a:gd name="connsiteY157" fmla="*/ 1743294 h 1975076"/>
              <a:gd name="connsiteX158" fmla="*/ 8211844 w 10497466"/>
              <a:gd name="connsiteY158" fmla="*/ 1769927 h 1975076"/>
              <a:gd name="connsiteX159" fmla="*/ 8371643 w 10497466"/>
              <a:gd name="connsiteY159" fmla="*/ 1761049 h 1975076"/>
              <a:gd name="connsiteX160" fmla="*/ 8451542 w 10497466"/>
              <a:gd name="connsiteY160" fmla="*/ 1743294 h 1975076"/>
              <a:gd name="connsiteX161" fmla="*/ 8957569 w 10497466"/>
              <a:gd name="connsiteY161" fmla="*/ 1663395 h 1975076"/>
              <a:gd name="connsiteX162" fmla="*/ 8948691 w 10497466"/>
              <a:gd name="connsiteY162" fmla="*/ 1672272 h 1975076"/>
              <a:gd name="connsiteX163" fmla="*/ 8877670 w 10497466"/>
              <a:gd name="connsiteY163" fmla="*/ 1698905 h 1975076"/>
              <a:gd name="connsiteX164" fmla="*/ 8859914 w 10497466"/>
              <a:gd name="connsiteY164" fmla="*/ 1716661 h 1975076"/>
              <a:gd name="connsiteX165" fmla="*/ 8833281 w 10497466"/>
              <a:gd name="connsiteY165" fmla="*/ 1725538 h 1975076"/>
              <a:gd name="connsiteX166" fmla="*/ 8815526 w 10497466"/>
              <a:gd name="connsiteY166" fmla="*/ 1743294 h 1975076"/>
              <a:gd name="connsiteX167" fmla="*/ 8788893 w 10497466"/>
              <a:gd name="connsiteY167" fmla="*/ 1761049 h 1975076"/>
              <a:gd name="connsiteX168" fmla="*/ 8788893 w 10497466"/>
              <a:gd name="connsiteY168" fmla="*/ 1645639 h 1975076"/>
              <a:gd name="connsiteX0" fmla="*/ 8788893 w 10497466"/>
              <a:gd name="connsiteY0" fmla="*/ 1675210 h 2004647"/>
              <a:gd name="connsiteX1" fmla="*/ 8788893 w 10497466"/>
              <a:gd name="connsiteY1" fmla="*/ 1675210 h 2004647"/>
              <a:gd name="connsiteX2" fmla="*/ 9401452 w 10497466"/>
              <a:gd name="connsiteY2" fmla="*/ 1666333 h 2004647"/>
              <a:gd name="connsiteX3" fmla="*/ 9490229 w 10497466"/>
              <a:gd name="connsiteY3" fmla="*/ 1648577 h 2004647"/>
              <a:gd name="connsiteX4" fmla="*/ 9792070 w 10497466"/>
              <a:gd name="connsiteY4" fmla="*/ 1630822 h 2004647"/>
              <a:gd name="connsiteX5" fmla="*/ 9916357 w 10497466"/>
              <a:gd name="connsiteY5" fmla="*/ 1621944 h 2004647"/>
              <a:gd name="connsiteX6" fmla="*/ 9987378 w 10497466"/>
              <a:gd name="connsiteY6" fmla="*/ 1604189 h 2004647"/>
              <a:gd name="connsiteX7" fmla="*/ 10031767 w 10497466"/>
              <a:gd name="connsiteY7" fmla="*/ 1595311 h 2004647"/>
              <a:gd name="connsiteX8" fmla="*/ 10085033 w 10497466"/>
              <a:gd name="connsiteY8" fmla="*/ 1577556 h 2004647"/>
              <a:gd name="connsiteX9" fmla="*/ 10173810 w 10497466"/>
              <a:gd name="connsiteY9" fmla="*/ 1550923 h 2004647"/>
              <a:gd name="connsiteX10" fmla="*/ 10218198 w 10497466"/>
              <a:gd name="connsiteY10" fmla="*/ 1515412 h 2004647"/>
              <a:gd name="connsiteX11" fmla="*/ 10244831 w 10497466"/>
              <a:gd name="connsiteY11" fmla="*/ 1497657 h 2004647"/>
              <a:gd name="connsiteX12" fmla="*/ 10298097 w 10497466"/>
              <a:gd name="connsiteY12" fmla="*/ 1435513 h 2004647"/>
              <a:gd name="connsiteX13" fmla="*/ 10351363 w 10497466"/>
              <a:gd name="connsiteY13" fmla="*/ 1417758 h 2004647"/>
              <a:gd name="connsiteX14" fmla="*/ 10386874 w 10497466"/>
              <a:gd name="connsiteY14" fmla="*/ 1391125 h 2004647"/>
              <a:gd name="connsiteX15" fmla="*/ 10422384 w 10497466"/>
              <a:gd name="connsiteY15" fmla="*/ 1382247 h 2004647"/>
              <a:gd name="connsiteX16" fmla="*/ 10466773 w 10497466"/>
              <a:gd name="connsiteY16" fmla="*/ 1346737 h 2004647"/>
              <a:gd name="connsiteX17" fmla="*/ 10475650 w 10497466"/>
              <a:gd name="connsiteY17" fmla="*/ 991630 h 2004647"/>
              <a:gd name="connsiteX18" fmla="*/ 10440140 w 10497466"/>
              <a:gd name="connsiteY18" fmla="*/ 947241 h 2004647"/>
              <a:gd name="connsiteX19" fmla="*/ 10422384 w 10497466"/>
              <a:gd name="connsiteY19" fmla="*/ 920608 h 2004647"/>
              <a:gd name="connsiteX20" fmla="*/ 10360241 w 10497466"/>
              <a:gd name="connsiteY20" fmla="*/ 893975 h 2004647"/>
              <a:gd name="connsiteX21" fmla="*/ 10324730 w 10497466"/>
              <a:gd name="connsiteY21" fmla="*/ 840709 h 2004647"/>
              <a:gd name="connsiteX22" fmla="*/ 10306975 w 10497466"/>
              <a:gd name="connsiteY22" fmla="*/ 814076 h 2004647"/>
              <a:gd name="connsiteX23" fmla="*/ 10280342 w 10497466"/>
              <a:gd name="connsiteY23" fmla="*/ 805199 h 2004647"/>
              <a:gd name="connsiteX24" fmla="*/ 10218198 w 10497466"/>
              <a:gd name="connsiteY24" fmla="*/ 734177 h 2004647"/>
              <a:gd name="connsiteX25" fmla="*/ 10182687 w 10497466"/>
              <a:gd name="connsiteY25" fmla="*/ 716422 h 2004647"/>
              <a:gd name="connsiteX26" fmla="*/ 10093910 w 10497466"/>
              <a:gd name="connsiteY26" fmla="*/ 672034 h 2004647"/>
              <a:gd name="connsiteX27" fmla="*/ 10014011 w 10497466"/>
              <a:gd name="connsiteY27" fmla="*/ 645401 h 2004647"/>
              <a:gd name="connsiteX28" fmla="*/ 9978501 w 10497466"/>
              <a:gd name="connsiteY28" fmla="*/ 636523 h 2004647"/>
              <a:gd name="connsiteX29" fmla="*/ 9934112 w 10497466"/>
              <a:gd name="connsiteY29" fmla="*/ 627645 h 2004647"/>
              <a:gd name="connsiteX30" fmla="*/ 9898602 w 10497466"/>
              <a:gd name="connsiteY30" fmla="*/ 618768 h 2004647"/>
              <a:gd name="connsiteX31" fmla="*/ 9836458 w 10497466"/>
              <a:gd name="connsiteY31" fmla="*/ 609890 h 2004647"/>
              <a:gd name="connsiteX32" fmla="*/ 9783192 w 10497466"/>
              <a:gd name="connsiteY32" fmla="*/ 592135 h 2004647"/>
              <a:gd name="connsiteX33" fmla="*/ 9729926 w 10497466"/>
              <a:gd name="connsiteY33" fmla="*/ 565502 h 2004647"/>
              <a:gd name="connsiteX34" fmla="*/ 9676660 w 10497466"/>
              <a:gd name="connsiteY34" fmla="*/ 538869 h 2004647"/>
              <a:gd name="connsiteX35" fmla="*/ 9614516 w 10497466"/>
              <a:gd name="connsiteY35" fmla="*/ 503358 h 2004647"/>
              <a:gd name="connsiteX36" fmla="*/ 9570128 w 10497466"/>
              <a:gd name="connsiteY36" fmla="*/ 494480 h 2004647"/>
              <a:gd name="connsiteX37" fmla="*/ 9454718 w 10497466"/>
              <a:gd name="connsiteY37" fmla="*/ 467847 h 2004647"/>
              <a:gd name="connsiteX38" fmla="*/ 9419208 w 10497466"/>
              <a:gd name="connsiteY38" fmla="*/ 458970 h 2004647"/>
              <a:gd name="connsiteX39" fmla="*/ 9348186 w 10497466"/>
              <a:gd name="connsiteY39" fmla="*/ 450092 h 2004647"/>
              <a:gd name="connsiteX40" fmla="*/ 9286043 w 10497466"/>
              <a:gd name="connsiteY40" fmla="*/ 441214 h 2004647"/>
              <a:gd name="connsiteX41" fmla="*/ 9179510 w 10497466"/>
              <a:gd name="connsiteY41" fmla="*/ 423459 h 2004647"/>
              <a:gd name="connsiteX42" fmla="*/ 9081856 w 10497466"/>
              <a:gd name="connsiteY42" fmla="*/ 405704 h 2004647"/>
              <a:gd name="connsiteX43" fmla="*/ 9001957 w 10497466"/>
              <a:gd name="connsiteY43" fmla="*/ 396826 h 2004647"/>
              <a:gd name="connsiteX44" fmla="*/ 8629095 w 10497466"/>
              <a:gd name="connsiteY44" fmla="*/ 396826 h 2004647"/>
              <a:gd name="connsiteX45" fmla="*/ 8416031 w 10497466"/>
              <a:gd name="connsiteY45" fmla="*/ 423459 h 2004647"/>
              <a:gd name="connsiteX46" fmla="*/ 6347534 w 10497466"/>
              <a:gd name="connsiteY46" fmla="*/ 414581 h 2004647"/>
              <a:gd name="connsiteX47" fmla="*/ 6196613 w 10497466"/>
              <a:gd name="connsiteY47" fmla="*/ 396826 h 2004647"/>
              <a:gd name="connsiteX48" fmla="*/ 6107837 w 10497466"/>
              <a:gd name="connsiteY48" fmla="*/ 387948 h 2004647"/>
              <a:gd name="connsiteX49" fmla="*/ 5149048 w 10497466"/>
              <a:gd name="connsiteY49" fmla="*/ 405704 h 2004647"/>
              <a:gd name="connsiteX50" fmla="*/ 4891596 w 10497466"/>
              <a:gd name="connsiteY50" fmla="*/ 458970 h 2004647"/>
              <a:gd name="connsiteX51" fmla="*/ 4811697 w 10497466"/>
              <a:gd name="connsiteY51" fmla="*/ 467847 h 2004647"/>
              <a:gd name="connsiteX52" fmla="*/ 4705165 w 10497466"/>
              <a:gd name="connsiteY52" fmla="*/ 476725 h 2004647"/>
              <a:gd name="connsiteX53" fmla="*/ 4669654 w 10497466"/>
              <a:gd name="connsiteY53" fmla="*/ 450092 h 2004647"/>
              <a:gd name="connsiteX54" fmla="*/ 4554244 w 10497466"/>
              <a:gd name="connsiteY54" fmla="*/ 432337 h 2004647"/>
              <a:gd name="connsiteX55" fmla="*/ 4447712 w 10497466"/>
              <a:gd name="connsiteY55" fmla="*/ 414581 h 2004647"/>
              <a:gd name="connsiteX56" fmla="*/ 3453413 w 10497466"/>
              <a:gd name="connsiteY56" fmla="*/ 423459 h 2004647"/>
              <a:gd name="connsiteX57" fmla="*/ 2805343 w 10497466"/>
              <a:gd name="connsiteY57" fmla="*/ 432337 h 2004647"/>
              <a:gd name="connsiteX58" fmla="*/ 1816687 w 10497466"/>
              <a:gd name="connsiteY58" fmla="*/ 506907 h 2004647"/>
              <a:gd name="connsiteX59" fmla="*/ 1296140 w 10497466"/>
              <a:gd name="connsiteY59" fmla="*/ 547746 h 2004647"/>
              <a:gd name="connsiteX60" fmla="*/ 1725081 w 10497466"/>
              <a:gd name="connsiteY60" fmla="*/ 62214 h 2004647"/>
              <a:gd name="connsiteX61" fmla="*/ 1598695 w 10497466"/>
              <a:gd name="connsiteY61" fmla="*/ 4266 h 2004647"/>
              <a:gd name="connsiteX62" fmla="*/ 1357173 w 10497466"/>
              <a:gd name="connsiteY62" fmla="*/ 41533 h 2004647"/>
              <a:gd name="connsiteX63" fmla="*/ 1133289 w 10497466"/>
              <a:gd name="connsiteY63" fmla="*/ 59872 h 2004647"/>
              <a:gd name="connsiteX64" fmla="*/ 838383 w 10497466"/>
              <a:gd name="connsiteY64" fmla="*/ 68750 h 2004647"/>
              <a:gd name="connsiteX65" fmla="*/ 589375 w 10497466"/>
              <a:gd name="connsiteY65" fmla="*/ 48654 h 2004647"/>
              <a:gd name="connsiteX66" fmla="*/ 383246 w 10497466"/>
              <a:gd name="connsiteY66" fmla="*/ 57532 h 2004647"/>
              <a:gd name="connsiteX67" fmla="*/ 281232 w 10497466"/>
              <a:gd name="connsiteY67" fmla="*/ 161037 h 2004647"/>
              <a:gd name="connsiteX68" fmla="*/ 168834 w 10497466"/>
              <a:gd name="connsiteY68" fmla="*/ 178793 h 2004647"/>
              <a:gd name="connsiteX69" fmla="*/ 129558 w 10497466"/>
              <a:gd name="connsiteY69" fmla="*/ 383465 h 2004647"/>
              <a:gd name="connsiteX70" fmla="*/ 78551 w 10497466"/>
              <a:gd name="connsiteY70" fmla="*/ 589893 h 2004647"/>
              <a:gd name="connsiteX71" fmla="*/ 59290 w 10497466"/>
              <a:gd name="connsiteY71" fmla="*/ 754958 h 2004647"/>
              <a:gd name="connsiteX72" fmla="*/ 50413 w 10497466"/>
              <a:gd name="connsiteY72" fmla="*/ 847832 h 2004647"/>
              <a:gd name="connsiteX73" fmla="*/ 79899 w 10497466"/>
              <a:gd name="connsiteY73" fmla="*/ 929486 h 2004647"/>
              <a:gd name="connsiteX74" fmla="*/ 35510 w 10497466"/>
              <a:gd name="connsiteY74" fmla="*/ 982752 h 2004647"/>
              <a:gd name="connsiteX75" fmla="*/ 8877 w 10497466"/>
              <a:gd name="connsiteY75" fmla="*/ 1071529 h 2004647"/>
              <a:gd name="connsiteX76" fmla="*/ 0 w 10497466"/>
              <a:gd name="connsiteY76" fmla="*/ 1124795 h 2004647"/>
              <a:gd name="connsiteX77" fmla="*/ 17755 w 10497466"/>
              <a:gd name="connsiteY77" fmla="*/ 1266838 h 2004647"/>
              <a:gd name="connsiteX78" fmla="*/ 26633 w 10497466"/>
              <a:gd name="connsiteY78" fmla="*/ 1320104 h 2004647"/>
              <a:gd name="connsiteX79" fmla="*/ 44388 w 10497466"/>
              <a:gd name="connsiteY79" fmla="*/ 1382247 h 2004647"/>
              <a:gd name="connsiteX80" fmla="*/ 62143 w 10497466"/>
              <a:gd name="connsiteY80" fmla="*/ 1426636 h 2004647"/>
              <a:gd name="connsiteX81" fmla="*/ 71021 w 10497466"/>
              <a:gd name="connsiteY81" fmla="*/ 1453269 h 2004647"/>
              <a:gd name="connsiteX82" fmla="*/ 88777 w 10497466"/>
              <a:gd name="connsiteY82" fmla="*/ 1471024 h 2004647"/>
              <a:gd name="connsiteX83" fmla="*/ 133165 w 10497466"/>
              <a:gd name="connsiteY83" fmla="*/ 1533168 h 2004647"/>
              <a:gd name="connsiteX84" fmla="*/ 168676 w 10497466"/>
              <a:gd name="connsiteY84" fmla="*/ 1559801 h 2004647"/>
              <a:gd name="connsiteX85" fmla="*/ 213064 w 10497466"/>
              <a:gd name="connsiteY85" fmla="*/ 1613067 h 2004647"/>
              <a:gd name="connsiteX86" fmla="*/ 230819 w 10497466"/>
              <a:gd name="connsiteY86" fmla="*/ 1639700 h 2004647"/>
              <a:gd name="connsiteX87" fmla="*/ 275208 w 10497466"/>
              <a:gd name="connsiteY87" fmla="*/ 1684088 h 2004647"/>
              <a:gd name="connsiteX88" fmla="*/ 346229 w 10497466"/>
              <a:gd name="connsiteY88" fmla="*/ 1772865 h 2004647"/>
              <a:gd name="connsiteX89" fmla="*/ 372862 w 10497466"/>
              <a:gd name="connsiteY89" fmla="*/ 1781742 h 2004647"/>
              <a:gd name="connsiteX90" fmla="*/ 417250 w 10497466"/>
              <a:gd name="connsiteY90" fmla="*/ 1808375 h 2004647"/>
              <a:gd name="connsiteX91" fmla="*/ 452761 w 10497466"/>
              <a:gd name="connsiteY91" fmla="*/ 1826131 h 2004647"/>
              <a:gd name="connsiteX92" fmla="*/ 497149 w 10497466"/>
              <a:gd name="connsiteY92" fmla="*/ 1843886 h 2004647"/>
              <a:gd name="connsiteX93" fmla="*/ 514905 w 10497466"/>
              <a:gd name="connsiteY93" fmla="*/ 1861641 h 2004647"/>
              <a:gd name="connsiteX94" fmla="*/ 550415 w 10497466"/>
              <a:gd name="connsiteY94" fmla="*/ 1870519 h 2004647"/>
              <a:gd name="connsiteX95" fmla="*/ 577048 w 10497466"/>
              <a:gd name="connsiteY95" fmla="*/ 1879397 h 2004647"/>
              <a:gd name="connsiteX96" fmla="*/ 612559 w 10497466"/>
              <a:gd name="connsiteY96" fmla="*/ 1888275 h 2004647"/>
              <a:gd name="connsiteX97" fmla="*/ 665825 w 10497466"/>
              <a:gd name="connsiteY97" fmla="*/ 1906030 h 2004647"/>
              <a:gd name="connsiteX98" fmla="*/ 719091 w 10497466"/>
              <a:gd name="connsiteY98" fmla="*/ 1923785 h 2004647"/>
              <a:gd name="connsiteX99" fmla="*/ 745724 w 10497466"/>
              <a:gd name="connsiteY99" fmla="*/ 1932663 h 2004647"/>
              <a:gd name="connsiteX100" fmla="*/ 790112 w 10497466"/>
              <a:gd name="connsiteY100" fmla="*/ 1941541 h 2004647"/>
              <a:gd name="connsiteX101" fmla="*/ 914400 w 10497466"/>
              <a:gd name="connsiteY101" fmla="*/ 1919880 h 2004647"/>
              <a:gd name="connsiteX102" fmla="*/ 1029810 w 10497466"/>
              <a:gd name="connsiteY102" fmla="*/ 1920236 h 2004647"/>
              <a:gd name="connsiteX103" fmla="*/ 1080919 w 10497466"/>
              <a:gd name="connsiteY103" fmla="*/ 1929113 h 2004647"/>
              <a:gd name="connsiteX104" fmla="*/ 1166461 w 10497466"/>
              <a:gd name="connsiteY104" fmla="*/ 1933729 h 2004647"/>
              <a:gd name="connsiteX105" fmla="*/ 1276478 w 10497466"/>
              <a:gd name="connsiteY105" fmla="*/ 1942608 h 2004647"/>
              <a:gd name="connsiteX106" fmla="*/ 1526959 w 10497466"/>
              <a:gd name="connsiteY106" fmla="*/ 1955745 h 2004647"/>
              <a:gd name="connsiteX107" fmla="*/ 1633491 w 10497466"/>
              <a:gd name="connsiteY107" fmla="*/ 2003684 h 2004647"/>
              <a:gd name="connsiteX108" fmla="*/ 1695635 w 10497466"/>
              <a:gd name="connsiteY108" fmla="*/ 1985929 h 2004647"/>
              <a:gd name="connsiteX109" fmla="*/ 1740023 w 10497466"/>
              <a:gd name="connsiteY109" fmla="*/ 1968174 h 2004647"/>
              <a:gd name="connsiteX110" fmla="*/ 1775534 w 10497466"/>
              <a:gd name="connsiteY110" fmla="*/ 1959296 h 2004647"/>
              <a:gd name="connsiteX111" fmla="*/ 1828800 w 10497466"/>
              <a:gd name="connsiteY111" fmla="*/ 1941541 h 2004647"/>
              <a:gd name="connsiteX112" fmla="*/ 1855433 w 10497466"/>
              <a:gd name="connsiteY112" fmla="*/ 1932663 h 2004647"/>
              <a:gd name="connsiteX113" fmla="*/ 1953087 w 10497466"/>
              <a:gd name="connsiteY113" fmla="*/ 1914908 h 2004647"/>
              <a:gd name="connsiteX114" fmla="*/ 1988598 w 10497466"/>
              <a:gd name="connsiteY114" fmla="*/ 1906030 h 2004647"/>
              <a:gd name="connsiteX115" fmla="*/ 2059619 w 10497466"/>
              <a:gd name="connsiteY115" fmla="*/ 1888275 h 2004647"/>
              <a:gd name="connsiteX116" fmla="*/ 2627790 w 10497466"/>
              <a:gd name="connsiteY116" fmla="*/ 1879397 h 2004647"/>
              <a:gd name="connsiteX117" fmla="*/ 2734322 w 10497466"/>
              <a:gd name="connsiteY117" fmla="*/ 1861641 h 2004647"/>
              <a:gd name="connsiteX118" fmla="*/ 2902998 w 10497466"/>
              <a:gd name="connsiteY118" fmla="*/ 1826131 h 2004647"/>
              <a:gd name="connsiteX119" fmla="*/ 3027285 w 10497466"/>
              <a:gd name="connsiteY119" fmla="*/ 1808375 h 2004647"/>
              <a:gd name="connsiteX120" fmla="*/ 3222594 w 10497466"/>
              <a:gd name="connsiteY120" fmla="*/ 1772865 h 2004647"/>
              <a:gd name="connsiteX121" fmla="*/ 3577701 w 10497466"/>
              <a:gd name="connsiteY121" fmla="*/ 1737354 h 2004647"/>
              <a:gd name="connsiteX122" fmla="*/ 3986074 w 10497466"/>
              <a:gd name="connsiteY122" fmla="*/ 1755109 h 2004647"/>
              <a:gd name="connsiteX123" fmla="*/ 4074850 w 10497466"/>
              <a:gd name="connsiteY123" fmla="*/ 1799498 h 2004647"/>
              <a:gd name="connsiteX124" fmla="*/ 4128116 w 10497466"/>
              <a:gd name="connsiteY124" fmla="*/ 1790620 h 2004647"/>
              <a:gd name="connsiteX125" fmla="*/ 4163627 w 10497466"/>
              <a:gd name="connsiteY125" fmla="*/ 1781742 h 2004647"/>
              <a:gd name="connsiteX126" fmla="*/ 4225771 w 10497466"/>
              <a:gd name="connsiteY126" fmla="*/ 1772865 h 2004647"/>
              <a:gd name="connsiteX127" fmla="*/ 4634143 w 10497466"/>
              <a:gd name="connsiteY127" fmla="*/ 1781742 h 2004647"/>
              <a:gd name="connsiteX128" fmla="*/ 4696287 w 10497466"/>
              <a:gd name="connsiteY128" fmla="*/ 1799498 h 2004647"/>
              <a:gd name="connsiteX129" fmla="*/ 4838330 w 10497466"/>
              <a:gd name="connsiteY129" fmla="*/ 1826131 h 2004647"/>
              <a:gd name="connsiteX130" fmla="*/ 5007006 w 10497466"/>
              <a:gd name="connsiteY130" fmla="*/ 1861641 h 2004647"/>
              <a:gd name="connsiteX131" fmla="*/ 5166804 w 10497466"/>
              <a:gd name="connsiteY131" fmla="*/ 1879397 h 2004647"/>
              <a:gd name="connsiteX132" fmla="*/ 5495277 w 10497466"/>
              <a:gd name="connsiteY132" fmla="*/ 1897152 h 2004647"/>
              <a:gd name="connsiteX133" fmla="*/ 5575177 w 10497466"/>
              <a:gd name="connsiteY133" fmla="*/ 1906030 h 2004647"/>
              <a:gd name="connsiteX134" fmla="*/ 6152225 w 10497466"/>
              <a:gd name="connsiteY134" fmla="*/ 1888275 h 2004647"/>
              <a:gd name="connsiteX135" fmla="*/ 6205491 w 10497466"/>
              <a:gd name="connsiteY135" fmla="*/ 1879397 h 2004647"/>
              <a:gd name="connsiteX136" fmla="*/ 6365289 w 10497466"/>
              <a:gd name="connsiteY136" fmla="*/ 1932662 h 2004647"/>
              <a:gd name="connsiteX137" fmla="*/ 6498455 w 10497466"/>
              <a:gd name="connsiteY137" fmla="*/ 1932663 h 2004647"/>
              <a:gd name="connsiteX138" fmla="*/ 6578353 w 10497466"/>
              <a:gd name="connsiteY138" fmla="*/ 1923785 h 2004647"/>
              <a:gd name="connsiteX139" fmla="*/ 6747029 w 10497466"/>
              <a:gd name="connsiteY139" fmla="*/ 1906030 h 2004647"/>
              <a:gd name="connsiteX140" fmla="*/ 6773662 w 10497466"/>
              <a:gd name="connsiteY140" fmla="*/ 1941540 h 2004647"/>
              <a:gd name="connsiteX141" fmla="*/ 6862438 w 10497466"/>
              <a:gd name="connsiteY141" fmla="*/ 1897152 h 2004647"/>
              <a:gd name="connsiteX142" fmla="*/ 6924582 w 10497466"/>
              <a:gd name="connsiteY142" fmla="*/ 1906030 h 2004647"/>
              <a:gd name="connsiteX143" fmla="*/ 7013358 w 10497466"/>
              <a:gd name="connsiteY143" fmla="*/ 1888274 h 2004647"/>
              <a:gd name="connsiteX144" fmla="*/ 7102136 w 10497466"/>
              <a:gd name="connsiteY144" fmla="*/ 1879397 h 2004647"/>
              <a:gd name="connsiteX145" fmla="*/ 7155402 w 10497466"/>
              <a:gd name="connsiteY145" fmla="*/ 1897153 h 2004647"/>
              <a:gd name="connsiteX146" fmla="*/ 7164280 w 10497466"/>
              <a:gd name="connsiteY146" fmla="*/ 1861641 h 2004647"/>
              <a:gd name="connsiteX147" fmla="*/ 7279690 w 10497466"/>
              <a:gd name="connsiteY147" fmla="*/ 1852764 h 2004647"/>
              <a:gd name="connsiteX148" fmla="*/ 7386221 w 10497466"/>
              <a:gd name="connsiteY148" fmla="*/ 1817253 h 2004647"/>
              <a:gd name="connsiteX149" fmla="*/ 7439488 w 10497466"/>
              <a:gd name="connsiteY149" fmla="*/ 1781742 h 2004647"/>
              <a:gd name="connsiteX150" fmla="*/ 7572652 w 10497466"/>
              <a:gd name="connsiteY150" fmla="*/ 1790621 h 2004647"/>
              <a:gd name="connsiteX151" fmla="*/ 7696939 w 10497466"/>
              <a:gd name="connsiteY151" fmla="*/ 1808376 h 2004647"/>
              <a:gd name="connsiteX152" fmla="*/ 7767961 w 10497466"/>
              <a:gd name="connsiteY152" fmla="*/ 1781742 h 2004647"/>
              <a:gd name="connsiteX153" fmla="*/ 7945514 w 10497466"/>
              <a:gd name="connsiteY153" fmla="*/ 1790620 h 2004647"/>
              <a:gd name="connsiteX154" fmla="*/ 8007658 w 10497466"/>
              <a:gd name="connsiteY154" fmla="*/ 1835009 h 2004647"/>
              <a:gd name="connsiteX155" fmla="*/ 8123068 w 10497466"/>
              <a:gd name="connsiteY155" fmla="*/ 1772865 h 2004647"/>
              <a:gd name="connsiteX156" fmla="*/ 8238478 w 10497466"/>
              <a:gd name="connsiteY156" fmla="*/ 1755109 h 2004647"/>
              <a:gd name="connsiteX157" fmla="*/ 8265110 w 10497466"/>
              <a:gd name="connsiteY157" fmla="*/ 1772865 h 2004647"/>
              <a:gd name="connsiteX158" fmla="*/ 8211844 w 10497466"/>
              <a:gd name="connsiteY158" fmla="*/ 1799498 h 2004647"/>
              <a:gd name="connsiteX159" fmla="*/ 8371643 w 10497466"/>
              <a:gd name="connsiteY159" fmla="*/ 1790620 h 2004647"/>
              <a:gd name="connsiteX160" fmla="*/ 8451542 w 10497466"/>
              <a:gd name="connsiteY160" fmla="*/ 1772865 h 2004647"/>
              <a:gd name="connsiteX161" fmla="*/ 8957569 w 10497466"/>
              <a:gd name="connsiteY161" fmla="*/ 1692966 h 2004647"/>
              <a:gd name="connsiteX162" fmla="*/ 8948691 w 10497466"/>
              <a:gd name="connsiteY162" fmla="*/ 1701843 h 2004647"/>
              <a:gd name="connsiteX163" fmla="*/ 8877670 w 10497466"/>
              <a:gd name="connsiteY163" fmla="*/ 1728476 h 2004647"/>
              <a:gd name="connsiteX164" fmla="*/ 8859914 w 10497466"/>
              <a:gd name="connsiteY164" fmla="*/ 1746232 h 2004647"/>
              <a:gd name="connsiteX165" fmla="*/ 8833281 w 10497466"/>
              <a:gd name="connsiteY165" fmla="*/ 1755109 h 2004647"/>
              <a:gd name="connsiteX166" fmla="*/ 8815526 w 10497466"/>
              <a:gd name="connsiteY166" fmla="*/ 1772865 h 2004647"/>
              <a:gd name="connsiteX167" fmla="*/ 8788893 w 10497466"/>
              <a:gd name="connsiteY167" fmla="*/ 1790620 h 2004647"/>
              <a:gd name="connsiteX168" fmla="*/ 8788893 w 10497466"/>
              <a:gd name="connsiteY168" fmla="*/ 1675210 h 2004647"/>
              <a:gd name="connsiteX0" fmla="*/ 8788893 w 10497466"/>
              <a:gd name="connsiteY0" fmla="*/ 1671167 h 2000604"/>
              <a:gd name="connsiteX1" fmla="*/ 8788893 w 10497466"/>
              <a:gd name="connsiteY1" fmla="*/ 1671167 h 2000604"/>
              <a:gd name="connsiteX2" fmla="*/ 9401452 w 10497466"/>
              <a:gd name="connsiteY2" fmla="*/ 1662290 h 2000604"/>
              <a:gd name="connsiteX3" fmla="*/ 9490229 w 10497466"/>
              <a:gd name="connsiteY3" fmla="*/ 1644534 h 2000604"/>
              <a:gd name="connsiteX4" fmla="*/ 9792070 w 10497466"/>
              <a:gd name="connsiteY4" fmla="*/ 1626779 h 2000604"/>
              <a:gd name="connsiteX5" fmla="*/ 9916357 w 10497466"/>
              <a:gd name="connsiteY5" fmla="*/ 1617901 h 2000604"/>
              <a:gd name="connsiteX6" fmla="*/ 9987378 w 10497466"/>
              <a:gd name="connsiteY6" fmla="*/ 1600146 h 2000604"/>
              <a:gd name="connsiteX7" fmla="*/ 10031767 w 10497466"/>
              <a:gd name="connsiteY7" fmla="*/ 1591268 h 2000604"/>
              <a:gd name="connsiteX8" fmla="*/ 10085033 w 10497466"/>
              <a:gd name="connsiteY8" fmla="*/ 1573513 h 2000604"/>
              <a:gd name="connsiteX9" fmla="*/ 10173810 w 10497466"/>
              <a:gd name="connsiteY9" fmla="*/ 1546880 h 2000604"/>
              <a:gd name="connsiteX10" fmla="*/ 10218198 w 10497466"/>
              <a:gd name="connsiteY10" fmla="*/ 1511369 h 2000604"/>
              <a:gd name="connsiteX11" fmla="*/ 10244831 w 10497466"/>
              <a:gd name="connsiteY11" fmla="*/ 1493614 h 2000604"/>
              <a:gd name="connsiteX12" fmla="*/ 10298097 w 10497466"/>
              <a:gd name="connsiteY12" fmla="*/ 1431470 h 2000604"/>
              <a:gd name="connsiteX13" fmla="*/ 10351363 w 10497466"/>
              <a:gd name="connsiteY13" fmla="*/ 1413715 h 2000604"/>
              <a:gd name="connsiteX14" fmla="*/ 10386874 w 10497466"/>
              <a:gd name="connsiteY14" fmla="*/ 1387082 h 2000604"/>
              <a:gd name="connsiteX15" fmla="*/ 10422384 w 10497466"/>
              <a:gd name="connsiteY15" fmla="*/ 1378204 h 2000604"/>
              <a:gd name="connsiteX16" fmla="*/ 10466773 w 10497466"/>
              <a:gd name="connsiteY16" fmla="*/ 1342694 h 2000604"/>
              <a:gd name="connsiteX17" fmla="*/ 10475650 w 10497466"/>
              <a:gd name="connsiteY17" fmla="*/ 987587 h 2000604"/>
              <a:gd name="connsiteX18" fmla="*/ 10440140 w 10497466"/>
              <a:gd name="connsiteY18" fmla="*/ 943198 h 2000604"/>
              <a:gd name="connsiteX19" fmla="*/ 10422384 w 10497466"/>
              <a:gd name="connsiteY19" fmla="*/ 916565 h 2000604"/>
              <a:gd name="connsiteX20" fmla="*/ 10360241 w 10497466"/>
              <a:gd name="connsiteY20" fmla="*/ 889932 h 2000604"/>
              <a:gd name="connsiteX21" fmla="*/ 10324730 w 10497466"/>
              <a:gd name="connsiteY21" fmla="*/ 836666 h 2000604"/>
              <a:gd name="connsiteX22" fmla="*/ 10306975 w 10497466"/>
              <a:gd name="connsiteY22" fmla="*/ 810033 h 2000604"/>
              <a:gd name="connsiteX23" fmla="*/ 10280342 w 10497466"/>
              <a:gd name="connsiteY23" fmla="*/ 801156 h 2000604"/>
              <a:gd name="connsiteX24" fmla="*/ 10218198 w 10497466"/>
              <a:gd name="connsiteY24" fmla="*/ 730134 h 2000604"/>
              <a:gd name="connsiteX25" fmla="*/ 10182687 w 10497466"/>
              <a:gd name="connsiteY25" fmla="*/ 712379 h 2000604"/>
              <a:gd name="connsiteX26" fmla="*/ 10093910 w 10497466"/>
              <a:gd name="connsiteY26" fmla="*/ 667991 h 2000604"/>
              <a:gd name="connsiteX27" fmla="*/ 10014011 w 10497466"/>
              <a:gd name="connsiteY27" fmla="*/ 641358 h 2000604"/>
              <a:gd name="connsiteX28" fmla="*/ 9978501 w 10497466"/>
              <a:gd name="connsiteY28" fmla="*/ 632480 h 2000604"/>
              <a:gd name="connsiteX29" fmla="*/ 9934112 w 10497466"/>
              <a:gd name="connsiteY29" fmla="*/ 623602 h 2000604"/>
              <a:gd name="connsiteX30" fmla="*/ 9898602 w 10497466"/>
              <a:gd name="connsiteY30" fmla="*/ 614725 h 2000604"/>
              <a:gd name="connsiteX31" fmla="*/ 9836458 w 10497466"/>
              <a:gd name="connsiteY31" fmla="*/ 605847 h 2000604"/>
              <a:gd name="connsiteX32" fmla="*/ 9783192 w 10497466"/>
              <a:gd name="connsiteY32" fmla="*/ 588092 h 2000604"/>
              <a:gd name="connsiteX33" fmla="*/ 9729926 w 10497466"/>
              <a:gd name="connsiteY33" fmla="*/ 561459 h 2000604"/>
              <a:gd name="connsiteX34" fmla="*/ 9676660 w 10497466"/>
              <a:gd name="connsiteY34" fmla="*/ 534826 h 2000604"/>
              <a:gd name="connsiteX35" fmla="*/ 9614516 w 10497466"/>
              <a:gd name="connsiteY35" fmla="*/ 499315 h 2000604"/>
              <a:gd name="connsiteX36" fmla="*/ 9570128 w 10497466"/>
              <a:gd name="connsiteY36" fmla="*/ 490437 h 2000604"/>
              <a:gd name="connsiteX37" fmla="*/ 9454718 w 10497466"/>
              <a:gd name="connsiteY37" fmla="*/ 463804 h 2000604"/>
              <a:gd name="connsiteX38" fmla="*/ 9419208 w 10497466"/>
              <a:gd name="connsiteY38" fmla="*/ 454927 h 2000604"/>
              <a:gd name="connsiteX39" fmla="*/ 9348186 w 10497466"/>
              <a:gd name="connsiteY39" fmla="*/ 446049 h 2000604"/>
              <a:gd name="connsiteX40" fmla="*/ 9286043 w 10497466"/>
              <a:gd name="connsiteY40" fmla="*/ 437171 h 2000604"/>
              <a:gd name="connsiteX41" fmla="*/ 9179510 w 10497466"/>
              <a:gd name="connsiteY41" fmla="*/ 419416 h 2000604"/>
              <a:gd name="connsiteX42" fmla="*/ 9081856 w 10497466"/>
              <a:gd name="connsiteY42" fmla="*/ 401661 h 2000604"/>
              <a:gd name="connsiteX43" fmla="*/ 9001957 w 10497466"/>
              <a:gd name="connsiteY43" fmla="*/ 392783 h 2000604"/>
              <a:gd name="connsiteX44" fmla="*/ 8629095 w 10497466"/>
              <a:gd name="connsiteY44" fmla="*/ 392783 h 2000604"/>
              <a:gd name="connsiteX45" fmla="*/ 8416031 w 10497466"/>
              <a:gd name="connsiteY45" fmla="*/ 419416 h 2000604"/>
              <a:gd name="connsiteX46" fmla="*/ 6347534 w 10497466"/>
              <a:gd name="connsiteY46" fmla="*/ 410538 h 2000604"/>
              <a:gd name="connsiteX47" fmla="*/ 6196613 w 10497466"/>
              <a:gd name="connsiteY47" fmla="*/ 392783 h 2000604"/>
              <a:gd name="connsiteX48" fmla="*/ 6107837 w 10497466"/>
              <a:gd name="connsiteY48" fmla="*/ 383905 h 2000604"/>
              <a:gd name="connsiteX49" fmla="*/ 5149048 w 10497466"/>
              <a:gd name="connsiteY49" fmla="*/ 401661 h 2000604"/>
              <a:gd name="connsiteX50" fmla="*/ 4891596 w 10497466"/>
              <a:gd name="connsiteY50" fmla="*/ 454927 h 2000604"/>
              <a:gd name="connsiteX51" fmla="*/ 4811697 w 10497466"/>
              <a:gd name="connsiteY51" fmla="*/ 463804 h 2000604"/>
              <a:gd name="connsiteX52" fmla="*/ 4705165 w 10497466"/>
              <a:gd name="connsiteY52" fmla="*/ 472682 h 2000604"/>
              <a:gd name="connsiteX53" fmla="*/ 4669654 w 10497466"/>
              <a:gd name="connsiteY53" fmla="*/ 446049 h 2000604"/>
              <a:gd name="connsiteX54" fmla="*/ 4554244 w 10497466"/>
              <a:gd name="connsiteY54" fmla="*/ 428294 h 2000604"/>
              <a:gd name="connsiteX55" fmla="*/ 4447712 w 10497466"/>
              <a:gd name="connsiteY55" fmla="*/ 410538 h 2000604"/>
              <a:gd name="connsiteX56" fmla="*/ 3453413 w 10497466"/>
              <a:gd name="connsiteY56" fmla="*/ 419416 h 2000604"/>
              <a:gd name="connsiteX57" fmla="*/ 2805343 w 10497466"/>
              <a:gd name="connsiteY57" fmla="*/ 428294 h 2000604"/>
              <a:gd name="connsiteX58" fmla="*/ 1816687 w 10497466"/>
              <a:gd name="connsiteY58" fmla="*/ 502864 h 2000604"/>
              <a:gd name="connsiteX59" fmla="*/ 1881114 w 10497466"/>
              <a:gd name="connsiteY59" fmla="*/ 108411 h 2000604"/>
              <a:gd name="connsiteX60" fmla="*/ 1725081 w 10497466"/>
              <a:gd name="connsiteY60" fmla="*/ 58171 h 2000604"/>
              <a:gd name="connsiteX61" fmla="*/ 1598695 w 10497466"/>
              <a:gd name="connsiteY61" fmla="*/ 223 h 2000604"/>
              <a:gd name="connsiteX62" fmla="*/ 1357173 w 10497466"/>
              <a:gd name="connsiteY62" fmla="*/ 37490 h 2000604"/>
              <a:gd name="connsiteX63" fmla="*/ 1133289 w 10497466"/>
              <a:gd name="connsiteY63" fmla="*/ 55829 h 2000604"/>
              <a:gd name="connsiteX64" fmla="*/ 838383 w 10497466"/>
              <a:gd name="connsiteY64" fmla="*/ 64707 h 2000604"/>
              <a:gd name="connsiteX65" fmla="*/ 589375 w 10497466"/>
              <a:gd name="connsiteY65" fmla="*/ 44611 h 2000604"/>
              <a:gd name="connsiteX66" fmla="*/ 383246 w 10497466"/>
              <a:gd name="connsiteY66" fmla="*/ 53489 h 2000604"/>
              <a:gd name="connsiteX67" fmla="*/ 281232 w 10497466"/>
              <a:gd name="connsiteY67" fmla="*/ 156994 h 2000604"/>
              <a:gd name="connsiteX68" fmla="*/ 168834 w 10497466"/>
              <a:gd name="connsiteY68" fmla="*/ 174750 h 2000604"/>
              <a:gd name="connsiteX69" fmla="*/ 129558 w 10497466"/>
              <a:gd name="connsiteY69" fmla="*/ 379422 h 2000604"/>
              <a:gd name="connsiteX70" fmla="*/ 78551 w 10497466"/>
              <a:gd name="connsiteY70" fmla="*/ 585850 h 2000604"/>
              <a:gd name="connsiteX71" fmla="*/ 59290 w 10497466"/>
              <a:gd name="connsiteY71" fmla="*/ 750915 h 2000604"/>
              <a:gd name="connsiteX72" fmla="*/ 50413 w 10497466"/>
              <a:gd name="connsiteY72" fmla="*/ 843789 h 2000604"/>
              <a:gd name="connsiteX73" fmla="*/ 79899 w 10497466"/>
              <a:gd name="connsiteY73" fmla="*/ 925443 h 2000604"/>
              <a:gd name="connsiteX74" fmla="*/ 35510 w 10497466"/>
              <a:gd name="connsiteY74" fmla="*/ 978709 h 2000604"/>
              <a:gd name="connsiteX75" fmla="*/ 8877 w 10497466"/>
              <a:gd name="connsiteY75" fmla="*/ 1067486 h 2000604"/>
              <a:gd name="connsiteX76" fmla="*/ 0 w 10497466"/>
              <a:gd name="connsiteY76" fmla="*/ 1120752 h 2000604"/>
              <a:gd name="connsiteX77" fmla="*/ 17755 w 10497466"/>
              <a:gd name="connsiteY77" fmla="*/ 1262795 h 2000604"/>
              <a:gd name="connsiteX78" fmla="*/ 26633 w 10497466"/>
              <a:gd name="connsiteY78" fmla="*/ 1316061 h 2000604"/>
              <a:gd name="connsiteX79" fmla="*/ 44388 w 10497466"/>
              <a:gd name="connsiteY79" fmla="*/ 1378204 h 2000604"/>
              <a:gd name="connsiteX80" fmla="*/ 62143 w 10497466"/>
              <a:gd name="connsiteY80" fmla="*/ 1422593 h 2000604"/>
              <a:gd name="connsiteX81" fmla="*/ 71021 w 10497466"/>
              <a:gd name="connsiteY81" fmla="*/ 1449226 h 2000604"/>
              <a:gd name="connsiteX82" fmla="*/ 88777 w 10497466"/>
              <a:gd name="connsiteY82" fmla="*/ 1466981 h 2000604"/>
              <a:gd name="connsiteX83" fmla="*/ 133165 w 10497466"/>
              <a:gd name="connsiteY83" fmla="*/ 1529125 h 2000604"/>
              <a:gd name="connsiteX84" fmla="*/ 168676 w 10497466"/>
              <a:gd name="connsiteY84" fmla="*/ 1555758 h 2000604"/>
              <a:gd name="connsiteX85" fmla="*/ 213064 w 10497466"/>
              <a:gd name="connsiteY85" fmla="*/ 1609024 h 2000604"/>
              <a:gd name="connsiteX86" fmla="*/ 230819 w 10497466"/>
              <a:gd name="connsiteY86" fmla="*/ 1635657 h 2000604"/>
              <a:gd name="connsiteX87" fmla="*/ 275208 w 10497466"/>
              <a:gd name="connsiteY87" fmla="*/ 1680045 h 2000604"/>
              <a:gd name="connsiteX88" fmla="*/ 346229 w 10497466"/>
              <a:gd name="connsiteY88" fmla="*/ 1768822 h 2000604"/>
              <a:gd name="connsiteX89" fmla="*/ 372862 w 10497466"/>
              <a:gd name="connsiteY89" fmla="*/ 1777699 h 2000604"/>
              <a:gd name="connsiteX90" fmla="*/ 417250 w 10497466"/>
              <a:gd name="connsiteY90" fmla="*/ 1804332 h 2000604"/>
              <a:gd name="connsiteX91" fmla="*/ 452761 w 10497466"/>
              <a:gd name="connsiteY91" fmla="*/ 1822088 h 2000604"/>
              <a:gd name="connsiteX92" fmla="*/ 497149 w 10497466"/>
              <a:gd name="connsiteY92" fmla="*/ 1839843 h 2000604"/>
              <a:gd name="connsiteX93" fmla="*/ 514905 w 10497466"/>
              <a:gd name="connsiteY93" fmla="*/ 1857598 h 2000604"/>
              <a:gd name="connsiteX94" fmla="*/ 550415 w 10497466"/>
              <a:gd name="connsiteY94" fmla="*/ 1866476 h 2000604"/>
              <a:gd name="connsiteX95" fmla="*/ 577048 w 10497466"/>
              <a:gd name="connsiteY95" fmla="*/ 1875354 h 2000604"/>
              <a:gd name="connsiteX96" fmla="*/ 612559 w 10497466"/>
              <a:gd name="connsiteY96" fmla="*/ 1884232 h 2000604"/>
              <a:gd name="connsiteX97" fmla="*/ 665825 w 10497466"/>
              <a:gd name="connsiteY97" fmla="*/ 1901987 h 2000604"/>
              <a:gd name="connsiteX98" fmla="*/ 719091 w 10497466"/>
              <a:gd name="connsiteY98" fmla="*/ 1919742 h 2000604"/>
              <a:gd name="connsiteX99" fmla="*/ 745724 w 10497466"/>
              <a:gd name="connsiteY99" fmla="*/ 1928620 h 2000604"/>
              <a:gd name="connsiteX100" fmla="*/ 790112 w 10497466"/>
              <a:gd name="connsiteY100" fmla="*/ 1937498 h 2000604"/>
              <a:gd name="connsiteX101" fmla="*/ 914400 w 10497466"/>
              <a:gd name="connsiteY101" fmla="*/ 1915837 h 2000604"/>
              <a:gd name="connsiteX102" fmla="*/ 1029810 w 10497466"/>
              <a:gd name="connsiteY102" fmla="*/ 1916193 h 2000604"/>
              <a:gd name="connsiteX103" fmla="*/ 1080919 w 10497466"/>
              <a:gd name="connsiteY103" fmla="*/ 1925070 h 2000604"/>
              <a:gd name="connsiteX104" fmla="*/ 1166461 w 10497466"/>
              <a:gd name="connsiteY104" fmla="*/ 1929686 h 2000604"/>
              <a:gd name="connsiteX105" fmla="*/ 1276478 w 10497466"/>
              <a:gd name="connsiteY105" fmla="*/ 1938565 h 2000604"/>
              <a:gd name="connsiteX106" fmla="*/ 1526959 w 10497466"/>
              <a:gd name="connsiteY106" fmla="*/ 1951702 h 2000604"/>
              <a:gd name="connsiteX107" fmla="*/ 1633491 w 10497466"/>
              <a:gd name="connsiteY107" fmla="*/ 1999641 h 2000604"/>
              <a:gd name="connsiteX108" fmla="*/ 1695635 w 10497466"/>
              <a:gd name="connsiteY108" fmla="*/ 1981886 h 2000604"/>
              <a:gd name="connsiteX109" fmla="*/ 1740023 w 10497466"/>
              <a:gd name="connsiteY109" fmla="*/ 1964131 h 2000604"/>
              <a:gd name="connsiteX110" fmla="*/ 1775534 w 10497466"/>
              <a:gd name="connsiteY110" fmla="*/ 1955253 h 2000604"/>
              <a:gd name="connsiteX111" fmla="*/ 1828800 w 10497466"/>
              <a:gd name="connsiteY111" fmla="*/ 1937498 h 2000604"/>
              <a:gd name="connsiteX112" fmla="*/ 1855433 w 10497466"/>
              <a:gd name="connsiteY112" fmla="*/ 1928620 h 2000604"/>
              <a:gd name="connsiteX113" fmla="*/ 1953087 w 10497466"/>
              <a:gd name="connsiteY113" fmla="*/ 1910865 h 2000604"/>
              <a:gd name="connsiteX114" fmla="*/ 1988598 w 10497466"/>
              <a:gd name="connsiteY114" fmla="*/ 1901987 h 2000604"/>
              <a:gd name="connsiteX115" fmla="*/ 2059619 w 10497466"/>
              <a:gd name="connsiteY115" fmla="*/ 1884232 h 2000604"/>
              <a:gd name="connsiteX116" fmla="*/ 2627790 w 10497466"/>
              <a:gd name="connsiteY116" fmla="*/ 1875354 h 2000604"/>
              <a:gd name="connsiteX117" fmla="*/ 2734322 w 10497466"/>
              <a:gd name="connsiteY117" fmla="*/ 1857598 h 2000604"/>
              <a:gd name="connsiteX118" fmla="*/ 2902998 w 10497466"/>
              <a:gd name="connsiteY118" fmla="*/ 1822088 h 2000604"/>
              <a:gd name="connsiteX119" fmla="*/ 3027285 w 10497466"/>
              <a:gd name="connsiteY119" fmla="*/ 1804332 h 2000604"/>
              <a:gd name="connsiteX120" fmla="*/ 3222594 w 10497466"/>
              <a:gd name="connsiteY120" fmla="*/ 1768822 h 2000604"/>
              <a:gd name="connsiteX121" fmla="*/ 3577701 w 10497466"/>
              <a:gd name="connsiteY121" fmla="*/ 1733311 h 2000604"/>
              <a:gd name="connsiteX122" fmla="*/ 3986074 w 10497466"/>
              <a:gd name="connsiteY122" fmla="*/ 1751066 h 2000604"/>
              <a:gd name="connsiteX123" fmla="*/ 4074850 w 10497466"/>
              <a:gd name="connsiteY123" fmla="*/ 1795455 h 2000604"/>
              <a:gd name="connsiteX124" fmla="*/ 4128116 w 10497466"/>
              <a:gd name="connsiteY124" fmla="*/ 1786577 h 2000604"/>
              <a:gd name="connsiteX125" fmla="*/ 4163627 w 10497466"/>
              <a:gd name="connsiteY125" fmla="*/ 1777699 h 2000604"/>
              <a:gd name="connsiteX126" fmla="*/ 4225771 w 10497466"/>
              <a:gd name="connsiteY126" fmla="*/ 1768822 h 2000604"/>
              <a:gd name="connsiteX127" fmla="*/ 4634143 w 10497466"/>
              <a:gd name="connsiteY127" fmla="*/ 1777699 h 2000604"/>
              <a:gd name="connsiteX128" fmla="*/ 4696287 w 10497466"/>
              <a:gd name="connsiteY128" fmla="*/ 1795455 h 2000604"/>
              <a:gd name="connsiteX129" fmla="*/ 4838330 w 10497466"/>
              <a:gd name="connsiteY129" fmla="*/ 1822088 h 2000604"/>
              <a:gd name="connsiteX130" fmla="*/ 5007006 w 10497466"/>
              <a:gd name="connsiteY130" fmla="*/ 1857598 h 2000604"/>
              <a:gd name="connsiteX131" fmla="*/ 5166804 w 10497466"/>
              <a:gd name="connsiteY131" fmla="*/ 1875354 h 2000604"/>
              <a:gd name="connsiteX132" fmla="*/ 5495277 w 10497466"/>
              <a:gd name="connsiteY132" fmla="*/ 1893109 h 2000604"/>
              <a:gd name="connsiteX133" fmla="*/ 5575177 w 10497466"/>
              <a:gd name="connsiteY133" fmla="*/ 1901987 h 2000604"/>
              <a:gd name="connsiteX134" fmla="*/ 6152225 w 10497466"/>
              <a:gd name="connsiteY134" fmla="*/ 1884232 h 2000604"/>
              <a:gd name="connsiteX135" fmla="*/ 6205491 w 10497466"/>
              <a:gd name="connsiteY135" fmla="*/ 1875354 h 2000604"/>
              <a:gd name="connsiteX136" fmla="*/ 6365289 w 10497466"/>
              <a:gd name="connsiteY136" fmla="*/ 1928619 h 2000604"/>
              <a:gd name="connsiteX137" fmla="*/ 6498455 w 10497466"/>
              <a:gd name="connsiteY137" fmla="*/ 1928620 h 2000604"/>
              <a:gd name="connsiteX138" fmla="*/ 6578353 w 10497466"/>
              <a:gd name="connsiteY138" fmla="*/ 1919742 h 2000604"/>
              <a:gd name="connsiteX139" fmla="*/ 6747029 w 10497466"/>
              <a:gd name="connsiteY139" fmla="*/ 1901987 h 2000604"/>
              <a:gd name="connsiteX140" fmla="*/ 6773662 w 10497466"/>
              <a:gd name="connsiteY140" fmla="*/ 1937497 h 2000604"/>
              <a:gd name="connsiteX141" fmla="*/ 6862438 w 10497466"/>
              <a:gd name="connsiteY141" fmla="*/ 1893109 h 2000604"/>
              <a:gd name="connsiteX142" fmla="*/ 6924582 w 10497466"/>
              <a:gd name="connsiteY142" fmla="*/ 1901987 h 2000604"/>
              <a:gd name="connsiteX143" fmla="*/ 7013358 w 10497466"/>
              <a:gd name="connsiteY143" fmla="*/ 1884231 h 2000604"/>
              <a:gd name="connsiteX144" fmla="*/ 7102136 w 10497466"/>
              <a:gd name="connsiteY144" fmla="*/ 1875354 h 2000604"/>
              <a:gd name="connsiteX145" fmla="*/ 7155402 w 10497466"/>
              <a:gd name="connsiteY145" fmla="*/ 1893110 h 2000604"/>
              <a:gd name="connsiteX146" fmla="*/ 7164280 w 10497466"/>
              <a:gd name="connsiteY146" fmla="*/ 1857598 h 2000604"/>
              <a:gd name="connsiteX147" fmla="*/ 7279690 w 10497466"/>
              <a:gd name="connsiteY147" fmla="*/ 1848721 h 2000604"/>
              <a:gd name="connsiteX148" fmla="*/ 7386221 w 10497466"/>
              <a:gd name="connsiteY148" fmla="*/ 1813210 h 2000604"/>
              <a:gd name="connsiteX149" fmla="*/ 7439488 w 10497466"/>
              <a:gd name="connsiteY149" fmla="*/ 1777699 h 2000604"/>
              <a:gd name="connsiteX150" fmla="*/ 7572652 w 10497466"/>
              <a:gd name="connsiteY150" fmla="*/ 1786578 h 2000604"/>
              <a:gd name="connsiteX151" fmla="*/ 7696939 w 10497466"/>
              <a:gd name="connsiteY151" fmla="*/ 1804333 h 2000604"/>
              <a:gd name="connsiteX152" fmla="*/ 7767961 w 10497466"/>
              <a:gd name="connsiteY152" fmla="*/ 1777699 h 2000604"/>
              <a:gd name="connsiteX153" fmla="*/ 7945514 w 10497466"/>
              <a:gd name="connsiteY153" fmla="*/ 1786577 h 2000604"/>
              <a:gd name="connsiteX154" fmla="*/ 8007658 w 10497466"/>
              <a:gd name="connsiteY154" fmla="*/ 1830966 h 2000604"/>
              <a:gd name="connsiteX155" fmla="*/ 8123068 w 10497466"/>
              <a:gd name="connsiteY155" fmla="*/ 1768822 h 2000604"/>
              <a:gd name="connsiteX156" fmla="*/ 8238478 w 10497466"/>
              <a:gd name="connsiteY156" fmla="*/ 1751066 h 2000604"/>
              <a:gd name="connsiteX157" fmla="*/ 8265110 w 10497466"/>
              <a:gd name="connsiteY157" fmla="*/ 1768822 h 2000604"/>
              <a:gd name="connsiteX158" fmla="*/ 8211844 w 10497466"/>
              <a:gd name="connsiteY158" fmla="*/ 1795455 h 2000604"/>
              <a:gd name="connsiteX159" fmla="*/ 8371643 w 10497466"/>
              <a:gd name="connsiteY159" fmla="*/ 1786577 h 2000604"/>
              <a:gd name="connsiteX160" fmla="*/ 8451542 w 10497466"/>
              <a:gd name="connsiteY160" fmla="*/ 1768822 h 2000604"/>
              <a:gd name="connsiteX161" fmla="*/ 8957569 w 10497466"/>
              <a:gd name="connsiteY161" fmla="*/ 1688923 h 2000604"/>
              <a:gd name="connsiteX162" fmla="*/ 8948691 w 10497466"/>
              <a:gd name="connsiteY162" fmla="*/ 1697800 h 2000604"/>
              <a:gd name="connsiteX163" fmla="*/ 8877670 w 10497466"/>
              <a:gd name="connsiteY163" fmla="*/ 1724433 h 2000604"/>
              <a:gd name="connsiteX164" fmla="*/ 8859914 w 10497466"/>
              <a:gd name="connsiteY164" fmla="*/ 1742189 h 2000604"/>
              <a:gd name="connsiteX165" fmla="*/ 8833281 w 10497466"/>
              <a:gd name="connsiteY165" fmla="*/ 1751066 h 2000604"/>
              <a:gd name="connsiteX166" fmla="*/ 8815526 w 10497466"/>
              <a:gd name="connsiteY166" fmla="*/ 1768822 h 2000604"/>
              <a:gd name="connsiteX167" fmla="*/ 8788893 w 10497466"/>
              <a:gd name="connsiteY167" fmla="*/ 1786577 h 2000604"/>
              <a:gd name="connsiteX168" fmla="*/ 8788893 w 10497466"/>
              <a:gd name="connsiteY168" fmla="*/ 1671167 h 2000604"/>
              <a:gd name="connsiteX0" fmla="*/ 8788893 w 10497466"/>
              <a:gd name="connsiteY0" fmla="*/ 1679312 h 2008749"/>
              <a:gd name="connsiteX1" fmla="*/ 8788893 w 10497466"/>
              <a:gd name="connsiteY1" fmla="*/ 1679312 h 2008749"/>
              <a:gd name="connsiteX2" fmla="*/ 9401452 w 10497466"/>
              <a:gd name="connsiteY2" fmla="*/ 1670435 h 2008749"/>
              <a:gd name="connsiteX3" fmla="*/ 9490229 w 10497466"/>
              <a:gd name="connsiteY3" fmla="*/ 1652679 h 2008749"/>
              <a:gd name="connsiteX4" fmla="*/ 9792070 w 10497466"/>
              <a:gd name="connsiteY4" fmla="*/ 1634924 h 2008749"/>
              <a:gd name="connsiteX5" fmla="*/ 9916357 w 10497466"/>
              <a:gd name="connsiteY5" fmla="*/ 1626046 h 2008749"/>
              <a:gd name="connsiteX6" fmla="*/ 9987378 w 10497466"/>
              <a:gd name="connsiteY6" fmla="*/ 1608291 h 2008749"/>
              <a:gd name="connsiteX7" fmla="*/ 10031767 w 10497466"/>
              <a:gd name="connsiteY7" fmla="*/ 1599413 h 2008749"/>
              <a:gd name="connsiteX8" fmla="*/ 10085033 w 10497466"/>
              <a:gd name="connsiteY8" fmla="*/ 1581658 h 2008749"/>
              <a:gd name="connsiteX9" fmla="*/ 10173810 w 10497466"/>
              <a:gd name="connsiteY9" fmla="*/ 1555025 h 2008749"/>
              <a:gd name="connsiteX10" fmla="*/ 10218198 w 10497466"/>
              <a:gd name="connsiteY10" fmla="*/ 1519514 h 2008749"/>
              <a:gd name="connsiteX11" fmla="*/ 10244831 w 10497466"/>
              <a:gd name="connsiteY11" fmla="*/ 1501759 h 2008749"/>
              <a:gd name="connsiteX12" fmla="*/ 10298097 w 10497466"/>
              <a:gd name="connsiteY12" fmla="*/ 1439615 h 2008749"/>
              <a:gd name="connsiteX13" fmla="*/ 10351363 w 10497466"/>
              <a:gd name="connsiteY13" fmla="*/ 1421860 h 2008749"/>
              <a:gd name="connsiteX14" fmla="*/ 10386874 w 10497466"/>
              <a:gd name="connsiteY14" fmla="*/ 1395227 h 2008749"/>
              <a:gd name="connsiteX15" fmla="*/ 10422384 w 10497466"/>
              <a:gd name="connsiteY15" fmla="*/ 1386349 h 2008749"/>
              <a:gd name="connsiteX16" fmla="*/ 10466773 w 10497466"/>
              <a:gd name="connsiteY16" fmla="*/ 1350839 h 2008749"/>
              <a:gd name="connsiteX17" fmla="*/ 10475650 w 10497466"/>
              <a:gd name="connsiteY17" fmla="*/ 995732 h 2008749"/>
              <a:gd name="connsiteX18" fmla="*/ 10440140 w 10497466"/>
              <a:gd name="connsiteY18" fmla="*/ 951343 h 2008749"/>
              <a:gd name="connsiteX19" fmla="*/ 10422384 w 10497466"/>
              <a:gd name="connsiteY19" fmla="*/ 924710 h 2008749"/>
              <a:gd name="connsiteX20" fmla="*/ 10360241 w 10497466"/>
              <a:gd name="connsiteY20" fmla="*/ 898077 h 2008749"/>
              <a:gd name="connsiteX21" fmla="*/ 10324730 w 10497466"/>
              <a:gd name="connsiteY21" fmla="*/ 844811 h 2008749"/>
              <a:gd name="connsiteX22" fmla="*/ 10306975 w 10497466"/>
              <a:gd name="connsiteY22" fmla="*/ 818178 h 2008749"/>
              <a:gd name="connsiteX23" fmla="*/ 10280342 w 10497466"/>
              <a:gd name="connsiteY23" fmla="*/ 809301 h 2008749"/>
              <a:gd name="connsiteX24" fmla="*/ 10218198 w 10497466"/>
              <a:gd name="connsiteY24" fmla="*/ 738279 h 2008749"/>
              <a:gd name="connsiteX25" fmla="*/ 10182687 w 10497466"/>
              <a:gd name="connsiteY25" fmla="*/ 720524 h 2008749"/>
              <a:gd name="connsiteX26" fmla="*/ 10093910 w 10497466"/>
              <a:gd name="connsiteY26" fmla="*/ 676136 h 2008749"/>
              <a:gd name="connsiteX27" fmla="*/ 10014011 w 10497466"/>
              <a:gd name="connsiteY27" fmla="*/ 649503 h 2008749"/>
              <a:gd name="connsiteX28" fmla="*/ 9978501 w 10497466"/>
              <a:gd name="connsiteY28" fmla="*/ 640625 h 2008749"/>
              <a:gd name="connsiteX29" fmla="*/ 9934112 w 10497466"/>
              <a:gd name="connsiteY29" fmla="*/ 631747 h 2008749"/>
              <a:gd name="connsiteX30" fmla="*/ 9898602 w 10497466"/>
              <a:gd name="connsiteY30" fmla="*/ 622870 h 2008749"/>
              <a:gd name="connsiteX31" fmla="*/ 9836458 w 10497466"/>
              <a:gd name="connsiteY31" fmla="*/ 613992 h 2008749"/>
              <a:gd name="connsiteX32" fmla="*/ 9783192 w 10497466"/>
              <a:gd name="connsiteY32" fmla="*/ 596237 h 2008749"/>
              <a:gd name="connsiteX33" fmla="*/ 9729926 w 10497466"/>
              <a:gd name="connsiteY33" fmla="*/ 569604 h 2008749"/>
              <a:gd name="connsiteX34" fmla="*/ 9676660 w 10497466"/>
              <a:gd name="connsiteY34" fmla="*/ 542971 h 2008749"/>
              <a:gd name="connsiteX35" fmla="*/ 9614516 w 10497466"/>
              <a:gd name="connsiteY35" fmla="*/ 507460 h 2008749"/>
              <a:gd name="connsiteX36" fmla="*/ 9570128 w 10497466"/>
              <a:gd name="connsiteY36" fmla="*/ 498582 h 2008749"/>
              <a:gd name="connsiteX37" fmla="*/ 9454718 w 10497466"/>
              <a:gd name="connsiteY37" fmla="*/ 471949 h 2008749"/>
              <a:gd name="connsiteX38" fmla="*/ 9419208 w 10497466"/>
              <a:gd name="connsiteY38" fmla="*/ 463072 h 2008749"/>
              <a:gd name="connsiteX39" fmla="*/ 9348186 w 10497466"/>
              <a:gd name="connsiteY39" fmla="*/ 454194 h 2008749"/>
              <a:gd name="connsiteX40" fmla="*/ 9286043 w 10497466"/>
              <a:gd name="connsiteY40" fmla="*/ 445316 h 2008749"/>
              <a:gd name="connsiteX41" fmla="*/ 9179510 w 10497466"/>
              <a:gd name="connsiteY41" fmla="*/ 427561 h 2008749"/>
              <a:gd name="connsiteX42" fmla="*/ 9081856 w 10497466"/>
              <a:gd name="connsiteY42" fmla="*/ 409806 h 2008749"/>
              <a:gd name="connsiteX43" fmla="*/ 9001957 w 10497466"/>
              <a:gd name="connsiteY43" fmla="*/ 400928 h 2008749"/>
              <a:gd name="connsiteX44" fmla="*/ 8629095 w 10497466"/>
              <a:gd name="connsiteY44" fmla="*/ 400928 h 2008749"/>
              <a:gd name="connsiteX45" fmla="*/ 8416031 w 10497466"/>
              <a:gd name="connsiteY45" fmla="*/ 427561 h 2008749"/>
              <a:gd name="connsiteX46" fmla="*/ 6347534 w 10497466"/>
              <a:gd name="connsiteY46" fmla="*/ 418683 h 2008749"/>
              <a:gd name="connsiteX47" fmla="*/ 6196613 w 10497466"/>
              <a:gd name="connsiteY47" fmla="*/ 400928 h 2008749"/>
              <a:gd name="connsiteX48" fmla="*/ 6107837 w 10497466"/>
              <a:gd name="connsiteY48" fmla="*/ 392050 h 2008749"/>
              <a:gd name="connsiteX49" fmla="*/ 5149048 w 10497466"/>
              <a:gd name="connsiteY49" fmla="*/ 409806 h 2008749"/>
              <a:gd name="connsiteX50" fmla="*/ 4891596 w 10497466"/>
              <a:gd name="connsiteY50" fmla="*/ 463072 h 2008749"/>
              <a:gd name="connsiteX51" fmla="*/ 4811697 w 10497466"/>
              <a:gd name="connsiteY51" fmla="*/ 471949 h 2008749"/>
              <a:gd name="connsiteX52" fmla="*/ 4705165 w 10497466"/>
              <a:gd name="connsiteY52" fmla="*/ 480827 h 2008749"/>
              <a:gd name="connsiteX53" fmla="*/ 4669654 w 10497466"/>
              <a:gd name="connsiteY53" fmla="*/ 454194 h 2008749"/>
              <a:gd name="connsiteX54" fmla="*/ 4554244 w 10497466"/>
              <a:gd name="connsiteY54" fmla="*/ 436439 h 2008749"/>
              <a:gd name="connsiteX55" fmla="*/ 4447712 w 10497466"/>
              <a:gd name="connsiteY55" fmla="*/ 418683 h 2008749"/>
              <a:gd name="connsiteX56" fmla="*/ 3453413 w 10497466"/>
              <a:gd name="connsiteY56" fmla="*/ 427561 h 2008749"/>
              <a:gd name="connsiteX57" fmla="*/ 2805343 w 10497466"/>
              <a:gd name="connsiteY57" fmla="*/ 436439 h 2008749"/>
              <a:gd name="connsiteX58" fmla="*/ 2328540 w 10497466"/>
              <a:gd name="connsiteY58" fmla="*/ 14 h 2008749"/>
              <a:gd name="connsiteX59" fmla="*/ 1881114 w 10497466"/>
              <a:gd name="connsiteY59" fmla="*/ 116556 h 2008749"/>
              <a:gd name="connsiteX60" fmla="*/ 1725081 w 10497466"/>
              <a:gd name="connsiteY60" fmla="*/ 66316 h 2008749"/>
              <a:gd name="connsiteX61" fmla="*/ 1598695 w 10497466"/>
              <a:gd name="connsiteY61" fmla="*/ 8368 h 2008749"/>
              <a:gd name="connsiteX62" fmla="*/ 1357173 w 10497466"/>
              <a:gd name="connsiteY62" fmla="*/ 45635 h 2008749"/>
              <a:gd name="connsiteX63" fmla="*/ 1133289 w 10497466"/>
              <a:gd name="connsiteY63" fmla="*/ 63974 h 2008749"/>
              <a:gd name="connsiteX64" fmla="*/ 838383 w 10497466"/>
              <a:gd name="connsiteY64" fmla="*/ 72852 h 2008749"/>
              <a:gd name="connsiteX65" fmla="*/ 589375 w 10497466"/>
              <a:gd name="connsiteY65" fmla="*/ 52756 h 2008749"/>
              <a:gd name="connsiteX66" fmla="*/ 383246 w 10497466"/>
              <a:gd name="connsiteY66" fmla="*/ 61634 h 2008749"/>
              <a:gd name="connsiteX67" fmla="*/ 281232 w 10497466"/>
              <a:gd name="connsiteY67" fmla="*/ 165139 h 2008749"/>
              <a:gd name="connsiteX68" fmla="*/ 168834 w 10497466"/>
              <a:gd name="connsiteY68" fmla="*/ 182895 h 2008749"/>
              <a:gd name="connsiteX69" fmla="*/ 129558 w 10497466"/>
              <a:gd name="connsiteY69" fmla="*/ 387567 h 2008749"/>
              <a:gd name="connsiteX70" fmla="*/ 78551 w 10497466"/>
              <a:gd name="connsiteY70" fmla="*/ 593995 h 2008749"/>
              <a:gd name="connsiteX71" fmla="*/ 59290 w 10497466"/>
              <a:gd name="connsiteY71" fmla="*/ 759060 h 2008749"/>
              <a:gd name="connsiteX72" fmla="*/ 50413 w 10497466"/>
              <a:gd name="connsiteY72" fmla="*/ 851934 h 2008749"/>
              <a:gd name="connsiteX73" fmla="*/ 79899 w 10497466"/>
              <a:gd name="connsiteY73" fmla="*/ 933588 h 2008749"/>
              <a:gd name="connsiteX74" fmla="*/ 35510 w 10497466"/>
              <a:gd name="connsiteY74" fmla="*/ 986854 h 2008749"/>
              <a:gd name="connsiteX75" fmla="*/ 8877 w 10497466"/>
              <a:gd name="connsiteY75" fmla="*/ 1075631 h 2008749"/>
              <a:gd name="connsiteX76" fmla="*/ 0 w 10497466"/>
              <a:gd name="connsiteY76" fmla="*/ 1128897 h 2008749"/>
              <a:gd name="connsiteX77" fmla="*/ 17755 w 10497466"/>
              <a:gd name="connsiteY77" fmla="*/ 1270940 h 2008749"/>
              <a:gd name="connsiteX78" fmla="*/ 26633 w 10497466"/>
              <a:gd name="connsiteY78" fmla="*/ 1324206 h 2008749"/>
              <a:gd name="connsiteX79" fmla="*/ 44388 w 10497466"/>
              <a:gd name="connsiteY79" fmla="*/ 1386349 h 2008749"/>
              <a:gd name="connsiteX80" fmla="*/ 62143 w 10497466"/>
              <a:gd name="connsiteY80" fmla="*/ 1430738 h 2008749"/>
              <a:gd name="connsiteX81" fmla="*/ 71021 w 10497466"/>
              <a:gd name="connsiteY81" fmla="*/ 1457371 h 2008749"/>
              <a:gd name="connsiteX82" fmla="*/ 88777 w 10497466"/>
              <a:gd name="connsiteY82" fmla="*/ 1475126 h 2008749"/>
              <a:gd name="connsiteX83" fmla="*/ 133165 w 10497466"/>
              <a:gd name="connsiteY83" fmla="*/ 1537270 h 2008749"/>
              <a:gd name="connsiteX84" fmla="*/ 168676 w 10497466"/>
              <a:gd name="connsiteY84" fmla="*/ 1563903 h 2008749"/>
              <a:gd name="connsiteX85" fmla="*/ 213064 w 10497466"/>
              <a:gd name="connsiteY85" fmla="*/ 1617169 h 2008749"/>
              <a:gd name="connsiteX86" fmla="*/ 230819 w 10497466"/>
              <a:gd name="connsiteY86" fmla="*/ 1643802 h 2008749"/>
              <a:gd name="connsiteX87" fmla="*/ 275208 w 10497466"/>
              <a:gd name="connsiteY87" fmla="*/ 1688190 h 2008749"/>
              <a:gd name="connsiteX88" fmla="*/ 346229 w 10497466"/>
              <a:gd name="connsiteY88" fmla="*/ 1776967 h 2008749"/>
              <a:gd name="connsiteX89" fmla="*/ 372862 w 10497466"/>
              <a:gd name="connsiteY89" fmla="*/ 1785844 h 2008749"/>
              <a:gd name="connsiteX90" fmla="*/ 417250 w 10497466"/>
              <a:gd name="connsiteY90" fmla="*/ 1812477 h 2008749"/>
              <a:gd name="connsiteX91" fmla="*/ 452761 w 10497466"/>
              <a:gd name="connsiteY91" fmla="*/ 1830233 h 2008749"/>
              <a:gd name="connsiteX92" fmla="*/ 497149 w 10497466"/>
              <a:gd name="connsiteY92" fmla="*/ 1847988 h 2008749"/>
              <a:gd name="connsiteX93" fmla="*/ 514905 w 10497466"/>
              <a:gd name="connsiteY93" fmla="*/ 1865743 h 2008749"/>
              <a:gd name="connsiteX94" fmla="*/ 550415 w 10497466"/>
              <a:gd name="connsiteY94" fmla="*/ 1874621 h 2008749"/>
              <a:gd name="connsiteX95" fmla="*/ 577048 w 10497466"/>
              <a:gd name="connsiteY95" fmla="*/ 1883499 h 2008749"/>
              <a:gd name="connsiteX96" fmla="*/ 612559 w 10497466"/>
              <a:gd name="connsiteY96" fmla="*/ 1892377 h 2008749"/>
              <a:gd name="connsiteX97" fmla="*/ 665825 w 10497466"/>
              <a:gd name="connsiteY97" fmla="*/ 1910132 h 2008749"/>
              <a:gd name="connsiteX98" fmla="*/ 719091 w 10497466"/>
              <a:gd name="connsiteY98" fmla="*/ 1927887 h 2008749"/>
              <a:gd name="connsiteX99" fmla="*/ 745724 w 10497466"/>
              <a:gd name="connsiteY99" fmla="*/ 1936765 h 2008749"/>
              <a:gd name="connsiteX100" fmla="*/ 790112 w 10497466"/>
              <a:gd name="connsiteY100" fmla="*/ 1945643 h 2008749"/>
              <a:gd name="connsiteX101" fmla="*/ 914400 w 10497466"/>
              <a:gd name="connsiteY101" fmla="*/ 1923982 h 2008749"/>
              <a:gd name="connsiteX102" fmla="*/ 1029810 w 10497466"/>
              <a:gd name="connsiteY102" fmla="*/ 1924338 h 2008749"/>
              <a:gd name="connsiteX103" fmla="*/ 1080919 w 10497466"/>
              <a:gd name="connsiteY103" fmla="*/ 1933215 h 2008749"/>
              <a:gd name="connsiteX104" fmla="*/ 1166461 w 10497466"/>
              <a:gd name="connsiteY104" fmla="*/ 1937831 h 2008749"/>
              <a:gd name="connsiteX105" fmla="*/ 1276478 w 10497466"/>
              <a:gd name="connsiteY105" fmla="*/ 1946710 h 2008749"/>
              <a:gd name="connsiteX106" fmla="*/ 1526959 w 10497466"/>
              <a:gd name="connsiteY106" fmla="*/ 1959847 h 2008749"/>
              <a:gd name="connsiteX107" fmla="*/ 1633491 w 10497466"/>
              <a:gd name="connsiteY107" fmla="*/ 2007786 h 2008749"/>
              <a:gd name="connsiteX108" fmla="*/ 1695635 w 10497466"/>
              <a:gd name="connsiteY108" fmla="*/ 1990031 h 2008749"/>
              <a:gd name="connsiteX109" fmla="*/ 1740023 w 10497466"/>
              <a:gd name="connsiteY109" fmla="*/ 1972276 h 2008749"/>
              <a:gd name="connsiteX110" fmla="*/ 1775534 w 10497466"/>
              <a:gd name="connsiteY110" fmla="*/ 1963398 h 2008749"/>
              <a:gd name="connsiteX111" fmla="*/ 1828800 w 10497466"/>
              <a:gd name="connsiteY111" fmla="*/ 1945643 h 2008749"/>
              <a:gd name="connsiteX112" fmla="*/ 1855433 w 10497466"/>
              <a:gd name="connsiteY112" fmla="*/ 1936765 h 2008749"/>
              <a:gd name="connsiteX113" fmla="*/ 1953087 w 10497466"/>
              <a:gd name="connsiteY113" fmla="*/ 1919010 h 2008749"/>
              <a:gd name="connsiteX114" fmla="*/ 1988598 w 10497466"/>
              <a:gd name="connsiteY114" fmla="*/ 1910132 h 2008749"/>
              <a:gd name="connsiteX115" fmla="*/ 2059619 w 10497466"/>
              <a:gd name="connsiteY115" fmla="*/ 1892377 h 2008749"/>
              <a:gd name="connsiteX116" fmla="*/ 2627790 w 10497466"/>
              <a:gd name="connsiteY116" fmla="*/ 1883499 h 2008749"/>
              <a:gd name="connsiteX117" fmla="*/ 2734322 w 10497466"/>
              <a:gd name="connsiteY117" fmla="*/ 1865743 h 2008749"/>
              <a:gd name="connsiteX118" fmla="*/ 2902998 w 10497466"/>
              <a:gd name="connsiteY118" fmla="*/ 1830233 h 2008749"/>
              <a:gd name="connsiteX119" fmla="*/ 3027285 w 10497466"/>
              <a:gd name="connsiteY119" fmla="*/ 1812477 h 2008749"/>
              <a:gd name="connsiteX120" fmla="*/ 3222594 w 10497466"/>
              <a:gd name="connsiteY120" fmla="*/ 1776967 h 2008749"/>
              <a:gd name="connsiteX121" fmla="*/ 3577701 w 10497466"/>
              <a:gd name="connsiteY121" fmla="*/ 1741456 h 2008749"/>
              <a:gd name="connsiteX122" fmla="*/ 3986074 w 10497466"/>
              <a:gd name="connsiteY122" fmla="*/ 1759211 h 2008749"/>
              <a:gd name="connsiteX123" fmla="*/ 4074850 w 10497466"/>
              <a:gd name="connsiteY123" fmla="*/ 1803600 h 2008749"/>
              <a:gd name="connsiteX124" fmla="*/ 4128116 w 10497466"/>
              <a:gd name="connsiteY124" fmla="*/ 1794722 h 2008749"/>
              <a:gd name="connsiteX125" fmla="*/ 4163627 w 10497466"/>
              <a:gd name="connsiteY125" fmla="*/ 1785844 h 2008749"/>
              <a:gd name="connsiteX126" fmla="*/ 4225771 w 10497466"/>
              <a:gd name="connsiteY126" fmla="*/ 1776967 h 2008749"/>
              <a:gd name="connsiteX127" fmla="*/ 4634143 w 10497466"/>
              <a:gd name="connsiteY127" fmla="*/ 1785844 h 2008749"/>
              <a:gd name="connsiteX128" fmla="*/ 4696287 w 10497466"/>
              <a:gd name="connsiteY128" fmla="*/ 1803600 h 2008749"/>
              <a:gd name="connsiteX129" fmla="*/ 4838330 w 10497466"/>
              <a:gd name="connsiteY129" fmla="*/ 1830233 h 2008749"/>
              <a:gd name="connsiteX130" fmla="*/ 5007006 w 10497466"/>
              <a:gd name="connsiteY130" fmla="*/ 1865743 h 2008749"/>
              <a:gd name="connsiteX131" fmla="*/ 5166804 w 10497466"/>
              <a:gd name="connsiteY131" fmla="*/ 1883499 h 2008749"/>
              <a:gd name="connsiteX132" fmla="*/ 5495277 w 10497466"/>
              <a:gd name="connsiteY132" fmla="*/ 1901254 h 2008749"/>
              <a:gd name="connsiteX133" fmla="*/ 5575177 w 10497466"/>
              <a:gd name="connsiteY133" fmla="*/ 1910132 h 2008749"/>
              <a:gd name="connsiteX134" fmla="*/ 6152225 w 10497466"/>
              <a:gd name="connsiteY134" fmla="*/ 1892377 h 2008749"/>
              <a:gd name="connsiteX135" fmla="*/ 6205491 w 10497466"/>
              <a:gd name="connsiteY135" fmla="*/ 1883499 h 2008749"/>
              <a:gd name="connsiteX136" fmla="*/ 6365289 w 10497466"/>
              <a:gd name="connsiteY136" fmla="*/ 1936764 h 2008749"/>
              <a:gd name="connsiteX137" fmla="*/ 6498455 w 10497466"/>
              <a:gd name="connsiteY137" fmla="*/ 1936765 h 2008749"/>
              <a:gd name="connsiteX138" fmla="*/ 6578353 w 10497466"/>
              <a:gd name="connsiteY138" fmla="*/ 1927887 h 2008749"/>
              <a:gd name="connsiteX139" fmla="*/ 6747029 w 10497466"/>
              <a:gd name="connsiteY139" fmla="*/ 1910132 h 2008749"/>
              <a:gd name="connsiteX140" fmla="*/ 6773662 w 10497466"/>
              <a:gd name="connsiteY140" fmla="*/ 1945642 h 2008749"/>
              <a:gd name="connsiteX141" fmla="*/ 6862438 w 10497466"/>
              <a:gd name="connsiteY141" fmla="*/ 1901254 h 2008749"/>
              <a:gd name="connsiteX142" fmla="*/ 6924582 w 10497466"/>
              <a:gd name="connsiteY142" fmla="*/ 1910132 h 2008749"/>
              <a:gd name="connsiteX143" fmla="*/ 7013358 w 10497466"/>
              <a:gd name="connsiteY143" fmla="*/ 1892376 h 2008749"/>
              <a:gd name="connsiteX144" fmla="*/ 7102136 w 10497466"/>
              <a:gd name="connsiteY144" fmla="*/ 1883499 h 2008749"/>
              <a:gd name="connsiteX145" fmla="*/ 7155402 w 10497466"/>
              <a:gd name="connsiteY145" fmla="*/ 1901255 h 2008749"/>
              <a:gd name="connsiteX146" fmla="*/ 7164280 w 10497466"/>
              <a:gd name="connsiteY146" fmla="*/ 1865743 h 2008749"/>
              <a:gd name="connsiteX147" fmla="*/ 7279690 w 10497466"/>
              <a:gd name="connsiteY147" fmla="*/ 1856866 h 2008749"/>
              <a:gd name="connsiteX148" fmla="*/ 7386221 w 10497466"/>
              <a:gd name="connsiteY148" fmla="*/ 1821355 h 2008749"/>
              <a:gd name="connsiteX149" fmla="*/ 7439488 w 10497466"/>
              <a:gd name="connsiteY149" fmla="*/ 1785844 h 2008749"/>
              <a:gd name="connsiteX150" fmla="*/ 7572652 w 10497466"/>
              <a:gd name="connsiteY150" fmla="*/ 1794723 h 2008749"/>
              <a:gd name="connsiteX151" fmla="*/ 7696939 w 10497466"/>
              <a:gd name="connsiteY151" fmla="*/ 1812478 h 2008749"/>
              <a:gd name="connsiteX152" fmla="*/ 7767961 w 10497466"/>
              <a:gd name="connsiteY152" fmla="*/ 1785844 h 2008749"/>
              <a:gd name="connsiteX153" fmla="*/ 7945514 w 10497466"/>
              <a:gd name="connsiteY153" fmla="*/ 1794722 h 2008749"/>
              <a:gd name="connsiteX154" fmla="*/ 8007658 w 10497466"/>
              <a:gd name="connsiteY154" fmla="*/ 1839111 h 2008749"/>
              <a:gd name="connsiteX155" fmla="*/ 8123068 w 10497466"/>
              <a:gd name="connsiteY155" fmla="*/ 1776967 h 2008749"/>
              <a:gd name="connsiteX156" fmla="*/ 8238478 w 10497466"/>
              <a:gd name="connsiteY156" fmla="*/ 1759211 h 2008749"/>
              <a:gd name="connsiteX157" fmla="*/ 8265110 w 10497466"/>
              <a:gd name="connsiteY157" fmla="*/ 1776967 h 2008749"/>
              <a:gd name="connsiteX158" fmla="*/ 8211844 w 10497466"/>
              <a:gd name="connsiteY158" fmla="*/ 1803600 h 2008749"/>
              <a:gd name="connsiteX159" fmla="*/ 8371643 w 10497466"/>
              <a:gd name="connsiteY159" fmla="*/ 1794722 h 2008749"/>
              <a:gd name="connsiteX160" fmla="*/ 8451542 w 10497466"/>
              <a:gd name="connsiteY160" fmla="*/ 1776967 h 2008749"/>
              <a:gd name="connsiteX161" fmla="*/ 8957569 w 10497466"/>
              <a:gd name="connsiteY161" fmla="*/ 1697068 h 2008749"/>
              <a:gd name="connsiteX162" fmla="*/ 8948691 w 10497466"/>
              <a:gd name="connsiteY162" fmla="*/ 1705945 h 2008749"/>
              <a:gd name="connsiteX163" fmla="*/ 8877670 w 10497466"/>
              <a:gd name="connsiteY163" fmla="*/ 1732578 h 2008749"/>
              <a:gd name="connsiteX164" fmla="*/ 8859914 w 10497466"/>
              <a:gd name="connsiteY164" fmla="*/ 1750334 h 2008749"/>
              <a:gd name="connsiteX165" fmla="*/ 8833281 w 10497466"/>
              <a:gd name="connsiteY165" fmla="*/ 1759211 h 2008749"/>
              <a:gd name="connsiteX166" fmla="*/ 8815526 w 10497466"/>
              <a:gd name="connsiteY166" fmla="*/ 1776967 h 2008749"/>
              <a:gd name="connsiteX167" fmla="*/ 8788893 w 10497466"/>
              <a:gd name="connsiteY167" fmla="*/ 1794722 h 2008749"/>
              <a:gd name="connsiteX168" fmla="*/ 8788893 w 10497466"/>
              <a:gd name="connsiteY168" fmla="*/ 1679312 h 2008749"/>
              <a:gd name="connsiteX0" fmla="*/ 8788893 w 10497466"/>
              <a:gd name="connsiteY0" fmla="*/ 1679397 h 2008834"/>
              <a:gd name="connsiteX1" fmla="*/ 8788893 w 10497466"/>
              <a:gd name="connsiteY1" fmla="*/ 1679397 h 2008834"/>
              <a:gd name="connsiteX2" fmla="*/ 9401452 w 10497466"/>
              <a:gd name="connsiteY2" fmla="*/ 1670520 h 2008834"/>
              <a:gd name="connsiteX3" fmla="*/ 9490229 w 10497466"/>
              <a:gd name="connsiteY3" fmla="*/ 1652764 h 2008834"/>
              <a:gd name="connsiteX4" fmla="*/ 9792070 w 10497466"/>
              <a:gd name="connsiteY4" fmla="*/ 1635009 h 2008834"/>
              <a:gd name="connsiteX5" fmla="*/ 9916357 w 10497466"/>
              <a:gd name="connsiteY5" fmla="*/ 1626131 h 2008834"/>
              <a:gd name="connsiteX6" fmla="*/ 9987378 w 10497466"/>
              <a:gd name="connsiteY6" fmla="*/ 1608376 h 2008834"/>
              <a:gd name="connsiteX7" fmla="*/ 10031767 w 10497466"/>
              <a:gd name="connsiteY7" fmla="*/ 1599498 h 2008834"/>
              <a:gd name="connsiteX8" fmla="*/ 10085033 w 10497466"/>
              <a:gd name="connsiteY8" fmla="*/ 1581743 h 2008834"/>
              <a:gd name="connsiteX9" fmla="*/ 10173810 w 10497466"/>
              <a:gd name="connsiteY9" fmla="*/ 1555110 h 2008834"/>
              <a:gd name="connsiteX10" fmla="*/ 10218198 w 10497466"/>
              <a:gd name="connsiteY10" fmla="*/ 1519599 h 2008834"/>
              <a:gd name="connsiteX11" fmla="*/ 10244831 w 10497466"/>
              <a:gd name="connsiteY11" fmla="*/ 1501844 h 2008834"/>
              <a:gd name="connsiteX12" fmla="*/ 10298097 w 10497466"/>
              <a:gd name="connsiteY12" fmla="*/ 1439700 h 2008834"/>
              <a:gd name="connsiteX13" fmla="*/ 10351363 w 10497466"/>
              <a:gd name="connsiteY13" fmla="*/ 1421945 h 2008834"/>
              <a:gd name="connsiteX14" fmla="*/ 10386874 w 10497466"/>
              <a:gd name="connsiteY14" fmla="*/ 1395312 h 2008834"/>
              <a:gd name="connsiteX15" fmla="*/ 10422384 w 10497466"/>
              <a:gd name="connsiteY15" fmla="*/ 1386434 h 2008834"/>
              <a:gd name="connsiteX16" fmla="*/ 10466773 w 10497466"/>
              <a:gd name="connsiteY16" fmla="*/ 1350924 h 2008834"/>
              <a:gd name="connsiteX17" fmla="*/ 10475650 w 10497466"/>
              <a:gd name="connsiteY17" fmla="*/ 995817 h 2008834"/>
              <a:gd name="connsiteX18" fmla="*/ 10440140 w 10497466"/>
              <a:gd name="connsiteY18" fmla="*/ 951428 h 2008834"/>
              <a:gd name="connsiteX19" fmla="*/ 10422384 w 10497466"/>
              <a:gd name="connsiteY19" fmla="*/ 924795 h 2008834"/>
              <a:gd name="connsiteX20" fmla="*/ 10360241 w 10497466"/>
              <a:gd name="connsiteY20" fmla="*/ 898162 h 2008834"/>
              <a:gd name="connsiteX21" fmla="*/ 10324730 w 10497466"/>
              <a:gd name="connsiteY21" fmla="*/ 844896 h 2008834"/>
              <a:gd name="connsiteX22" fmla="*/ 10306975 w 10497466"/>
              <a:gd name="connsiteY22" fmla="*/ 818263 h 2008834"/>
              <a:gd name="connsiteX23" fmla="*/ 10280342 w 10497466"/>
              <a:gd name="connsiteY23" fmla="*/ 809386 h 2008834"/>
              <a:gd name="connsiteX24" fmla="*/ 10218198 w 10497466"/>
              <a:gd name="connsiteY24" fmla="*/ 738364 h 2008834"/>
              <a:gd name="connsiteX25" fmla="*/ 10182687 w 10497466"/>
              <a:gd name="connsiteY25" fmla="*/ 720609 h 2008834"/>
              <a:gd name="connsiteX26" fmla="*/ 10093910 w 10497466"/>
              <a:gd name="connsiteY26" fmla="*/ 676221 h 2008834"/>
              <a:gd name="connsiteX27" fmla="*/ 10014011 w 10497466"/>
              <a:gd name="connsiteY27" fmla="*/ 649588 h 2008834"/>
              <a:gd name="connsiteX28" fmla="*/ 9978501 w 10497466"/>
              <a:gd name="connsiteY28" fmla="*/ 640710 h 2008834"/>
              <a:gd name="connsiteX29" fmla="*/ 9934112 w 10497466"/>
              <a:gd name="connsiteY29" fmla="*/ 631832 h 2008834"/>
              <a:gd name="connsiteX30" fmla="*/ 9898602 w 10497466"/>
              <a:gd name="connsiteY30" fmla="*/ 622955 h 2008834"/>
              <a:gd name="connsiteX31" fmla="*/ 9836458 w 10497466"/>
              <a:gd name="connsiteY31" fmla="*/ 614077 h 2008834"/>
              <a:gd name="connsiteX32" fmla="*/ 9783192 w 10497466"/>
              <a:gd name="connsiteY32" fmla="*/ 596322 h 2008834"/>
              <a:gd name="connsiteX33" fmla="*/ 9729926 w 10497466"/>
              <a:gd name="connsiteY33" fmla="*/ 569689 h 2008834"/>
              <a:gd name="connsiteX34" fmla="*/ 9676660 w 10497466"/>
              <a:gd name="connsiteY34" fmla="*/ 543056 h 2008834"/>
              <a:gd name="connsiteX35" fmla="*/ 9614516 w 10497466"/>
              <a:gd name="connsiteY35" fmla="*/ 507545 h 2008834"/>
              <a:gd name="connsiteX36" fmla="*/ 9570128 w 10497466"/>
              <a:gd name="connsiteY36" fmla="*/ 498667 h 2008834"/>
              <a:gd name="connsiteX37" fmla="*/ 9454718 w 10497466"/>
              <a:gd name="connsiteY37" fmla="*/ 472034 h 2008834"/>
              <a:gd name="connsiteX38" fmla="*/ 9419208 w 10497466"/>
              <a:gd name="connsiteY38" fmla="*/ 463157 h 2008834"/>
              <a:gd name="connsiteX39" fmla="*/ 9348186 w 10497466"/>
              <a:gd name="connsiteY39" fmla="*/ 454279 h 2008834"/>
              <a:gd name="connsiteX40" fmla="*/ 9286043 w 10497466"/>
              <a:gd name="connsiteY40" fmla="*/ 445401 h 2008834"/>
              <a:gd name="connsiteX41" fmla="*/ 9179510 w 10497466"/>
              <a:gd name="connsiteY41" fmla="*/ 427646 h 2008834"/>
              <a:gd name="connsiteX42" fmla="*/ 9081856 w 10497466"/>
              <a:gd name="connsiteY42" fmla="*/ 409891 h 2008834"/>
              <a:gd name="connsiteX43" fmla="*/ 9001957 w 10497466"/>
              <a:gd name="connsiteY43" fmla="*/ 401013 h 2008834"/>
              <a:gd name="connsiteX44" fmla="*/ 8629095 w 10497466"/>
              <a:gd name="connsiteY44" fmla="*/ 401013 h 2008834"/>
              <a:gd name="connsiteX45" fmla="*/ 8416031 w 10497466"/>
              <a:gd name="connsiteY45" fmla="*/ 427646 h 2008834"/>
              <a:gd name="connsiteX46" fmla="*/ 6347534 w 10497466"/>
              <a:gd name="connsiteY46" fmla="*/ 418768 h 2008834"/>
              <a:gd name="connsiteX47" fmla="*/ 6196613 w 10497466"/>
              <a:gd name="connsiteY47" fmla="*/ 401013 h 2008834"/>
              <a:gd name="connsiteX48" fmla="*/ 6107837 w 10497466"/>
              <a:gd name="connsiteY48" fmla="*/ 392135 h 2008834"/>
              <a:gd name="connsiteX49" fmla="*/ 5149048 w 10497466"/>
              <a:gd name="connsiteY49" fmla="*/ 409891 h 2008834"/>
              <a:gd name="connsiteX50" fmla="*/ 4891596 w 10497466"/>
              <a:gd name="connsiteY50" fmla="*/ 463157 h 2008834"/>
              <a:gd name="connsiteX51" fmla="*/ 4811697 w 10497466"/>
              <a:gd name="connsiteY51" fmla="*/ 472034 h 2008834"/>
              <a:gd name="connsiteX52" fmla="*/ 4705165 w 10497466"/>
              <a:gd name="connsiteY52" fmla="*/ 480912 h 2008834"/>
              <a:gd name="connsiteX53" fmla="*/ 4669654 w 10497466"/>
              <a:gd name="connsiteY53" fmla="*/ 454279 h 2008834"/>
              <a:gd name="connsiteX54" fmla="*/ 4554244 w 10497466"/>
              <a:gd name="connsiteY54" fmla="*/ 436524 h 2008834"/>
              <a:gd name="connsiteX55" fmla="*/ 4447712 w 10497466"/>
              <a:gd name="connsiteY55" fmla="*/ 418768 h 2008834"/>
              <a:gd name="connsiteX56" fmla="*/ 3453413 w 10497466"/>
              <a:gd name="connsiteY56" fmla="*/ 427646 h 2008834"/>
              <a:gd name="connsiteX57" fmla="*/ 3235948 w 10497466"/>
              <a:gd name="connsiteY57" fmla="*/ 58010 h 2008834"/>
              <a:gd name="connsiteX58" fmla="*/ 2328540 w 10497466"/>
              <a:gd name="connsiteY58" fmla="*/ 99 h 2008834"/>
              <a:gd name="connsiteX59" fmla="*/ 1881114 w 10497466"/>
              <a:gd name="connsiteY59" fmla="*/ 116641 h 2008834"/>
              <a:gd name="connsiteX60" fmla="*/ 1725081 w 10497466"/>
              <a:gd name="connsiteY60" fmla="*/ 66401 h 2008834"/>
              <a:gd name="connsiteX61" fmla="*/ 1598695 w 10497466"/>
              <a:gd name="connsiteY61" fmla="*/ 8453 h 2008834"/>
              <a:gd name="connsiteX62" fmla="*/ 1357173 w 10497466"/>
              <a:gd name="connsiteY62" fmla="*/ 45720 h 2008834"/>
              <a:gd name="connsiteX63" fmla="*/ 1133289 w 10497466"/>
              <a:gd name="connsiteY63" fmla="*/ 64059 h 2008834"/>
              <a:gd name="connsiteX64" fmla="*/ 838383 w 10497466"/>
              <a:gd name="connsiteY64" fmla="*/ 72937 h 2008834"/>
              <a:gd name="connsiteX65" fmla="*/ 589375 w 10497466"/>
              <a:gd name="connsiteY65" fmla="*/ 52841 h 2008834"/>
              <a:gd name="connsiteX66" fmla="*/ 383246 w 10497466"/>
              <a:gd name="connsiteY66" fmla="*/ 61719 h 2008834"/>
              <a:gd name="connsiteX67" fmla="*/ 281232 w 10497466"/>
              <a:gd name="connsiteY67" fmla="*/ 165224 h 2008834"/>
              <a:gd name="connsiteX68" fmla="*/ 168834 w 10497466"/>
              <a:gd name="connsiteY68" fmla="*/ 182980 h 2008834"/>
              <a:gd name="connsiteX69" fmla="*/ 129558 w 10497466"/>
              <a:gd name="connsiteY69" fmla="*/ 387652 h 2008834"/>
              <a:gd name="connsiteX70" fmla="*/ 78551 w 10497466"/>
              <a:gd name="connsiteY70" fmla="*/ 594080 h 2008834"/>
              <a:gd name="connsiteX71" fmla="*/ 59290 w 10497466"/>
              <a:gd name="connsiteY71" fmla="*/ 759145 h 2008834"/>
              <a:gd name="connsiteX72" fmla="*/ 50413 w 10497466"/>
              <a:gd name="connsiteY72" fmla="*/ 852019 h 2008834"/>
              <a:gd name="connsiteX73" fmla="*/ 79899 w 10497466"/>
              <a:gd name="connsiteY73" fmla="*/ 933673 h 2008834"/>
              <a:gd name="connsiteX74" fmla="*/ 35510 w 10497466"/>
              <a:gd name="connsiteY74" fmla="*/ 986939 h 2008834"/>
              <a:gd name="connsiteX75" fmla="*/ 8877 w 10497466"/>
              <a:gd name="connsiteY75" fmla="*/ 1075716 h 2008834"/>
              <a:gd name="connsiteX76" fmla="*/ 0 w 10497466"/>
              <a:gd name="connsiteY76" fmla="*/ 1128982 h 2008834"/>
              <a:gd name="connsiteX77" fmla="*/ 17755 w 10497466"/>
              <a:gd name="connsiteY77" fmla="*/ 1271025 h 2008834"/>
              <a:gd name="connsiteX78" fmla="*/ 26633 w 10497466"/>
              <a:gd name="connsiteY78" fmla="*/ 1324291 h 2008834"/>
              <a:gd name="connsiteX79" fmla="*/ 44388 w 10497466"/>
              <a:gd name="connsiteY79" fmla="*/ 1386434 h 2008834"/>
              <a:gd name="connsiteX80" fmla="*/ 62143 w 10497466"/>
              <a:gd name="connsiteY80" fmla="*/ 1430823 h 2008834"/>
              <a:gd name="connsiteX81" fmla="*/ 71021 w 10497466"/>
              <a:gd name="connsiteY81" fmla="*/ 1457456 h 2008834"/>
              <a:gd name="connsiteX82" fmla="*/ 88777 w 10497466"/>
              <a:gd name="connsiteY82" fmla="*/ 1475211 h 2008834"/>
              <a:gd name="connsiteX83" fmla="*/ 133165 w 10497466"/>
              <a:gd name="connsiteY83" fmla="*/ 1537355 h 2008834"/>
              <a:gd name="connsiteX84" fmla="*/ 168676 w 10497466"/>
              <a:gd name="connsiteY84" fmla="*/ 1563988 h 2008834"/>
              <a:gd name="connsiteX85" fmla="*/ 213064 w 10497466"/>
              <a:gd name="connsiteY85" fmla="*/ 1617254 h 2008834"/>
              <a:gd name="connsiteX86" fmla="*/ 230819 w 10497466"/>
              <a:gd name="connsiteY86" fmla="*/ 1643887 h 2008834"/>
              <a:gd name="connsiteX87" fmla="*/ 275208 w 10497466"/>
              <a:gd name="connsiteY87" fmla="*/ 1688275 h 2008834"/>
              <a:gd name="connsiteX88" fmla="*/ 346229 w 10497466"/>
              <a:gd name="connsiteY88" fmla="*/ 1777052 h 2008834"/>
              <a:gd name="connsiteX89" fmla="*/ 372862 w 10497466"/>
              <a:gd name="connsiteY89" fmla="*/ 1785929 h 2008834"/>
              <a:gd name="connsiteX90" fmla="*/ 417250 w 10497466"/>
              <a:gd name="connsiteY90" fmla="*/ 1812562 h 2008834"/>
              <a:gd name="connsiteX91" fmla="*/ 452761 w 10497466"/>
              <a:gd name="connsiteY91" fmla="*/ 1830318 h 2008834"/>
              <a:gd name="connsiteX92" fmla="*/ 497149 w 10497466"/>
              <a:gd name="connsiteY92" fmla="*/ 1848073 h 2008834"/>
              <a:gd name="connsiteX93" fmla="*/ 514905 w 10497466"/>
              <a:gd name="connsiteY93" fmla="*/ 1865828 h 2008834"/>
              <a:gd name="connsiteX94" fmla="*/ 550415 w 10497466"/>
              <a:gd name="connsiteY94" fmla="*/ 1874706 h 2008834"/>
              <a:gd name="connsiteX95" fmla="*/ 577048 w 10497466"/>
              <a:gd name="connsiteY95" fmla="*/ 1883584 h 2008834"/>
              <a:gd name="connsiteX96" fmla="*/ 612559 w 10497466"/>
              <a:gd name="connsiteY96" fmla="*/ 1892462 h 2008834"/>
              <a:gd name="connsiteX97" fmla="*/ 665825 w 10497466"/>
              <a:gd name="connsiteY97" fmla="*/ 1910217 h 2008834"/>
              <a:gd name="connsiteX98" fmla="*/ 719091 w 10497466"/>
              <a:gd name="connsiteY98" fmla="*/ 1927972 h 2008834"/>
              <a:gd name="connsiteX99" fmla="*/ 745724 w 10497466"/>
              <a:gd name="connsiteY99" fmla="*/ 1936850 h 2008834"/>
              <a:gd name="connsiteX100" fmla="*/ 790112 w 10497466"/>
              <a:gd name="connsiteY100" fmla="*/ 1945728 h 2008834"/>
              <a:gd name="connsiteX101" fmla="*/ 914400 w 10497466"/>
              <a:gd name="connsiteY101" fmla="*/ 1924067 h 2008834"/>
              <a:gd name="connsiteX102" fmla="*/ 1029810 w 10497466"/>
              <a:gd name="connsiteY102" fmla="*/ 1924423 h 2008834"/>
              <a:gd name="connsiteX103" fmla="*/ 1080919 w 10497466"/>
              <a:gd name="connsiteY103" fmla="*/ 1933300 h 2008834"/>
              <a:gd name="connsiteX104" fmla="*/ 1166461 w 10497466"/>
              <a:gd name="connsiteY104" fmla="*/ 1937916 h 2008834"/>
              <a:gd name="connsiteX105" fmla="*/ 1276478 w 10497466"/>
              <a:gd name="connsiteY105" fmla="*/ 1946795 h 2008834"/>
              <a:gd name="connsiteX106" fmla="*/ 1526959 w 10497466"/>
              <a:gd name="connsiteY106" fmla="*/ 1959932 h 2008834"/>
              <a:gd name="connsiteX107" fmla="*/ 1633491 w 10497466"/>
              <a:gd name="connsiteY107" fmla="*/ 2007871 h 2008834"/>
              <a:gd name="connsiteX108" fmla="*/ 1695635 w 10497466"/>
              <a:gd name="connsiteY108" fmla="*/ 1990116 h 2008834"/>
              <a:gd name="connsiteX109" fmla="*/ 1740023 w 10497466"/>
              <a:gd name="connsiteY109" fmla="*/ 1972361 h 2008834"/>
              <a:gd name="connsiteX110" fmla="*/ 1775534 w 10497466"/>
              <a:gd name="connsiteY110" fmla="*/ 1963483 h 2008834"/>
              <a:gd name="connsiteX111" fmla="*/ 1828800 w 10497466"/>
              <a:gd name="connsiteY111" fmla="*/ 1945728 h 2008834"/>
              <a:gd name="connsiteX112" fmla="*/ 1855433 w 10497466"/>
              <a:gd name="connsiteY112" fmla="*/ 1936850 h 2008834"/>
              <a:gd name="connsiteX113" fmla="*/ 1953087 w 10497466"/>
              <a:gd name="connsiteY113" fmla="*/ 1919095 h 2008834"/>
              <a:gd name="connsiteX114" fmla="*/ 1988598 w 10497466"/>
              <a:gd name="connsiteY114" fmla="*/ 1910217 h 2008834"/>
              <a:gd name="connsiteX115" fmla="*/ 2059619 w 10497466"/>
              <a:gd name="connsiteY115" fmla="*/ 1892462 h 2008834"/>
              <a:gd name="connsiteX116" fmla="*/ 2627790 w 10497466"/>
              <a:gd name="connsiteY116" fmla="*/ 1883584 h 2008834"/>
              <a:gd name="connsiteX117" fmla="*/ 2734322 w 10497466"/>
              <a:gd name="connsiteY117" fmla="*/ 1865828 h 2008834"/>
              <a:gd name="connsiteX118" fmla="*/ 2902998 w 10497466"/>
              <a:gd name="connsiteY118" fmla="*/ 1830318 h 2008834"/>
              <a:gd name="connsiteX119" fmla="*/ 3027285 w 10497466"/>
              <a:gd name="connsiteY119" fmla="*/ 1812562 h 2008834"/>
              <a:gd name="connsiteX120" fmla="*/ 3222594 w 10497466"/>
              <a:gd name="connsiteY120" fmla="*/ 1777052 h 2008834"/>
              <a:gd name="connsiteX121" fmla="*/ 3577701 w 10497466"/>
              <a:gd name="connsiteY121" fmla="*/ 1741541 h 2008834"/>
              <a:gd name="connsiteX122" fmla="*/ 3986074 w 10497466"/>
              <a:gd name="connsiteY122" fmla="*/ 1759296 h 2008834"/>
              <a:gd name="connsiteX123" fmla="*/ 4074850 w 10497466"/>
              <a:gd name="connsiteY123" fmla="*/ 1803685 h 2008834"/>
              <a:gd name="connsiteX124" fmla="*/ 4128116 w 10497466"/>
              <a:gd name="connsiteY124" fmla="*/ 1794807 h 2008834"/>
              <a:gd name="connsiteX125" fmla="*/ 4163627 w 10497466"/>
              <a:gd name="connsiteY125" fmla="*/ 1785929 h 2008834"/>
              <a:gd name="connsiteX126" fmla="*/ 4225771 w 10497466"/>
              <a:gd name="connsiteY126" fmla="*/ 1777052 h 2008834"/>
              <a:gd name="connsiteX127" fmla="*/ 4634143 w 10497466"/>
              <a:gd name="connsiteY127" fmla="*/ 1785929 h 2008834"/>
              <a:gd name="connsiteX128" fmla="*/ 4696287 w 10497466"/>
              <a:gd name="connsiteY128" fmla="*/ 1803685 h 2008834"/>
              <a:gd name="connsiteX129" fmla="*/ 4838330 w 10497466"/>
              <a:gd name="connsiteY129" fmla="*/ 1830318 h 2008834"/>
              <a:gd name="connsiteX130" fmla="*/ 5007006 w 10497466"/>
              <a:gd name="connsiteY130" fmla="*/ 1865828 h 2008834"/>
              <a:gd name="connsiteX131" fmla="*/ 5166804 w 10497466"/>
              <a:gd name="connsiteY131" fmla="*/ 1883584 h 2008834"/>
              <a:gd name="connsiteX132" fmla="*/ 5495277 w 10497466"/>
              <a:gd name="connsiteY132" fmla="*/ 1901339 h 2008834"/>
              <a:gd name="connsiteX133" fmla="*/ 5575177 w 10497466"/>
              <a:gd name="connsiteY133" fmla="*/ 1910217 h 2008834"/>
              <a:gd name="connsiteX134" fmla="*/ 6152225 w 10497466"/>
              <a:gd name="connsiteY134" fmla="*/ 1892462 h 2008834"/>
              <a:gd name="connsiteX135" fmla="*/ 6205491 w 10497466"/>
              <a:gd name="connsiteY135" fmla="*/ 1883584 h 2008834"/>
              <a:gd name="connsiteX136" fmla="*/ 6365289 w 10497466"/>
              <a:gd name="connsiteY136" fmla="*/ 1936849 h 2008834"/>
              <a:gd name="connsiteX137" fmla="*/ 6498455 w 10497466"/>
              <a:gd name="connsiteY137" fmla="*/ 1936850 h 2008834"/>
              <a:gd name="connsiteX138" fmla="*/ 6578353 w 10497466"/>
              <a:gd name="connsiteY138" fmla="*/ 1927972 h 2008834"/>
              <a:gd name="connsiteX139" fmla="*/ 6747029 w 10497466"/>
              <a:gd name="connsiteY139" fmla="*/ 1910217 h 2008834"/>
              <a:gd name="connsiteX140" fmla="*/ 6773662 w 10497466"/>
              <a:gd name="connsiteY140" fmla="*/ 1945727 h 2008834"/>
              <a:gd name="connsiteX141" fmla="*/ 6862438 w 10497466"/>
              <a:gd name="connsiteY141" fmla="*/ 1901339 h 2008834"/>
              <a:gd name="connsiteX142" fmla="*/ 6924582 w 10497466"/>
              <a:gd name="connsiteY142" fmla="*/ 1910217 h 2008834"/>
              <a:gd name="connsiteX143" fmla="*/ 7013358 w 10497466"/>
              <a:gd name="connsiteY143" fmla="*/ 1892461 h 2008834"/>
              <a:gd name="connsiteX144" fmla="*/ 7102136 w 10497466"/>
              <a:gd name="connsiteY144" fmla="*/ 1883584 h 2008834"/>
              <a:gd name="connsiteX145" fmla="*/ 7155402 w 10497466"/>
              <a:gd name="connsiteY145" fmla="*/ 1901340 h 2008834"/>
              <a:gd name="connsiteX146" fmla="*/ 7164280 w 10497466"/>
              <a:gd name="connsiteY146" fmla="*/ 1865828 h 2008834"/>
              <a:gd name="connsiteX147" fmla="*/ 7279690 w 10497466"/>
              <a:gd name="connsiteY147" fmla="*/ 1856951 h 2008834"/>
              <a:gd name="connsiteX148" fmla="*/ 7386221 w 10497466"/>
              <a:gd name="connsiteY148" fmla="*/ 1821440 h 2008834"/>
              <a:gd name="connsiteX149" fmla="*/ 7439488 w 10497466"/>
              <a:gd name="connsiteY149" fmla="*/ 1785929 h 2008834"/>
              <a:gd name="connsiteX150" fmla="*/ 7572652 w 10497466"/>
              <a:gd name="connsiteY150" fmla="*/ 1794808 h 2008834"/>
              <a:gd name="connsiteX151" fmla="*/ 7696939 w 10497466"/>
              <a:gd name="connsiteY151" fmla="*/ 1812563 h 2008834"/>
              <a:gd name="connsiteX152" fmla="*/ 7767961 w 10497466"/>
              <a:gd name="connsiteY152" fmla="*/ 1785929 h 2008834"/>
              <a:gd name="connsiteX153" fmla="*/ 7945514 w 10497466"/>
              <a:gd name="connsiteY153" fmla="*/ 1794807 h 2008834"/>
              <a:gd name="connsiteX154" fmla="*/ 8007658 w 10497466"/>
              <a:gd name="connsiteY154" fmla="*/ 1839196 h 2008834"/>
              <a:gd name="connsiteX155" fmla="*/ 8123068 w 10497466"/>
              <a:gd name="connsiteY155" fmla="*/ 1777052 h 2008834"/>
              <a:gd name="connsiteX156" fmla="*/ 8238478 w 10497466"/>
              <a:gd name="connsiteY156" fmla="*/ 1759296 h 2008834"/>
              <a:gd name="connsiteX157" fmla="*/ 8265110 w 10497466"/>
              <a:gd name="connsiteY157" fmla="*/ 1777052 h 2008834"/>
              <a:gd name="connsiteX158" fmla="*/ 8211844 w 10497466"/>
              <a:gd name="connsiteY158" fmla="*/ 1803685 h 2008834"/>
              <a:gd name="connsiteX159" fmla="*/ 8371643 w 10497466"/>
              <a:gd name="connsiteY159" fmla="*/ 1794807 h 2008834"/>
              <a:gd name="connsiteX160" fmla="*/ 8451542 w 10497466"/>
              <a:gd name="connsiteY160" fmla="*/ 1777052 h 2008834"/>
              <a:gd name="connsiteX161" fmla="*/ 8957569 w 10497466"/>
              <a:gd name="connsiteY161" fmla="*/ 1697153 h 2008834"/>
              <a:gd name="connsiteX162" fmla="*/ 8948691 w 10497466"/>
              <a:gd name="connsiteY162" fmla="*/ 1706030 h 2008834"/>
              <a:gd name="connsiteX163" fmla="*/ 8877670 w 10497466"/>
              <a:gd name="connsiteY163" fmla="*/ 1732663 h 2008834"/>
              <a:gd name="connsiteX164" fmla="*/ 8859914 w 10497466"/>
              <a:gd name="connsiteY164" fmla="*/ 1750419 h 2008834"/>
              <a:gd name="connsiteX165" fmla="*/ 8833281 w 10497466"/>
              <a:gd name="connsiteY165" fmla="*/ 1759296 h 2008834"/>
              <a:gd name="connsiteX166" fmla="*/ 8815526 w 10497466"/>
              <a:gd name="connsiteY166" fmla="*/ 1777052 h 2008834"/>
              <a:gd name="connsiteX167" fmla="*/ 8788893 w 10497466"/>
              <a:gd name="connsiteY167" fmla="*/ 1794807 h 2008834"/>
              <a:gd name="connsiteX168" fmla="*/ 8788893 w 10497466"/>
              <a:gd name="connsiteY168" fmla="*/ 1679397 h 2008834"/>
              <a:gd name="connsiteX0" fmla="*/ 8788893 w 10497466"/>
              <a:gd name="connsiteY0" fmla="*/ 1679397 h 2008834"/>
              <a:gd name="connsiteX1" fmla="*/ 8788893 w 10497466"/>
              <a:gd name="connsiteY1" fmla="*/ 1679397 h 2008834"/>
              <a:gd name="connsiteX2" fmla="*/ 9401452 w 10497466"/>
              <a:gd name="connsiteY2" fmla="*/ 1670520 h 2008834"/>
              <a:gd name="connsiteX3" fmla="*/ 9490229 w 10497466"/>
              <a:gd name="connsiteY3" fmla="*/ 1652764 h 2008834"/>
              <a:gd name="connsiteX4" fmla="*/ 9792070 w 10497466"/>
              <a:gd name="connsiteY4" fmla="*/ 1635009 h 2008834"/>
              <a:gd name="connsiteX5" fmla="*/ 9916357 w 10497466"/>
              <a:gd name="connsiteY5" fmla="*/ 1626131 h 2008834"/>
              <a:gd name="connsiteX6" fmla="*/ 9987378 w 10497466"/>
              <a:gd name="connsiteY6" fmla="*/ 1608376 h 2008834"/>
              <a:gd name="connsiteX7" fmla="*/ 10031767 w 10497466"/>
              <a:gd name="connsiteY7" fmla="*/ 1599498 h 2008834"/>
              <a:gd name="connsiteX8" fmla="*/ 10085033 w 10497466"/>
              <a:gd name="connsiteY8" fmla="*/ 1581743 h 2008834"/>
              <a:gd name="connsiteX9" fmla="*/ 10173810 w 10497466"/>
              <a:gd name="connsiteY9" fmla="*/ 1555110 h 2008834"/>
              <a:gd name="connsiteX10" fmla="*/ 10218198 w 10497466"/>
              <a:gd name="connsiteY10" fmla="*/ 1519599 h 2008834"/>
              <a:gd name="connsiteX11" fmla="*/ 10244831 w 10497466"/>
              <a:gd name="connsiteY11" fmla="*/ 1501844 h 2008834"/>
              <a:gd name="connsiteX12" fmla="*/ 10298097 w 10497466"/>
              <a:gd name="connsiteY12" fmla="*/ 1439700 h 2008834"/>
              <a:gd name="connsiteX13" fmla="*/ 10351363 w 10497466"/>
              <a:gd name="connsiteY13" fmla="*/ 1421945 h 2008834"/>
              <a:gd name="connsiteX14" fmla="*/ 10386874 w 10497466"/>
              <a:gd name="connsiteY14" fmla="*/ 1395312 h 2008834"/>
              <a:gd name="connsiteX15" fmla="*/ 10422384 w 10497466"/>
              <a:gd name="connsiteY15" fmla="*/ 1386434 h 2008834"/>
              <a:gd name="connsiteX16" fmla="*/ 10466773 w 10497466"/>
              <a:gd name="connsiteY16" fmla="*/ 1350924 h 2008834"/>
              <a:gd name="connsiteX17" fmla="*/ 10475650 w 10497466"/>
              <a:gd name="connsiteY17" fmla="*/ 995817 h 2008834"/>
              <a:gd name="connsiteX18" fmla="*/ 10440140 w 10497466"/>
              <a:gd name="connsiteY18" fmla="*/ 951428 h 2008834"/>
              <a:gd name="connsiteX19" fmla="*/ 10422384 w 10497466"/>
              <a:gd name="connsiteY19" fmla="*/ 924795 h 2008834"/>
              <a:gd name="connsiteX20" fmla="*/ 10360241 w 10497466"/>
              <a:gd name="connsiteY20" fmla="*/ 898162 h 2008834"/>
              <a:gd name="connsiteX21" fmla="*/ 10324730 w 10497466"/>
              <a:gd name="connsiteY21" fmla="*/ 844896 h 2008834"/>
              <a:gd name="connsiteX22" fmla="*/ 10306975 w 10497466"/>
              <a:gd name="connsiteY22" fmla="*/ 818263 h 2008834"/>
              <a:gd name="connsiteX23" fmla="*/ 10280342 w 10497466"/>
              <a:gd name="connsiteY23" fmla="*/ 809386 h 2008834"/>
              <a:gd name="connsiteX24" fmla="*/ 10218198 w 10497466"/>
              <a:gd name="connsiteY24" fmla="*/ 738364 h 2008834"/>
              <a:gd name="connsiteX25" fmla="*/ 10182687 w 10497466"/>
              <a:gd name="connsiteY25" fmla="*/ 720609 h 2008834"/>
              <a:gd name="connsiteX26" fmla="*/ 10093910 w 10497466"/>
              <a:gd name="connsiteY26" fmla="*/ 676221 h 2008834"/>
              <a:gd name="connsiteX27" fmla="*/ 10014011 w 10497466"/>
              <a:gd name="connsiteY27" fmla="*/ 649588 h 2008834"/>
              <a:gd name="connsiteX28" fmla="*/ 9978501 w 10497466"/>
              <a:gd name="connsiteY28" fmla="*/ 640710 h 2008834"/>
              <a:gd name="connsiteX29" fmla="*/ 9934112 w 10497466"/>
              <a:gd name="connsiteY29" fmla="*/ 631832 h 2008834"/>
              <a:gd name="connsiteX30" fmla="*/ 9898602 w 10497466"/>
              <a:gd name="connsiteY30" fmla="*/ 622955 h 2008834"/>
              <a:gd name="connsiteX31" fmla="*/ 9836458 w 10497466"/>
              <a:gd name="connsiteY31" fmla="*/ 614077 h 2008834"/>
              <a:gd name="connsiteX32" fmla="*/ 9783192 w 10497466"/>
              <a:gd name="connsiteY32" fmla="*/ 596322 h 2008834"/>
              <a:gd name="connsiteX33" fmla="*/ 9729926 w 10497466"/>
              <a:gd name="connsiteY33" fmla="*/ 569689 h 2008834"/>
              <a:gd name="connsiteX34" fmla="*/ 9676660 w 10497466"/>
              <a:gd name="connsiteY34" fmla="*/ 543056 h 2008834"/>
              <a:gd name="connsiteX35" fmla="*/ 9614516 w 10497466"/>
              <a:gd name="connsiteY35" fmla="*/ 507545 h 2008834"/>
              <a:gd name="connsiteX36" fmla="*/ 9570128 w 10497466"/>
              <a:gd name="connsiteY36" fmla="*/ 498667 h 2008834"/>
              <a:gd name="connsiteX37" fmla="*/ 9454718 w 10497466"/>
              <a:gd name="connsiteY37" fmla="*/ 472034 h 2008834"/>
              <a:gd name="connsiteX38" fmla="*/ 9419208 w 10497466"/>
              <a:gd name="connsiteY38" fmla="*/ 463157 h 2008834"/>
              <a:gd name="connsiteX39" fmla="*/ 9348186 w 10497466"/>
              <a:gd name="connsiteY39" fmla="*/ 454279 h 2008834"/>
              <a:gd name="connsiteX40" fmla="*/ 9286043 w 10497466"/>
              <a:gd name="connsiteY40" fmla="*/ 445401 h 2008834"/>
              <a:gd name="connsiteX41" fmla="*/ 9179510 w 10497466"/>
              <a:gd name="connsiteY41" fmla="*/ 427646 h 2008834"/>
              <a:gd name="connsiteX42" fmla="*/ 9081856 w 10497466"/>
              <a:gd name="connsiteY42" fmla="*/ 409891 h 2008834"/>
              <a:gd name="connsiteX43" fmla="*/ 9001957 w 10497466"/>
              <a:gd name="connsiteY43" fmla="*/ 401013 h 2008834"/>
              <a:gd name="connsiteX44" fmla="*/ 8629095 w 10497466"/>
              <a:gd name="connsiteY44" fmla="*/ 401013 h 2008834"/>
              <a:gd name="connsiteX45" fmla="*/ 8416031 w 10497466"/>
              <a:gd name="connsiteY45" fmla="*/ 427646 h 2008834"/>
              <a:gd name="connsiteX46" fmla="*/ 6347534 w 10497466"/>
              <a:gd name="connsiteY46" fmla="*/ 418768 h 2008834"/>
              <a:gd name="connsiteX47" fmla="*/ 6196613 w 10497466"/>
              <a:gd name="connsiteY47" fmla="*/ 401013 h 2008834"/>
              <a:gd name="connsiteX48" fmla="*/ 6107837 w 10497466"/>
              <a:gd name="connsiteY48" fmla="*/ 392135 h 2008834"/>
              <a:gd name="connsiteX49" fmla="*/ 5149048 w 10497466"/>
              <a:gd name="connsiteY49" fmla="*/ 409891 h 2008834"/>
              <a:gd name="connsiteX50" fmla="*/ 4891596 w 10497466"/>
              <a:gd name="connsiteY50" fmla="*/ 463157 h 2008834"/>
              <a:gd name="connsiteX51" fmla="*/ 4811697 w 10497466"/>
              <a:gd name="connsiteY51" fmla="*/ 472034 h 2008834"/>
              <a:gd name="connsiteX52" fmla="*/ 4705165 w 10497466"/>
              <a:gd name="connsiteY52" fmla="*/ 480912 h 2008834"/>
              <a:gd name="connsiteX53" fmla="*/ 4669654 w 10497466"/>
              <a:gd name="connsiteY53" fmla="*/ 454279 h 2008834"/>
              <a:gd name="connsiteX54" fmla="*/ 4554244 w 10497466"/>
              <a:gd name="connsiteY54" fmla="*/ 436524 h 2008834"/>
              <a:gd name="connsiteX55" fmla="*/ 4447712 w 10497466"/>
              <a:gd name="connsiteY55" fmla="*/ 418768 h 2008834"/>
              <a:gd name="connsiteX56" fmla="*/ 3680903 w 10497466"/>
              <a:gd name="connsiteY56" fmla="*/ 238389 h 2008834"/>
              <a:gd name="connsiteX57" fmla="*/ 3235948 w 10497466"/>
              <a:gd name="connsiteY57" fmla="*/ 58010 h 2008834"/>
              <a:gd name="connsiteX58" fmla="*/ 2328540 w 10497466"/>
              <a:gd name="connsiteY58" fmla="*/ 99 h 2008834"/>
              <a:gd name="connsiteX59" fmla="*/ 1881114 w 10497466"/>
              <a:gd name="connsiteY59" fmla="*/ 116641 h 2008834"/>
              <a:gd name="connsiteX60" fmla="*/ 1725081 w 10497466"/>
              <a:gd name="connsiteY60" fmla="*/ 66401 h 2008834"/>
              <a:gd name="connsiteX61" fmla="*/ 1598695 w 10497466"/>
              <a:gd name="connsiteY61" fmla="*/ 8453 h 2008834"/>
              <a:gd name="connsiteX62" fmla="*/ 1357173 w 10497466"/>
              <a:gd name="connsiteY62" fmla="*/ 45720 h 2008834"/>
              <a:gd name="connsiteX63" fmla="*/ 1133289 w 10497466"/>
              <a:gd name="connsiteY63" fmla="*/ 64059 h 2008834"/>
              <a:gd name="connsiteX64" fmla="*/ 838383 w 10497466"/>
              <a:gd name="connsiteY64" fmla="*/ 72937 h 2008834"/>
              <a:gd name="connsiteX65" fmla="*/ 589375 w 10497466"/>
              <a:gd name="connsiteY65" fmla="*/ 52841 h 2008834"/>
              <a:gd name="connsiteX66" fmla="*/ 383246 w 10497466"/>
              <a:gd name="connsiteY66" fmla="*/ 61719 h 2008834"/>
              <a:gd name="connsiteX67" fmla="*/ 281232 w 10497466"/>
              <a:gd name="connsiteY67" fmla="*/ 165224 h 2008834"/>
              <a:gd name="connsiteX68" fmla="*/ 168834 w 10497466"/>
              <a:gd name="connsiteY68" fmla="*/ 182980 h 2008834"/>
              <a:gd name="connsiteX69" fmla="*/ 129558 w 10497466"/>
              <a:gd name="connsiteY69" fmla="*/ 387652 h 2008834"/>
              <a:gd name="connsiteX70" fmla="*/ 78551 w 10497466"/>
              <a:gd name="connsiteY70" fmla="*/ 594080 h 2008834"/>
              <a:gd name="connsiteX71" fmla="*/ 59290 w 10497466"/>
              <a:gd name="connsiteY71" fmla="*/ 759145 h 2008834"/>
              <a:gd name="connsiteX72" fmla="*/ 50413 w 10497466"/>
              <a:gd name="connsiteY72" fmla="*/ 852019 h 2008834"/>
              <a:gd name="connsiteX73" fmla="*/ 79899 w 10497466"/>
              <a:gd name="connsiteY73" fmla="*/ 933673 h 2008834"/>
              <a:gd name="connsiteX74" fmla="*/ 35510 w 10497466"/>
              <a:gd name="connsiteY74" fmla="*/ 986939 h 2008834"/>
              <a:gd name="connsiteX75" fmla="*/ 8877 w 10497466"/>
              <a:gd name="connsiteY75" fmla="*/ 1075716 h 2008834"/>
              <a:gd name="connsiteX76" fmla="*/ 0 w 10497466"/>
              <a:gd name="connsiteY76" fmla="*/ 1128982 h 2008834"/>
              <a:gd name="connsiteX77" fmla="*/ 17755 w 10497466"/>
              <a:gd name="connsiteY77" fmla="*/ 1271025 h 2008834"/>
              <a:gd name="connsiteX78" fmla="*/ 26633 w 10497466"/>
              <a:gd name="connsiteY78" fmla="*/ 1324291 h 2008834"/>
              <a:gd name="connsiteX79" fmla="*/ 44388 w 10497466"/>
              <a:gd name="connsiteY79" fmla="*/ 1386434 h 2008834"/>
              <a:gd name="connsiteX80" fmla="*/ 62143 w 10497466"/>
              <a:gd name="connsiteY80" fmla="*/ 1430823 h 2008834"/>
              <a:gd name="connsiteX81" fmla="*/ 71021 w 10497466"/>
              <a:gd name="connsiteY81" fmla="*/ 1457456 h 2008834"/>
              <a:gd name="connsiteX82" fmla="*/ 88777 w 10497466"/>
              <a:gd name="connsiteY82" fmla="*/ 1475211 h 2008834"/>
              <a:gd name="connsiteX83" fmla="*/ 133165 w 10497466"/>
              <a:gd name="connsiteY83" fmla="*/ 1537355 h 2008834"/>
              <a:gd name="connsiteX84" fmla="*/ 168676 w 10497466"/>
              <a:gd name="connsiteY84" fmla="*/ 1563988 h 2008834"/>
              <a:gd name="connsiteX85" fmla="*/ 213064 w 10497466"/>
              <a:gd name="connsiteY85" fmla="*/ 1617254 h 2008834"/>
              <a:gd name="connsiteX86" fmla="*/ 230819 w 10497466"/>
              <a:gd name="connsiteY86" fmla="*/ 1643887 h 2008834"/>
              <a:gd name="connsiteX87" fmla="*/ 275208 w 10497466"/>
              <a:gd name="connsiteY87" fmla="*/ 1688275 h 2008834"/>
              <a:gd name="connsiteX88" fmla="*/ 346229 w 10497466"/>
              <a:gd name="connsiteY88" fmla="*/ 1777052 h 2008834"/>
              <a:gd name="connsiteX89" fmla="*/ 372862 w 10497466"/>
              <a:gd name="connsiteY89" fmla="*/ 1785929 h 2008834"/>
              <a:gd name="connsiteX90" fmla="*/ 417250 w 10497466"/>
              <a:gd name="connsiteY90" fmla="*/ 1812562 h 2008834"/>
              <a:gd name="connsiteX91" fmla="*/ 452761 w 10497466"/>
              <a:gd name="connsiteY91" fmla="*/ 1830318 h 2008834"/>
              <a:gd name="connsiteX92" fmla="*/ 497149 w 10497466"/>
              <a:gd name="connsiteY92" fmla="*/ 1848073 h 2008834"/>
              <a:gd name="connsiteX93" fmla="*/ 514905 w 10497466"/>
              <a:gd name="connsiteY93" fmla="*/ 1865828 h 2008834"/>
              <a:gd name="connsiteX94" fmla="*/ 550415 w 10497466"/>
              <a:gd name="connsiteY94" fmla="*/ 1874706 h 2008834"/>
              <a:gd name="connsiteX95" fmla="*/ 577048 w 10497466"/>
              <a:gd name="connsiteY95" fmla="*/ 1883584 h 2008834"/>
              <a:gd name="connsiteX96" fmla="*/ 612559 w 10497466"/>
              <a:gd name="connsiteY96" fmla="*/ 1892462 h 2008834"/>
              <a:gd name="connsiteX97" fmla="*/ 665825 w 10497466"/>
              <a:gd name="connsiteY97" fmla="*/ 1910217 h 2008834"/>
              <a:gd name="connsiteX98" fmla="*/ 719091 w 10497466"/>
              <a:gd name="connsiteY98" fmla="*/ 1927972 h 2008834"/>
              <a:gd name="connsiteX99" fmla="*/ 745724 w 10497466"/>
              <a:gd name="connsiteY99" fmla="*/ 1936850 h 2008834"/>
              <a:gd name="connsiteX100" fmla="*/ 790112 w 10497466"/>
              <a:gd name="connsiteY100" fmla="*/ 1945728 h 2008834"/>
              <a:gd name="connsiteX101" fmla="*/ 914400 w 10497466"/>
              <a:gd name="connsiteY101" fmla="*/ 1924067 h 2008834"/>
              <a:gd name="connsiteX102" fmla="*/ 1029810 w 10497466"/>
              <a:gd name="connsiteY102" fmla="*/ 1924423 h 2008834"/>
              <a:gd name="connsiteX103" fmla="*/ 1080919 w 10497466"/>
              <a:gd name="connsiteY103" fmla="*/ 1933300 h 2008834"/>
              <a:gd name="connsiteX104" fmla="*/ 1166461 w 10497466"/>
              <a:gd name="connsiteY104" fmla="*/ 1937916 h 2008834"/>
              <a:gd name="connsiteX105" fmla="*/ 1276478 w 10497466"/>
              <a:gd name="connsiteY105" fmla="*/ 1946795 h 2008834"/>
              <a:gd name="connsiteX106" fmla="*/ 1526959 w 10497466"/>
              <a:gd name="connsiteY106" fmla="*/ 1959932 h 2008834"/>
              <a:gd name="connsiteX107" fmla="*/ 1633491 w 10497466"/>
              <a:gd name="connsiteY107" fmla="*/ 2007871 h 2008834"/>
              <a:gd name="connsiteX108" fmla="*/ 1695635 w 10497466"/>
              <a:gd name="connsiteY108" fmla="*/ 1990116 h 2008834"/>
              <a:gd name="connsiteX109" fmla="*/ 1740023 w 10497466"/>
              <a:gd name="connsiteY109" fmla="*/ 1972361 h 2008834"/>
              <a:gd name="connsiteX110" fmla="*/ 1775534 w 10497466"/>
              <a:gd name="connsiteY110" fmla="*/ 1963483 h 2008834"/>
              <a:gd name="connsiteX111" fmla="*/ 1828800 w 10497466"/>
              <a:gd name="connsiteY111" fmla="*/ 1945728 h 2008834"/>
              <a:gd name="connsiteX112" fmla="*/ 1855433 w 10497466"/>
              <a:gd name="connsiteY112" fmla="*/ 1936850 h 2008834"/>
              <a:gd name="connsiteX113" fmla="*/ 1953087 w 10497466"/>
              <a:gd name="connsiteY113" fmla="*/ 1919095 h 2008834"/>
              <a:gd name="connsiteX114" fmla="*/ 1988598 w 10497466"/>
              <a:gd name="connsiteY114" fmla="*/ 1910217 h 2008834"/>
              <a:gd name="connsiteX115" fmla="*/ 2059619 w 10497466"/>
              <a:gd name="connsiteY115" fmla="*/ 1892462 h 2008834"/>
              <a:gd name="connsiteX116" fmla="*/ 2627790 w 10497466"/>
              <a:gd name="connsiteY116" fmla="*/ 1883584 h 2008834"/>
              <a:gd name="connsiteX117" fmla="*/ 2734322 w 10497466"/>
              <a:gd name="connsiteY117" fmla="*/ 1865828 h 2008834"/>
              <a:gd name="connsiteX118" fmla="*/ 2902998 w 10497466"/>
              <a:gd name="connsiteY118" fmla="*/ 1830318 h 2008834"/>
              <a:gd name="connsiteX119" fmla="*/ 3027285 w 10497466"/>
              <a:gd name="connsiteY119" fmla="*/ 1812562 h 2008834"/>
              <a:gd name="connsiteX120" fmla="*/ 3222594 w 10497466"/>
              <a:gd name="connsiteY120" fmla="*/ 1777052 h 2008834"/>
              <a:gd name="connsiteX121" fmla="*/ 3577701 w 10497466"/>
              <a:gd name="connsiteY121" fmla="*/ 1741541 h 2008834"/>
              <a:gd name="connsiteX122" fmla="*/ 3986074 w 10497466"/>
              <a:gd name="connsiteY122" fmla="*/ 1759296 h 2008834"/>
              <a:gd name="connsiteX123" fmla="*/ 4074850 w 10497466"/>
              <a:gd name="connsiteY123" fmla="*/ 1803685 h 2008834"/>
              <a:gd name="connsiteX124" fmla="*/ 4128116 w 10497466"/>
              <a:gd name="connsiteY124" fmla="*/ 1794807 h 2008834"/>
              <a:gd name="connsiteX125" fmla="*/ 4163627 w 10497466"/>
              <a:gd name="connsiteY125" fmla="*/ 1785929 h 2008834"/>
              <a:gd name="connsiteX126" fmla="*/ 4225771 w 10497466"/>
              <a:gd name="connsiteY126" fmla="*/ 1777052 h 2008834"/>
              <a:gd name="connsiteX127" fmla="*/ 4634143 w 10497466"/>
              <a:gd name="connsiteY127" fmla="*/ 1785929 h 2008834"/>
              <a:gd name="connsiteX128" fmla="*/ 4696287 w 10497466"/>
              <a:gd name="connsiteY128" fmla="*/ 1803685 h 2008834"/>
              <a:gd name="connsiteX129" fmla="*/ 4838330 w 10497466"/>
              <a:gd name="connsiteY129" fmla="*/ 1830318 h 2008834"/>
              <a:gd name="connsiteX130" fmla="*/ 5007006 w 10497466"/>
              <a:gd name="connsiteY130" fmla="*/ 1865828 h 2008834"/>
              <a:gd name="connsiteX131" fmla="*/ 5166804 w 10497466"/>
              <a:gd name="connsiteY131" fmla="*/ 1883584 h 2008834"/>
              <a:gd name="connsiteX132" fmla="*/ 5495277 w 10497466"/>
              <a:gd name="connsiteY132" fmla="*/ 1901339 h 2008834"/>
              <a:gd name="connsiteX133" fmla="*/ 5575177 w 10497466"/>
              <a:gd name="connsiteY133" fmla="*/ 1910217 h 2008834"/>
              <a:gd name="connsiteX134" fmla="*/ 6152225 w 10497466"/>
              <a:gd name="connsiteY134" fmla="*/ 1892462 h 2008834"/>
              <a:gd name="connsiteX135" fmla="*/ 6205491 w 10497466"/>
              <a:gd name="connsiteY135" fmla="*/ 1883584 h 2008834"/>
              <a:gd name="connsiteX136" fmla="*/ 6365289 w 10497466"/>
              <a:gd name="connsiteY136" fmla="*/ 1936849 h 2008834"/>
              <a:gd name="connsiteX137" fmla="*/ 6498455 w 10497466"/>
              <a:gd name="connsiteY137" fmla="*/ 1936850 h 2008834"/>
              <a:gd name="connsiteX138" fmla="*/ 6578353 w 10497466"/>
              <a:gd name="connsiteY138" fmla="*/ 1927972 h 2008834"/>
              <a:gd name="connsiteX139" fmla="*/ 6747029 w 10497466"/>
              <a:gd name="connsiteY139" fmla="*/ 1910217 h 2008834"/>
              <a:gd name="connsiteX140" fmla="*/ 6773662 w 10497466"/>
              <a:gd name="connsiteY140" fmla="*/ 1945727 h 2008834"/>
              <a:gd name="connsiteX141" fmla="*/ 6862438 w 10497466"/>
              <a:gd name="connsiteY141" fmla="*/ 1901339 h 2008834"/>
              <a:gd name="connsiteX142" fmla="*/ 6924582 w 10497466"/>
              <a:gd name="connsiteY142" fmla="*/ 1910217 h 2008834"/>
              <a:gd name="connsiteX143" fmla="*/ 7013358 w 10497466"/>
              <a:gd name="connsiteY143" fmla="*/ 1892461 h 2008834"/>
              <a:gd name="connsiteX144" fmla="*/ 7102136 w 10497466"/>
              <a:gd name="connsiteY144" fmla="*/ 1883584 h 2008834"/>
              <a:gd name="connsiteX145" fmla="*/ 7155402 w 10497466"/>
              <a:gd name="connsiteY145" fmla="*/ 1901340 h 2008834"/>
              <a:gd name="connsiteX146" fmla="*/ 7164280 w 10497466"/>
              <a:gd name="connsiteY146" fmla="*/ 1865828 h 2008834"/>
              <a:gd name="connsiteX147" fmla="*/ 7279690 w 10497466"/>
              <a:gd name="connsiteY147" fmla="*/ 1856951 h 2008834"/>
              <a:gd name="connsiteX148" fmla="*/ 7386221 w 10497466"/>
              <a:gd name="connsiteY148" fmla="*/ 1821440 h 2008834"/>
              <a:gd name="connsiteX149" fmla="*/ 7439488 w 10497466"/>
              <a:gd name="connsiteY149" fmla="*/ 1785929 h 2008834"/>
              <a:gd name="connsiteX150" fmla="*/ 7572652 w 10497466"/>
              <a:gd name="connsiteY150" fmla="*/ 1794808 h 2008834"/>
              <a:gd name="connsiteX151" fmla="*/ 7696939 w 10497466"/>
              <a:gd name="connsiteY151" fmla="*/ 1812563 h 2008834"/>
              <a:gd name="connsiteX152" fmla="*/ 7767961 w 10497466"/>
              <a:gd name="connsiteY152" fmla="*/ 1785929 h 2008834"/>
              <a:gd name="connsiteX153" fmla="*/ 7945514 w 10497466"/>
              <a:gd name="connsiteY153" fmla="*/ 1794807 h 2008834"/>
              <a:gd name="connsiteX154" fmla="*/ 8007658 w 10497466"/>
              <a:gd name="connsiteY154" fmla="*/ 1839196 h 2008834"/>
              <a:gd name="connsiteX155" fmla="*/ 8123068 w 10497466"/>
              <a:gd name="connsiteY155" fmla="*/ 1777052 h 2008834"/>
              <a:gd name="connsiteX156" fmla="*/ 8238478 w 10497466"/>
              <a:gd name="connsiteY156" fmla="*/ 1759296 h 2008834"/>
              <a:gd name="connsiteX157" fmla="*/ 8265110 w 10497466"/>
              <a:gd name="connsiteY157" fmla="*/ 1777052 h 2008834"/>
              <a:gd name="connsiteX158" fmla="*/ 8211844 w 10497466"/>
              <a:gd name="connsiteY158" fmla="*/ 1803685 h 2008834"/>
              <a:gd name="connsiteX159" fmla="*/ 8371643 w 10497466"/>
              <a:gd name="connsiteY159" fmla="*/ 1794807 h 2008834"/>
              <a:gd name="connsiteX160" fmla="*/ 8451542 w 10497466"/>
              <a:gd name="connsiteY160" fmla="*/ 1777052 h 2008834"/>
              <a:gd name="connsiteX161" fmla="*/ 8957569 w 10497466"/>
              <a:gd name="connsiteY161" fmla="*/ 1697153 h 2008834"/>
              <a:gd name="connsiteX162" fmla="*/ 8948691 w 10497466"/>
              <a:gd name="connsiteY162" fmla="*/ 1706030 h 2008834"/>
              <a:gd name="connsiteX163" fmla="*/ 8877670 w 10497466"/>
              <a:gd name="connsiteY163" fmla="*/ 1732663 h 2008834"/>
              <a:gd name="connsiteX164" fmla="*/ 8859914 w 10497466"/>
              <a:gd name="connsiteY164" fmla="*/ 1750419 h 2008834"/>
              <a:gd name="connsiteX165" fmla="*/ 8833281 w 10497466"/>
              <a:gd name="connsiteY165" fmla="*/ 1759296 h 2008834"/>
              <a:gd name="connsiteX166" fmla="*/ 8815526 w 10497466"/>
              <a:gd name="connsiteY166" fmla="*/ 1777052 h 2008834"/>
              <a:gd name="connsiteX167" fmla="*/ 8788893 w 10497466"/>
              <a:gd name="connsiteY167" fmla="*/ 1794807 h 2008834"/>
              <a:gd name="connsiteX168" fmla="*/ 8788893 w 10497466"/>
              <a:gd name="connsiteY168" fmla="*/ 1679397 h 2008834"/>
              <a:gd name="connsiteX0" fmla="*/ 8788893 w 10497466"/>
              <a:gd name="connsiteY0" fmla="*/ 1679397 h 2008834"/>
              <a:gd name="connsiteX1" fmla="*/ 8788893 w 10497466"/>
              <a:gd name="connsiteY1" fmla="*/ 1679397 h 2008834"/>
              <a:gd name="connsiteX2" fmla="*/ 9401452 w 10497466"/>
              <a:gd name="connsiteY2" fmla="*/ 1670520 h 2008834"/>
              <a:gd name="connsiteX3" fmla="*/ 9490229 w 10497466"/>
              <a:gd name="connsiteY3" fmla="*/ 1652764 h 2008834"/>
              <a:gd name="connsiteX4" fmla="*/ 9792070 w 10497466"/>
              <a:gd name="connsiteY4" fmla="*/ 1635009 h 2008834"/>
              <a:gd name="connsiteX5" fmla="*/ 9916357 w 10497466"/>
              <a:gd name="connsiteY5" fmla="*/ 1626131 h 2008834"/>
              <a:gd name="connsiteX6" fmla="*/ 9987378 w 10497466"/>
              <a:gd name="connsiteY6" fmla="*/ 1608376 h 2008834"/>
              <a:gd name="connsiteX7" fmla="*/ 10031767 w 10497466"/>
              <a:gd name="connsiteY7" fmla="*/ 1599498 h 2008834"/>
              <a:gd name="connsiteX8" fmla="*/ 10085033 w 10497466"/>
              <a:gd name="connsiteY8" fmla="*/ 1581743 h 2008834"/>
              <a:gd name="connsiteX9" fmla="*/ 10173810 w 10497466"/>
              <a:gd name="connsiteY9" fmla="*/ 1555110 h 2008834"/>
              <a:gd name="connsiteX10" fmla="*/ 10218198 w 10497466"/>
              <a:gd name="connsiteY10" fmla="*/ 1519599 h 2008834"/>
              <a:gd name="connsiteX11" fmla="*/ 10244831 w 10497466"/>
              <a:gd name="connsiteY11" fmla="*/ 1501844 h 2008834"/>
              <a:gd name="connsiteX12" fmla="*/ 10298097 w 10497466"/>
              <a:gd name="connsiteY12" fmla="*/ 1439700 h 2008834"/>
              <a:gd name="connsiteX13" fmla="*/ 10351363 w 10497466"/>
              <a:gd name="connsiteY13" fmla="*/ 1421945 h 2008834"/>
              <a:gd name="connsiteX14" fmla="*/ 10386874 w 10497466"/>
              <a:gd name="connsiteY14" fmla="*/ 1395312 h 2008834"/>
              <a:gd name="connsiteX15" fmla="*/ 10422384 w 10497466"/>
              <a:gd name="connsiteY15" fmla="*/ 1386434 h 2008834"/>
              <a:gd name="connsiteX16" fmla="*/ 10466773 w 10497466"/>
              <a:gd name="connsiteY16" fmla="*/ 1350924 h 2008834"/>
              <a:gd name="connsiteX17" fmla="*/ 10475650 w 10497466"/>
              <a:gd name="connsiteY17" fmla="*/ 995817 h 2008834"/>
              <a:gd name="connsiteX18" fmla="*/ 10440140 w 10497466"/>
              <a:gd name="connsiteY18" fmla="*/ 951428 h 2008834"/>
              <a:gd name="connsiteX19" fmla="*/ 10422384 w 10497466"/>
              <a:gd name="connsiteY19" fmla="*/ 924795 h 2008834"/>
              <a:gd name="connsiteX20" fmla="*/ 10360241 w 10497466"/>
              <a:gd name="connsiteY20" fmla="*/ 898162 h 2008834"/>
              <a:gd name="connsiteX21" fmla="*/ 10324730 w 10497466"/>
              <a:gd name="connsiteY21" fmla="*/ 844896 h 2008834"/>
              <a:gd name="connsiteX22" fmla="*/ 10306975 w 10497466"/>
              <a:gd name="connsiteY22" fmla="*/ 818263 h 2008834"/>
              <a:gd name="connsiteX23" fmla="*/ 10280342 w 10497466"/>
              <a:gd name="connsiteY23" fmla="*/ 809386 h 2008834"/>
              <a:gd name="connsiteX24" fmla="*/ 10218198 w 10497466"/>
              <a:gd name="connsiteY24" fmla="*/ 738364 h 2008834"/>
              <a:gd name="connsiteX25" fmla="*/ 10182687 w 10497466"/>
              <a:gd name="connsiteY25" fmla="*/ 720609 h 2008834"/>
              <a:gd name="connsiteX26" fmla="*/ 10093910 w 10497466"/>
              <a:gd name="connsiteY26" fmla="*/ 676221 h 2008834"/>
              <a:gd name="connsiteX27" fmla="*/ 10014011 w 10497466"/>
              <a:gd name="connsiteY27" fmla="*/ 649588 h 2008834"/>
              <a:gd name="connsiteX28" fmla="*/ 9978501 w 10497466"/>
              <a:gd name="connsiteY28" fmla="*/ 640710 h 2008834"/>
              <a:gd name="connsiteX29" fmla="*/ 9934112 w 10497466"/>
              <a:gd name="connsiteY29" fmla="*/ 631832 h 2008834"/>
              <a:gd name="connsiteX30" fmla="*/ 9898602 w 10497466"/>
              <a:gd name="connsiteY30" fmla="*/ 622955 h 2008834"/>
              <a:gd name="connsiteX31" fmla="*/ 9836458 w 10497466"/>
              <a:gd name="connsiteY31" fmla="*/ 614077 h 2008834"/>
              <a:gd name="connsiteX32" fmla="*/ 9783192 w 10497466"/>
              <a:gd name="connsiteY32" fmla="*/ 596322 h 2008834"/>
              <a:gd name="connsiteX33" fmla="*/ 9729926 w 10497466"/>
              <a:gd name="connsiteY33" fmla="*/ 569689 h 2008834"/>
              <a:gd name="connsiteX34" fmla="*/ 9676660 w 10497466"/>
              <a:gd name="connsiteY34" fmla="*/ 543056 h 2008834"/>
              <a:gd name="connsiteX35" fmla="*/ 9614516 w 10497466"/>
              <a:gd name="connsiteY35" fmla="*/ 507545 h 2008834"/>
              <a:gd name="connsiteX36" fmla="*/ 9570128 w 10497466"/>
              <a:gd name="connsiteY36" fmla="*/ 498667 h 2008834"/>
              <a:gd name="connsiteX37" fmla="*/ 9454718 w 10497466"/>
              <a:gd name="connsiteY37" fmla="*/ 472034 h 2008834"/>
              <a:gd name="connsiteX38" fmla="*/ 9419208 w 10497466"/>
              <a:gd name="connsiteY38" fmla="*/ 463157 h 2008834"/>
              <a:gd name="connsiteX39" fmla="*/ 9348186 w 10497466"/>
              <a:gd name="connsiteY39" fmla="*/ 454279 h 2008834"/>
              <a:gd name="connsiteX40" fmla="*/ 9286043 w 10497466"/>
              <a:gd name="connsiteY40" fmla="*/ 445401 h 2008834"/>
              <a:gd name="connsiteX41" fmla="*/ 9179510 w 10497466"/>
              <a:gd name="connsiteY41" fmla="*/ 427646 h 2008834"/>
              <a:gd name="connsiteX42" fmla="*/ 9081856 w 10497466"/>
              <a:gd name="connsiteY42" fmla="*/ 409891 h 2008834"/>
              <a:gd name="connsiteX43" fmla="*/ 9001957 w 10497466"/>
              <a:gd name="connsiteY43" fmla="*/ 401013 h 2008834"/>
              <a:gd name="connsiteX44" fmla="*/ 8629095 w 10497466"/>
              <a:gd name="connsiteY44" fmla="*/ 401013 h 2008834"/>
              <a:gd name="connsiteX45" fmla="*/ 8416031 w 10497466"/>
              <a:gd name="connsiteY45" fmla="*/ 427646 h 2008834"/>
              <a:gd name="connsiteX46" fmla="*/ 6347534 w 10497466"/>
              <a:gd name="connsiteY46" fmla="*/ 418768 h 2008834"/>
              <a:gd name="connsiteX47" fmla="*/ 6196613 w 10497466"/>
              <a:gd name="connsiteY47" fmla="*/ 401013 h 2008834"/>
              <a:gd name="connsiteX48" fmla="*/ 6107837 w 10497466"/>
              <a:gd name="connsiteY48" fmla="*/ 392135 h 2008834"/>
              <a:gd name="connsiteX49" fmla="*/ 5149048 w 10497466"/>
              <a:gd name="connsiteY49" fmla="*/ 409891 h 2008834"/>
              <a:gd name="connsiteX50" fmla="*/ 4891596 w 10497466"/>
              <a:gd name="connsiteY50" fmla="*/ 463157 h 2008834"/>
              <a:gd name="connsiteX51" fmla="*/ 4811697 w 10497466"/>
              <a:gd name="connsiteY51" fmla="*/ 472034 h 2008834"/>
              <a:gd name="connsiteX52" fmla="*/ 4705165 w 10497466"/>
              <a:gd name="connsiteY52" fmla="*/ 480912 h 2008834"/>
              <a:gd name="connsiteX53" fmla="*/ 4669654 w 10497466"/>
              <a:gd name="connsiteY53" fmla="*/ 454279 h 2008834"/>
              <a:gd name="connsiteX54" fmla="*/ 4554244 w 10497466"/>
              <a:gd name="connsiteY54" fmla="*/ 436524 h 2008834"/>
              <a:gd name="connsiteX55" fmla="*/ 4163350 w 10497466"/>
              <a:gd name="connsiteY55" fmla="*/ 333603 h 2008834"/>
              <a:gd name="connsiteX56" fmla="*/ 3680903 w 10497466"/>
              <a:gd name="connsiteY56" fmla="*/ 238389 h 2008834"/>
              <a:gd name="connsiteX57" fmla="*/ 3235948 w 10497466"/>
              <a:gd name="connsiteY57" fmla="*/ 58010 h 2008834"/>
              <a:gd name="connsiteX58" fmla="*/ 2328540 w 10497466"/>
              <a:gd name="connsiteY58" fmla="*/ 99 h 2008834"/>
              <a:gd name="connsiteX59" fmla="*/ 1881114 w 10497466"/>
              <a:gd name="connsiteY59" fmla="*/ 116641 h 2008834"/>
              <a:gd name="connsiteX60" fmla="*/ 1725081 w 10497466"/>
              <a:gd name="connsiteY60" fmla="*/ 66401 h 2008834"/>
              <a:gd name="connsiteX61" fmla="*/ 1598695 w 10497466"/>
              <a:gd name="connsiteY61" fmla="*/ 8453 h 2008834"/>
              <a:gd name="connsiteX62" fmla="*/ 1357173 w 10497466"/>
              <a:gd name="connsiteY62" fmla="*/ 45720 h 2008834"/>
              <a:gd name="connsiteX63" fmla="*/ 1133289 w 10497466"/>
              <a:gd name="connsiteY63" fmla="*/ 64059 h 2008834"/>
              <a:gd name="connsiteX64" fmla="*/ 838383 w 10497466"/>
              <a:gd name="connsiteY64" fmla="*/ 72937 h 2008834"/>
              <a:gd name="connsiteX65" fmla="*/ 589375 w 10497466"/>
              <a:gd name="connsiteY65" fmla="*/ 52841 h 2008834"/>
              <a:gd name="connsiteX66" fmla="*/ 383246 w 10497466"/>
              <a:gd name="connsiteY66" fmla="*/ 61719 h 2008834"/>
              <a:gd name="connsiteX67" fmla="*/ 281232 w 10497466"/>
              <a:gd name="connsiteY67" fmla="*/ 165224 h 2008834"/>
              <a:gd name="connsiteX68" fmla="*/ 168834 w 10497466"/>
              <a:gd name="connsiteY68" fmla="*/ 182980 h 2008834"/>
              <a:gd name="connsiteX69" fmla="*/ 129558 w 10497466"/>
              <a:gd name="connsiteY69" fmla="*/ 387652 h 2008834"/>
              <a:gd name="connsiteX70" fmla="*/ 78551 w 10497466"/>
              <a:gd name="connsiteY70" fmla="*/ 594080 h 2008834"/>
              <a:gd name="connsiteX71" fmla="*/ 59290 w 10497466"/>
              <a:gd name="connsiteY71" fmla="*/ 759145 h 2008834"/>
              <a:gd name="connsiteX72" fmla="*/ 50413 w 10497466"/>
              <a:gd name="connsiteY72" fmla="*/ 852019 h 2008834"/>
              <a:gd name="connsiteX73" fmla="*/ 79899 w 10497466"/>
              <a:gd name="connsiteY73" fmla="*/ 933673 h 2008834"/>
              <a:gd name="connsiteX74" fmla="*/ 35510 w 10497466"/>
              <a:gd name="connsiteY74" fmla="*/ 986939 h 2008834"/>
              <a:gd name="connsiteX75" fmla="*/ 8877 w 10497466"/>
              <a:gd name="connsiteY75" fmla="*/ 1075716 h 2008834"/>
              <a:gd name="connsiteX76" fmla="*/ 0 w 10497466"/>
              <a:gd name="connsiteY76" fmla="*/ 1128982 h 2008834"/>
              <a:gd name="connsiteX77" fmla="*/ 17755 w 10497466"/>
              <a:gd name="connsiteY77" fmla="*/ 1271025 h 2008834"/>
              <a:gd name="connsiteX78" fmla="*/ 26633 w 10497466"/>
              <a:gd name="connsiteY78" fmla="*/ 1324291 h 2008834"/>
              <a:gd name="connsiteX79" fmla="*/ 44388 w 10497466"/>
              <a:gd name="connsiteY79" fmla="*/ 1386434 h 2008834"/>
              <a:gd name="connsiteX80" fmla="*/ 62143 w 10497466"/>
              <a:gd name="connsiteY80" fmla="*/ 1430823 h 2008834"/>
              <a:gd name="connsiteX81" fmla="*/ 71021 w 10497466"/>
              <a:gd name="connsiteY81" fmla="*/ 1457456 h 2008834"/>
              <a:gd name="connsiteX82" fmla="*/ 88777 w 10497466"/>
              <a:gd name="connsiteY82" fmla="*/ 1475211 h 2008834"/>
              <a:gd name="connsiteX83" fmla="*/ 133165 w 10497466"/>
              <a:gd name="connsiteY83" fmla="*/ 1537355 h 2008834"/>
              <a:gd name="connsiteX84" fmla="*/ 168676 w 10497466"/>
              <a:gd name="connsiteY84" fmla="*/ 1563988 h 2008834"/>
              <a:gd name="connsiteX85" fmla="*/ 213064 w 10497466"/>
              <a:gd name="connsiteY85" fmla="*/ 1617254 h 2008834"/>
              <a:gd name="connsiteX86" fmla="*/ 230819 w 10497466"/>
              <a:gd name="connsiteY86" fmla="*/ 1643887 h 2008834"/>
              <a:gd name="connsiteX87" fmla="*/ 275208 w 10497466"/>
              <a:gd name="connsiteY87" fmla="*/ 1688275 h 2008834"/>
              <a:gd name="connsiteX88" fmla="*/ 346229 w 10497466"/>
              <a:gd name="connsiteY88" fmla="*/ 1777052 h 2008834"/>
              <a:gd name="connsiteX89" fmla="*/ 372862 w 10497466"/>
              <a:gd name="connsiteY89" fmla="*/ 1785929 h 2008834"/>
              <a:gd name="connsiteX90" fmla="*/ 417250 w 10497466"/>
              <a:gd name="connsiteY90" fmla="*/ 1812562 h 2008834"/>
              <a:gd name="connsiteX91" fmla="*/ 452761 w 10497466"/>
              <a:gd name="connsiteY91" fmla="*/ 1830318 h 2008834"/>
              <a:gd name="connsiteX92" fmla="*/ 497149 w 10497466"/>
              <a:gd name="connsiteY92" fmla="*/ 1848073 h 2008834"/>
              <a:gd name="connsiteX93" fmla="*/ 514905 w 10497466"/>
              <a:gd name="connsiteY93" fmla="*/ 1865828 h 2008834"/>
              <a:gd name="connsiteX94" fmla="*/ 550415 w 10497466"/>
              <a:gd name="connsiteY94" fmla="*/ 1874706 h 2008834"/>
              <a:gd name="connsiteX95" fmla="*/ 577048 w 10497466"/>
              <a:gd name="connsiteY95" fmla="*/ 1883584 h 2008834"/>
              <a:gd name="connsiteX96" fmla="*/ 612559 w 10497466"/>
              <a:gd name="connsiteY96" fmla="*/ 1892462 h 2008834"/>
              <a:gd name="connsiteX97" fmla="*/ 665825 w 10497466"/>
              <a:gd name="connsiteY97" fmla="*/ 1910217 h 2008834"/>
              <a:gd name="connsiteX98" fmla="*/ 719091 w 10497466"/>
              <a:gd name="connsiteY98" fmla="*/ 1927972 h 2008834"/>
              <a:gd name="connsiteX99" fmla="*/ 745724 w 10497466"/>
              <a:gd name="connsiteY99" fmla="*/ 1936850 h 2008834"/>
              <a:gd name="connsiteX100" fmla="*/ 790112 w 10497466"/>
              <a:gd name="connsiteY100" fmla="*/ 1945728 h 2008834"/>
              <a:gd name="connsiteX101" fmla="*/ 914400 w 10497466"/>
              <a:gd name="connsiteY101" fmla="*/ 1924067 h 2008834"/>
              <a:gd name="connsiteX102" fmla="*/ 1029810 w 10497466"/>
              <a:gd name="connsiteY102" fmla="*/ 1924423 h 2008834"/>
              <a:gd name="connsiteX103" fmla="*/ 1080919 w 10497466"/>
              <a:gd name="connsiteY103" fmla="*/ 1933300 h 2008834"/>
              <a:gd name="connsiteX104" fmla="*/ 1166461 w 10497466"/>
              <a:gd name="connsiteY104" fmla="*/ 1937916 h 2008834"/>
              <a:gd name="connsiteX105" fmla="*/ 1276478 w 10497466"/>
              <a:gd name="connsiteY105" fmla="*/ 1946795 h 2008834"/>
              <a:gd name="connsiteX106" fmla="*/ 1526959 w 10497466"/>
              <a:gd name="connsiteY106" fmla="*/ 1959932 h 2008834"/>
              <a:gd name="connsiteX107" fmla="*/ 1633491 w 10497466"/>
              <a:gd name="connsiteY107" fmla="*/ 2007871 h 2008834"/>
              <a:gd name="connsiteX108" fmla="*/ 1695635 w 10497466"/>
              <a:gd name="connsiteY108" fmla="*/ 1990116 h 2008834"/>
              <a:gd name="connsiteX109" fmla="*/ 1740023 w 10497466"/>
              <a:gd name="connsiteY109" fmla="*/ 1972361 h 2008834"/>
              <a:gd name="connsiteX110" fmla="*/ 1775534 w 10497466"/>
              <a:gd name="connsiteY110" fmla="*/ 1963483 h 2008834"/>
              <a:gd name="connsiteX111" fmla="*/ 1828800 w 10497466"/>
              <a:gd name="connsiteY111" fmla="*/ 1945728 h 2008834"/>
              <a:gd name="connsiteX112" fmla="*/ 1855433 w 10497466"/>
              <a:gd name="connsiteY112" fmla="*/ 1936850 h 2008834"/>
              <a:gd name="connsiteX113" fmla="*/ 1953087 w 10497466"/>
              <a:gd name="connsiteY113" fmla="*/ 1919095 h 2008834"/>
              <a:gd name="connsiteX114" fmla="*/ 1988598 w 10497466"/>
              <a:gd name="connsiteY114" fmla="*/ 1910217 h 2008834"/>
              <a:gd name="connsiteX115" fmla="*/ 2059619 w 10497466"/>
              <a:gd name="connsiteY115" fmla="*/ 1892462 h 2008834"/>
              <a:gd name="connsiteX116" fmla="*/ 2627790 w 10497466"/>
              <a:gd name="connsiteY116" fmla="*/ 1883584 h 2008834"/>
              <a:gd name="connsiteX117" fmla="*/ 2734322 w 10497466"/>
              <a:gd name="connsiteY117" fmla="*/ 1865828 h 2008834"/>
              <a:gd name="connsiteX118" fmla="*/ 2902998 w 10497466"/>
              <a:gd name="connsiteY118" fmla="*/ 1830318 h 2008834"/>
              <a:gd name="connsiteX119" fmla="*/ 3027285 w 10497466"/>
              <a:gd name="connsiteY119" fmla="*/ 1812562 h 2008834"/>
              <a:gd name="connsiteX120" fmla="*/ 3222594 w 10497466"/>
              <a:gd name="connsiteY120" fmla="*/ 1777052 h 2008834"/>
              <a:gd name="connsiteX121" fmla="*/ 3577701 w 10497466"/>
              <a:gd name="connsiteY121" fmla="*/ 1741541 h 2008834"/>
              <a:gd name="connsiteX122" fmla="*/ 3986074 w 10497466"/>
              <a:gd name="connsiteY122" fmla="*/ 1759296 h 2008834"/>
              <a:gd name="connsiteX123" fmla="*/ 4074850 w 10497466"/>
              <a:gd name="connsiteY123" fmla="*/ 1803685 h 2008834"/>
              <a:gd name="connsiteX124" fmla="*/ 4128116 w 10497466"/>
              <a:gd name="connsiteY124" fmla="*/ 1794807 h 2008834"/>
              <a:gd name="connsiteX125" fmla="*/ 4163627 w 10497466"/>
              <a:gd name="connsiteY125" fmla="*/ 1785929 h 2008834"/>
              <a:gd name="connsiteX126" fmla="*/ 4225771 w 10497466"/>
              <a:gd name="connsiteY126" fmla="*/ 1777052 h 2008834"/>
              <a:gd name="connsiteX127" fmla="*/ 4634143 w 10497466"/>
              <a:gd name="connsiteY127" fmla="*/ 1785929 h 2008834"/>
              <a:gd name="connsiteX128" fmla="*/ 4696287 w 10497466"/>
              <a:gd name="connsiteY128" fmla="*/ 1803685 h 2008834"/>
              <a:gd name="connsiteX129" fmla="*/ 4838330 w 10497466"/>
              <a:gd name="connsiteY129" fmla="*/ 1830318 h 2008834"/>
              <a:gd name="connsiteX130" fmla="*/ 5007006 w 10497466"/>
              <a:gd name="connsiteY130" fmla="*/ 1865828 h 2008834"/>
              <a:gd name="connsiteX131" fmla="*/ 5166804 w 10497466"/>
              <a:gd name="connsiteY131" fmla="*/ 1883584 h 2008834"/>
              <a:gd name="connsiteX132" fmla="*/ 5495277 w 10497466"/>
              <a:gd name="connsiteY132" fmla="*/ 1901339 h 2008834"/>
              <a:gd name="connsiteX133" fmla="*/ 5575177 w 10497466"/>
              <a:gd name="connsiteY133" fmla="*/ 1910217 h 2008834"/>
              <a:gd name="connsiteX134" fmla="*/ 6152225 w 10497466"/>
              <a:gd name="connsiteY134" fmla="*/ 1892462 h 2008834"/>
              <a:gd name="connsiteX135" fmla="*/ 6205491 w 10497466"/>
              <a:gd name="connsiteY135" fmla="*/ 1883584 h 2008834"/>
              <a:gd name="connsiteX136" fmla="*/ 6365289 w 10497466"/>
              <a:gd name="connsiteY136" fmla="*/ 1936849 h 2008834"/>
              <a:gd name="connsiteX137" fmla="*/ 6498455 w 10497466"/>
              <a:gd name="connsiteY137" fmla="*/ 1936850 h 2008834"/>
              <a:gd name="connsiteX138" fmla="*/ 6578353 w 10497466"/>
              <a:gd name="connsiteY138" fmla="*/ 1927972 h 2008834"/>
              <a:gd name="connsiteX139" fmla="*/ 6747029 w 10497466"/>
              <a:gd name="connsiteY139" fmla="*/ 1910217 h 2008834"/>
              <a:gd name="connsiteX140" fmla="*/ 6773662 w 10497466"/>
              <a:gd name="connsiteY140" fmla="*/ 1945727 h 2008834"/>
              <a:gd name="connsiteX141" fmla="*/ 6862438 w 10497466"/>
              <a:gd name="connsiteY141" fmla="*/ 1901339 h 2008834"/>
              <a:gd name="connsiteX142" fmla="*/ 6924582 w 10497466"/>
              <a:gd name="connsiteY142" fmla="*/ 1910217 h 2008834"/>
              <a:gd name="connsiteX143" fmla="*/ 7013358 w 10497466"/>
              <a:gd name="connsiteY143" fmla="*/ 1892461 h 2008834"/>
              <a:gd name="connsiteX144" fmla="*/ 7102136 w 10497466"/>
              <a:gd name="connsiteY144" fmla="*/ 1883584 h 2008834"/>
              <a:gd name="connsiteX145" fmla="*/ 7155402 w 10497466"/>
              <a:gd name="connsiteY145" fmla="*/ 1901340 h 2008834"/>
              <a:gd name="connsiteX146" fmla="*/ 7164280 w 10497466"/>
              <a:gd name="connsiteY146" fmla="*/ 1865828 h 2008834"/>
              <a:gd name="connsiteX147" fmla="*/ 7279690 w 10497466"/>
              <a:gd name="connsiteY147" fmla="*/ 1856951 h 2008834"/>
              <a:gd name="connsiteX148" fmla="*/ 7386221 w 10497466"/>
              <a:gd name="connsiteY148" fmla="*/ 1821440 h 2008834"/>
              <a:gd name="connsiteX149" fmla="*/ 7439488 w 10497466"/>
              <a:gd name="connsiteY149" fmla="*/ 1785929 h 2008834"/>
              <a:gd name="connsiteX150" fmla="*/ 7572652 w 10497466"/>
              <a:gd name="connsiteY150" fmla="*/ 1794808 h 2008834"/>
              <a:gd name="connsiteX151" fmla="*/ 7696939 w 10497466"/>
              <a:gd name="connsiteY151" fmla="*/ 1812563 h 2008834"/>
              <a:gd name="connsiteX152" fmla="*/ 7767961 w 10497466"/>
              <a:gd name="connsiteY152" fmla="*/ 1785929 h 2008834"/>
              <a:gd name="connsiteX153" fmla="*/ 7945514 w 10497466"/>
              <a:gd name="connsiteY153" fmla="*/ 1794807 h 2008834"/>
              <a:gd name="connsiteX154" fmla="*/ 8007658 w 10497466"/>
              <a:gd name="connsiteY154" fmla="*/ 1839196 h 2008834"/>
              <a:gd name="connsiteX155" fmla="*/ 8123068 w 10497466"/>
              <a:gd name="connsiteY155" fmla="*/ 1777052 h 2008834"/>
              <a:gd name="connsiteX156" fmla="*/ 8238478 w 10497466"/>
              <a:gd name="connsiteY156" fmla="*/ 1759296 h 2008834"/>
              <a:gd name="connsiteX157" fmla="*/ 8265110 w 10497466"/>
              <a:gd name="connsiteY157" fmla="*/ 1777052 h 2008834"/>
              <a:gd name="connsiteX158" fmla="*/ 8211844 w 10497466"/>
              <a:gd name="connsiteY158" fmla="*/ 1803685 h 2008834"/>
              <a:gd name="connsiteX159" fmla="*/ 8371643 w 10497466"/>
              <a:gd name="connsiteY159" fmla="*/ 1794807 h 2008834"/>
              <a:gd name="connsiteX160" fmla="*/ 8451542 w 10497466"/>
              <a:gd name="connsiteY160" fmla="*/ 1777052 h 2008834"/>
              <a:gd name="connsiteX161" fmla="*/ 8957569 w 10497466"/>
              <a:gd name="connsiteY161" fmla="*/ 1697153 h 2008834"/>
              <a:gd name="connsiteX162" fmla="*/ 8948691 w 10497466"/>
              <a:gd name="connsiteY162" fmla="*/ 1706030 h 2008834"/>
              <a:gd name="connsiteX163" fmla="*/ 8877670 w 10497466"/>
              <a:gd name="connsiteY163" fmla="*/ 1732663 h 2008834"/>
              <a:gd name="connsiteX164" fmla="*/ 8859914 w 10497466"/>
              <a:gd name="connsiteY164" fmla="*/ 1750419 h 2008834"/>
              <a:gd name="connsiteX165" fmla="*/ 8833281 w 10497466"/>
              <a:gd name="connsiteY165" fmla="*/ 1759296 h 2008834"/>
              <a:gd name="connsiteX166" fmla="*/ 8815526 w 10497466"/>
              <a:gd name="connsiteY166" fmla="*/ 1777052 h 2008834"/>
              <a:gd name="connsiteX167" fmla="*/ 8788893 w 10497466"/>
              <a:gd name="connsiteY167" fmla="*/ 1794807 h 2008834"/>
              <a:gd name="connsiteX168" fmla="*/ 8788893 w 10497466"/>
              <a:gd name="connsiteY168" fmla="*/ 1679397 h 2008834"/>
              <a:gd name="connsiteX0" fmla="*/ 8788893 w 10497466"/>
              <a:gd name="connsiteY0" fmla="*/ 1679397 h 2008834"/>
              <a:gd name="connsiteX1" fmla="*/ 8788893 w 10497466"/>
              <a:gd name="connsiteY1" fmla="*/ 1679397 h 2008834"/>
              <a:gd name="connsiteX2" fmla="*/ 9401452 w 10497466"/>
              <a:gd name="connsiteY2" fmla="*/ 1670520 h 2008834"/>
              <a:gd name="connsiteX3" fmla="*/ 9490229 w 10497466"/>
              <a:gd name="connsiteY3" fmla="*/ 1652764 h 2008834"/>
              <a:gd name="connsiteX4" fmla="*/ 9792070 w 10497466"/>
              <a:gd name="connsiteY4" fmla="*/ 1635009 h 2008834"/>
              <a:gd name="connsiteX5" fmla="*/ 9916357 w 10497466"/>
              <a:gd name="connsiteY5" fmla="*/ 1626131 h 2008834"/>
              <a:gd name="connsiteX6" fmla="*/ 9987378 w 10497466"/>
              <a:gd name="connsiteY6" fmla="*/ 1608376 h 2008834"/>
              <a:gd name="connsiteX7" fmla="*/ 10031767 w 10497466"/>
              <a:gd name="connsiteY7" fmla="*/ 1599498 h 2008834"/>
              <a:gd name="connsiteX8" fmla="*/ 10085033 w 10497466"/>
              <a:gd name="connsiteY8" fmla="*/ 1581743 h 2008834"/>
              <a:gd name="connsiteX9" fmla="*/ 10173810 w 10497466"/>
              <a:gd name="connsiteY9" fmla="*/ 1555110 h 2008834"/>
              <a:gd name="connsiteX10" fmla="*/ 10218198 w 10497466"/>
              <a:gd name="connsiteY10" fmla="*/ 1519599 h 2008834"/>
              <a:gd name="connsiteX11" fmla="*/ 10244831 w 10497466"/>
              <a:gd name="connsiteY11" fmla="*/ 1501844 h 2008834"/>
              <a:gd name="connsiteX12" fmla="*/ 10298097 w 10497466"/>
              <a:gd name="connsiteY12" fmla="*/ 1439700 h 2008834"/>
              <a:gd name="connsiteX13" fmla="*/ 10351363 w 10497466"/>
              <a:gd name="connsiteY13" fmla="*/ 1421945 h 2008834"/>
              <a:gd name="connsiteX14" fmla="*/ 10386874 w 10497466"/>
              <a:gd name="connsiteY14" fmla="*/ 1395312 h 2008834"/>
              <a:gd name="connsiteX15" fmla="*/ 10422384 w 10497466"/>
              <a:gd name="connsiteY15" fmla="*/ 1386434 h 2008834"/>
              <a:gd name="connsiteX16" fmla="*/ 10466773 w 10497466"/>
              <a:gd name="connsiteY16" fmla="*/ 1350924 h 2008834"/>
              <a:gd name="connsiteX17" fmla="*/ 10475650 w 10497466"/>
              <a:gd name="connsiteY17" fmla="*/ 995817 h 2008834"/>
              <a:gd name="connsiteX18" fmla="*/ 10440140 w 10497466"/>
              <a:gd name="connsiteY18" fmla="*/ 951428 h 2008834"/>
              <a:gd name="connsiteX19" fmla="*/ 10422384 w 10497466"/>
              <a:gd name="connsiteY19" fmla="*/ 924795 h 2008834"/>
              <a:gd name="connsiteX20" fmla="*/ 10360241 w 10497466"/>
              <a:gd name="connsiteY20" fmla="*/ 898162 h 2008834"/>
              <a:gd name="connsiteX21" fmla="*/ 10324730 w 10497466"/>
              <a:gd name="connsiteY21" fmla="*/ 844896 h 2008834"/>
              <a:gd name="connsiteX22" fmla="*/ 10306975 w 10497466"/>
              <a:gd name="connsiteY22" fmla="*/ 818263 h 2008834"/>
              <a:gd name="connsiteX23" fmla="*/ 10280342 w 10497466"/>
              <a:gd name="connsiteY23" fmla="*/ 809386 h 2008834"/>
              <a:gd name="connsiteX24" fmla="*/ 10218198 w 10497466"/>
              <a:gd name="connsiteY24" fmla="*/ 738364 h 2008834"/>
              <a:gd name="connsiteX25" fmla="*/ 10182687 w 10497466"/>
              <a:gd name="connsiteY25" fmla="*/ 720609 h 2008834"/>
              <a:gd name="connsiteX26" fmla="*/ 10093910 w 10497466"/>
              <a:gd name="connsiteY26" fmla="*/ 676221 h 2008834"/>
              <a:gd name="connsiteX27" fmla="*/ 10014011 w 10497466"/>
              <a:gd name="connsiteY27" fmla="*/ 649588 h 2008834"/>
              <a:gd name="connsiteX28" fmla="*/ 9978501 w 10497466"/>
              <a:gd name="connsiteY28" fmla="*/ 640710 h 2008834"/>
              <a:gd name="connsiteX29" fmla="*/ 9934112 w 10497466"/>
              <a:gd name="connsiteY29" fmla="*/ 631832 h 2008834"/>
              <a:gd name="connsiteX30" fmla="*/ 9898602 w 10497466"/>
              <a:gd name="connsiteY30" fmla="*/ 622955 h 2008834"/>
              <a:gd name="connsiteX31" fmla="*/ 9836458 w 10497466"/>
              <a:gd name="connsiteY31" fmla="*/ 614077 h 2008834"/>
              <a:gd name="connsiteX32" fmla="*/ 9783192 w 10497466"/>
              <a:gd name="connsiteY32" fmla="*/ 596322 h 2008834"/>
              <a:gd name="connsiteX33" fmla="*/ 9729926 w 10497466"/>
              <a:gd name="connsiteY33" fmla="*/ 569689 h 2008834"/>
              <a:gd name="connsiteX34" fmla="*/ 9676660 w 10497466"/>
              <a:gd name="connsiteY34" fmla="*/ 543056 h 2008834"/>
              <a:gd name="connsiteX35" fmla="*/ 9614516 w 10497466"/>
              <a:gd name="connsiteY35" fmla="*/ 507545 h 2008834"/>
              <a:gd name="connsiteX36" fmla="*/ 9570128 w 10497466"/>
              <a:gd name="connsiteY36" fmla="*/ 498667 h 2008834"/>
              <a:gd name="connsiteX37" fmla="*/ 9454718 w 10497466"/>
              <a:gd name="connsiteY37" fmla="*/ 472034 h 2008834"/>
              <a:gd name="connsiteX38" fmla="*/ 9419208 w 10497466"/>
              <a:gd name="connsiteY38" fmla="*/ 463157 h 2008834"/>
              <a:gd name="connsiteX39" fmla="*/ 9348186 w 10497466"/>
              <a:gd name="connsiteY39" fmla="*/ 454279 h 2008834"/>
              <a:gd name="connsiteX40" fmla="*/ 9286043 w 10497466"/>
              <a:gd name="connsiteY40" fmla="*/ 445401 h 2008834"/>
              <a:gd name="connsiteX41" fmla="*/ 9179510 w 10497466"/>
              <a:gd name="connsiteY41" fmla="*/ 427646 h 2008834"/>
              <a:gd name="connsiteX42" fmla="*/ 9081856 w 10497466"/>
              <a:gd name="connsiteY42" fmla="*/ 409891 h 2008834"/>
              <a:gd name="connsiteX43" fmla="*/ 9001957 w 10497466"/>
              <a:gd name="connsiteY43" fmla="*/ 401013 h 2008834"/>
              <a:gd name="connsiteX44" fmla="*/ 8629095 w 10497466"/>
              <a:gd name="connsiteY44" fmla="*/ 401013 h 2008834"/>
              <a:gd name="connsiteX45" fmla="*/ 8416031 w 10497466"/>
              <a:gd name="connsiteY45" fmla="*/ 427646 h 2008834"/>
              <a:gd name="connsiteX46" fmla="*/ 6347534 w 10497466"/>
              <a:gd name="connsiteY46" fmla="*/ 418768 h 2008834"/>
              <a:gd name="connsiteX47" fmla="*/ 6196613 w 10497466"/>
              <a:gd name="connsiteY47" fmla="*/ 401013 h 2008834"/>
              <a:gd name="connsiteX48" fmla="*/ 6107837 w 10497466"/>
              <a:gd name="connsiteY48" fmla="*/ 392135 h 2008834"/>
              <a:gd name="connsiteX49" fmla="*/ 5149048 w 10497466"/>
              <a:gd name="connsiteY49" fmla="*/ 409891 h 2008834"/>
              <a:gd name="connsiteX50" fmla="*/ 4891596 w 10497466"/>
              <a:gd name="connsiteY50" fmla="*/ 463157 h 2008834"/>
              <a:gd name="connsiteX51" fmla="*/ 4811697 w 10497466"/>
              <a:gd name="connsiteY51" fmla="*/ 472034 h 2008834"/>
              <a:gd name="connsiteX52" fmla="*/ 4705165 w 10497466"/>
              <a:gd name="connsiteY52" fmla="*/ 480912 h 2008834"/>
              <a:gd name="connsiteX53" fmla="*/ 4669654 w 10497466"/>
              <a:gd name="connsiteY53" fmla="*/ 454279 h 2008834"/>
              <a:gd name="connsiteX54" fmla="*/ 4456749 w 10497466"/>
              <a:gd name="connsiteY54" fmla="*/ 379748 h 2008834"/>
              <a:gd name="connsiteX55" fmla="*/ 4163350 w 10497466"/>
              <a:gd name="connsiteY55" fmla="*/ 333603 h 2008834"/>
              <a:gd name="connsiteX56" fmla="*/ 3680903 w 10497466"/>
              <a:gd name="connsiteY56" fmla="*/ 238389 h 2008834"/>
              <a:gd name="connsiteX57" fmla="*/ 3235948 w 10497466"/>
              <a:gd name="connsiteY57" fmla="*/ 58010 h 2008834"/>
              <a:gd name="connsiteX58" fmla="*/ 2328540 w 10497466"/>
              <a:gd name="connsiteY58" fmla="*/ 99 h 2008834"/>
              <a:gd name="connsiteX59" fmla="*/ 1881114 w 10497466"/>
              <a:gd name="connsiteY59" fmla="*/ 116641 h 2008834"/>
              <a:gd name="connsiteX60" fmla="*/ 1725081 w 10497466"/>
              <a:gd name="connsiteY60" fmla="*/ 66401 h 2008834"/>
              <a:gd name="connsiteX61" fmla="*/ 1598695 w 10497466"/>
              <a:gd name="connsiteY61" fmla="*/ 8453 h 2008834"/>
              <a:gd name="connsiteX62" fmla="*/ 1357173 w 10497466"/>
              <a:gd name="connsiteY62" fmla="*/ 45720 h 2008834"/>
              <a:gd name="connsiteX63" fmla="*/ 1133289 w 10497466"/>
              <a:gd name="connsiteY63" fmla="*/ 64059 h 2008834"/>
              <a:gd name="connsiteX64" fmla="*/ 838383 w 10497466"/>
              <a:gd name="connsiteY64" fmla="*/ 72937 h 2008834"/>
              <a:gd name="connsiteX65" fmla="*/ 589375 w 10497466"/>
              <a:gd name="connsiteY65" fmla="*/ 52841 h 2008834"/>
              <a:gd name="connsiteX66" fmla="*/ 383246 w 10497466"/>
              <a:gd name="connsiteY66" fmla="*/ 61719 h 2008834"/>
              <a:gd name="connsiteX67" fmla="*/ 281232 w 10497466"/>
              <a:gd name="connsiteY67" fmla="*/ 165224 h 2008834"/>
              <a:gd name="connsiteX68" fmla="*/ 168834 w 10497466"/>
              <a:gd name="connsiteY68" fmla="*/ 182980 h 2008834"/>
              <a:gd name="connsiteX69" fmla="*/ 129558 w 10497466"/>
              <a:gd name="connsiteY69" fmla="*/ 387652 h 2008834"/>
              <a:gd name="connsiteX70" fmla="*/ 78551 w 10497466"/>
              <a:gd name="connsiteY70" fmla="*/ 594080 h 2008834"/>
              <a:gd name="connsiteX71" fmla="*/ 59290 w 10497466"/>
              <a:gd name="connsiteY71" fmla="*/ 759145 h 2008834"/>
              <a:gd name="connsiteX72" fmla="*/ 50413 w 10497466"/>
              <a:gd name="connsiteY72" fmla="*/ 852019 h 2008834"/>
              <a:gd name="connsiteX73" fmla="*/ 79899 w 10497466"/>
              <a:gd name="connsiteY73" fmla="*/ 933673 h 2008834"/>
              <a:gd name="connsiteX74" fmla="*/ 35510 w 10497466"/>
              <a:gd name="connsiteY74" fmla="*/ 986939 h 2008834"/>
              <a:gd name="connsiteX75" fmla="*/ 8877 w 10497466"/>
              <a:gd name="connsiteY75" fmla="*/ 1075716 h 2008834"/>
              <a:gd name="connsiteX76" fmla="*/ 0 w 10497466"/>
              <a:gd name="connsiteY76" fmla="*/ 1128982 h 2008834"/>
              <a:gd name="connsiteX77" fmla="*/ 17755 w 10497466"/>
              <a:gd name="connsiteY77" fmla="*/ 1271025 h 2008834"/>
              <a:gd name="connsiteX78" fmla="*/ 26633 w 10497466"/>
              <a:gd name="connsiteY78" fmla="*/ 1324291 h 2008834"/>
              <a:gd name="connsiteX79" fmla="*/ 44388 w 10497466"/>
              <a:gd name="connsiteY79" fmla="*/ 1386434 h 2008834"/>
              <a:gd name="connsiteX80" fmla="*/ 62143 w 10497466"/>
              <a:gd name="connsiteY80" fmla="*/ 1430823 h 2008834"/>
              <a:gd name="connsiteX81" fmla="*/ 71021 w 10497466"/>
              <a:gd name="connsiteY81" fmla="*/ 1457456 h 2008834"/>
              <a:gd name="connsiteX82" fmla="*/ 88777 w 10497466"/>
              <a:gd name="connsiteY82" fmla="*/ 1475211 h 2008834"/>
              <a:gd name="connsiteX83" fmla="*/ 133165 w 10497466"/>
              <a:gd name="connsiteY83" fmla="*/ 1537355 h 2008834"/>
              <a:gd name="connsiteX84" fmla="*/ 168676 w 10497466"/>
              <a:gd name="connsiteY84" fmla="*/ 1563988 h 2008834"/>
              <a:gd name="connsiteX85" fmla="*/ 213064 w 10497466"/>
              <a:gd name="connsiteY85" fmla="*/ 1617254 h 2008834"/>
              <a:gd name="connsiteX86" fmla="*/ 230819 w 10497466"/>
              <a:gd name="connsiteY86" fmla="*/ 1643887 h 2008834"/>
              <a:gd name="connsiteX87" fmla="*/ 275208 w 10497466"/>
              <a:gd name="connsiteY87" fmla="*/ 1688275 h 2008834"/>
              <a:gd name="connsiteX88" fmla="*/ 346229 w 10497466"/>
              <a:gd name="connsiteY88" fmla="*/ 1777052 h 2008834"/>
              <a:gd name="connsiteX89" fmla="*/ 372862 w 10497466"/>
              <a:gd name="connsiteY89" fmla="*/ 1785929 h 2008834"/>
              <a:gd name="connsiteX90" fmla="*/ 417250 w 10497466"/>
              <a:gd name="connsiteY90" fmla="*/ 1812562 h 2008834"/>
              <a:gd name="connsiteX91" fmla="*/ 452761 w 10497466"/>
              <a:gd name="connsiteY91" fmla="*/ 1830318 h 2008834"/>
              <a:gd name="connsiteX92" fmla="*/ 497149 w 10497466"/>
              <a:gd name="connsiteY92" fmla="*/ 1848073 h 2008834"/>
              <a:gd name="connsiteX93" fmla="*/ 514905 w 10497466"/>
              <a:gd name="connsiteY93" fmla="*/ 1865828 h 2008834"/>
              <a:gd name="connsiteX94" fmla="*/ 550415 w 10497466"/>
              <a:gd name="connsiteY94" fmla="*/ 1874706 h 2008834"/>
              <a:gd name="connsiteX95" fmla="*/ 577048 w 10497466"/>
              <a:gd name="connsiteY95" fmla="*/ 1883584 h 2008834"/>
              <a:gd name="connsiteX96" fmla="*/ 612559 w 10497466"/>
              <a:gd name="connsiteY96" fmla="*/ 1892462 h 2008834"/>
              <a:gd name="connsiteX97" fmla="*/ 665825 w 10497466"/>
              <a:gd name="connsiteY97" fmla="*/ 1910217 h 2008834"/>
              <a:gd name="connsiteX98" fmla="*/ 719091 w 10497466"/>
              <a:gd name="connsiteY98" fmla="*/ 1927972 h 2008834"/>
              <a:gd name="connsiteX99" fmla="*/ 745724 w 10497466"/>
              <a:gd name="connsiteY99" fmla="*/ 1936850 h 2008834"/>
              <a:gd name="connsiteX100" fmla="*/ 790112 w 10497466"/>
              <a:gd name="connsiteY100" fmla="*/ 1945728 h 2008834"/>
              <a:gd name="connsiteX101" fmla="*/ 914400 w 10497466"/>
              <a:gd name="connsiteY101" fmla="*/ 1924067 h 2008834"/>
              <a:gd name="connsiteX102" fmla="*/ 1029810 w 10497466"/>
              <a:gd name="connsiteY102" fmla="*/ 1924423 h 2008834"/>
              <a:gd name="connsiteX103" fmla="*/ 1080919 w 10497466"/>
              <a:gd name="connsiteY103" fmla="*/ 1933300 h 2008834"/>
              <a:gd name="connsiteX104" fmla="*/ 1166461 w 10497466"/>
              <a:gd name="connsiteY104" fmla="*/ 1937916 h 2008834"/>
              <a:gd name="connsiteX105" fmla="*/ 1276478 w 10497466"/>
              <a:gd name="connsiteY105" fmla="*/ 1946795 h 2008834"/>
              <a:gd name="connsiteX106" fmla="*/ 1526959 w 10497466"/>
              <a:gd name="connsiteY106" fmla="*/ 1959932 h 2008834"/>
              <a:gd name="connsiteX107" fmla="*/ 1633491 w 10497466"/>
              <a:gd name="connsiteY107" fmla="*/ 2007871 h 2008834"/>
              <a:gd name="connsiteX108" fmla="*/ 1695635 w 10497466"/>
              <a:gd name="connsiteY108" fmla="*/ 1990116 h 2008834"/>
              <a:gd name="connsiteX109" fmla="*/ 1740023 w 10497466"/>
              <a:gd name="connsiteY109" fmla="*/ 1972361 h 2008834"/>
              <a:gd name="connsiteX110" fmla="*/ 1775534 w 10497466"/>
              <a:gd name="connsiteY110" fmla="*/ 1963483 h 2008834"/>
              <a:gd name="connsiteX111" fmla="*/ 1828800 w 10497466"/>
              <a:gd name="connsiteY111" fmla="*/ 1945728 h 2008834"/>
              <a:gd name="connsiteX112" fmla="*/ 1855433 w 10497466"/>
              <a:gd name="connsiteY112" fmla="*/ 1936850 h 2008834"/>
              <a:gd name="connsiteX113" fmla="*/ 1953087 w 10497466"/>
              <a:gd name="connsiteY113" fmla="*/ 1919095 h 2008834"/>
              <a:gd name="connsiteX114" fmla="*/ 1988598 w 10497466"/>
              <a:gd name="connsiteY114" fmla="*/ 1910217 h 2008834"/>
              <a:gd name="connsiteX115" fmla="*/ 2059619 w 10497466"/>
              <a:gd name="connsiteY115" fmla="*/ 1892462 h 2008834"/>
              <a:gd name="connsiteX116" fmla="*/ 2627790 w 10497466"/>
              <a:gd name="connsiteY116" fmla="*/ 1883584 h 2008834"/>
              <a:gd name="connsiteX117" fmla="*/ 2734322 w 10497466"/>
              <a:gd name="connsiteY117" fmla="*/ 1865828 h 2008834"/>
              <a:gd name="connsiteX118" fmla="*/ 2902998 w 10497466"/>
              <a:gd name="connsiteY118" fmla="*/ 1830318 h 2008834"/>
              <a:gd name="connsiteX119" fmla="*/ 3027285 w 10497466"/>
              <a:gd name="connsiteY119" fmla="*/ 1812562 h 2008834"/>
              <a:gd name="connsiteX120" fmla="*/ 3222594 w 10497466"/>
              <a:gd name="connsiteY120" fmla="*/ 1777052 h 2008834"/>
              <a:gd name="connsiteX121" fmla="*/ 3577701 w 10497466"/>
              <a:gd name="connsiteY121" fmla="*/ 1741541 h 2008834"/>
              <a:gd name="connsiteX122" fmla="*/ 3986074 w 10497466"/>
              <a:gd name="connsiteY122" fmla="*/ 1759296 h 2008834"/>
              <a:gd name="connsiteX123" fmla="*/ 4074850 w 10497466"/>
              <a:gd name="connsiteY123" fmla="*/ 1803685 h 2008834"/>
              <a:gd name="connsiteX124" fmla="*/ 4128116 w 10497466"/>
              <a:gd name="connsiteY124" fmla="*/ 1794807 h 2008834"/>
              <a:gd name="connsiteX125" fmla="*/ 4163627 w 10497466"/>
              <a:gd name="connsiteY125" fmla="*/ 1785929 h 2008834"/>
              <a:gd name="connsiteX126" fmla="*/ 4225771 w 10497466"/>
              <a:gd name="connsiteY126" fmla="*/ 1777052 h 2008834"/>
              <a:gd name="connsiteX127" fmla="*/ 4634143 w 10497466"/>
              <a:gd name="connsiteY127" fmla="*/ 1785929 h 2008834"/>
              <a:gd name="connsiteX128" fmla="*/ 4696287 w 10497466"/>
              <a:gd name="connsiteY128" fmla="*/ 1803685 h 2008834"/>
              <a:gd name="connsiteX129" fmla="*/ 4838330 w 10497466"/>
              <a:gd name="connsiteY129" fmla="*/ 1830318 h 2008834"/>
              <a:gd name="connsiteX130" fmla="*/ 5007006 w 10497466"/>
              <a:gd name="connsiteY130" fmla="*/ 1865828 h 2008834"/>
              <a:gd name="connsiteX131" fmla="*/ 5166804 w 10497466"/>
              <a:gd name="connsiteY131" fmla="*/ 1883584 h 2008834"/>
              <a:gd name="connsiteX132" fmla="*/ 5495277 w 10497466"/>
              <a:gd name="connsiteY132" fmla="*/ 1901339 h 2008834"/>
              <a:gd name="connsiteX133" fmla="*/ 5575177 w 10497466"/>
              <a:gd name="connsiteY133" fmla="*/ 1910217 h 2008834"/>
              <a:gd name="connsiteX134" fmla="*/ 6152225 w 10497466"/>
              <a:gd name="connsiteY134" fmla="*/ 1892462 h 2008834"/>
              <a:gd name="connsiteX135" fmla="*/ 6205491 w 10497466"/>
              <a:gd name="connsiteY135" fmla="*/ 1883584 h 2008834"/>
              <a:gd name="connsiteX136" fmla="*/ 6365289 w 10497466"/>
              <a:gd name="connsiteY136" fmla="*/ 1936849 h 2008834"/>
              <a:gd name="connsiteX137" fmla="*/ 6498455 w 10497466"/>
              <a:gd name="connsiteY137" fmla="*/ 1936850 h 2008834"/>
              <a:gd name="connsiteX138" fmla="*/ 6578353 w 10497466"/>
              <a:gd name="connsiteY138" fmla="*/ 1927972 h 2008834"/>
              <a:gd name="connsiteX139" fmla="*/ 6747029 w 10497466"/>
              <a:gd name="connsiteY139" fmla="*/ 1910217 h 2008834"/>
              <a:gd name="connsiteX140" fmla="*/ 6773662 w 10497466"/>
              <a:gd name="connsiteY140" fmla="*/ 1945727 h 2008834"/>
              <a:gd name="connsiteX141" fmla="*/ 6862438 w 10497466"/>
              <a:gd name="connsiteY141" fmla="*/ 1901339 h 2008834"/>
              <a:gd name="connsiteX142" fmla="*/ 6924582 w 10497466"/>
              <a:gd name="connsiteY142" fmla="*/ 1910217 h 2008834"/>
              <a:gd name="connsiteX143" fmla="*/ 7013358 w 10497466"/>
              <a:gd name="connsiteY143" fmla="*/ 1892461 h 2008834"/>
              <a:gd name="connsiteX144" fmla="*/ 7102136 w 10497466"/>
              <a:gd name="connsiteY144" fmla="*/ 1883584 h 2008834"/>
              <a:gd name="connsiteX145" fmla="*/ 7155402 w 10497466"/>
              <a:gd name="connsiteY145" fmla="*/ 1901340 h 2008834"/>
              <a:gd name="connsiteX146" fmla="*/ 7164280 w 10497466"/>
              <a:gd name="connsiteY146" fmla="*/ 1865828 h 2008834"/>
              <a:gd name="connsiteX147" fmla="*/ 7279690 w 10497466"/>
              <a:gd name="connsiteY147" fmla="*/ 1856951 h 2008834"/>
              <a:gd name="connsiteX148" fmla="*/ 7386221 w 10497466"/>
              <a:gd name="connsiteY148" fmla="*/ 1821440 h 2008834"/>
              <a:gd name="connsiteX149" fmla="*/ 7439488 w 10497466"/>
              <a:gd name="connsiteY149" fmla="*/ 1785929 h 2008834"/>
              <a:gd name="connsiteX150" fmla="*/ 7572652 w 10497466"/>
              <a:gd name="connsiteY150" fmla="*/ 1794808 h 2008834"/>
              <a:gd name="connsiteX151" fmla="*/ 7696939 w 10497466"/>
              <a:gd name="connsiteY151" fmla="*/ 1812563 h 2008834"/>
              <a:gd name="connsiteX152" fmla="*/ 7767961 w 10497466"/>
              <a:gd name="connsiteY152" fmla="*/ 1785929 h 2008834"/>
              <a:gd name="connsiteX153" fmla="*/ 7945514 w 10497466"/>
              <a:gd name="connsiteY153" fmla="*/ 1794807 h 2008834"/>
              <a:gd name="connsiteX154" fmla="*/ 8007658 w 10497466"/>
              <a:gd name="connsiteY154" fmla="*/ 1839196 h 2008834"/>
              <a:gd name="connsiteX155" fmla="*/ 8123068 w 10497466"/>
              <a:gd name="connsiteY155" fmla="*/ 1777052 h 2008834"/>
              <a:gd name="connsiteX156" fmla="*/ 8238478 w 10497466"/>
              <a:gd name="connsiteY156" fmla="*/ 1759296 h 2008834"/>
              <a:gd name="connsiteX157" fmla="*/ 8265110 w 10497466"/>
              <a:gd name="connsiteY157" fmla="*/ 1777052 h 2008834"/>
              <a:gd name="connsiteX158" fmla="*/ 8211844 w 10497466"/>
              <a:gd name="connsiteY158" fmla="*/ 1803685 h 2008834"/>
              <a:gd name="connsiteX159" fmla="*/ 8371643 w 10497466"/>
              <a:gd name="connsiteY159" fmla="*/ 1794807 h 2008834"/>
              <a:gd name="connsiteX160" fmla="*/ 8451542 w 10497466"/>
              <a:gd name="connsiteY160" fmla="*/ 1777052 h 2008834"/>
              <a:gd name="connsiteX161" fmla="*/ 8957569 w 10497466"/>
              <a:gd name="connsiteY161" fmla="*/ 1697153 h 2008834"/>
              <a:gd name="connsiteX162" fmla="*/ 8948691 w 10497466"/>
              <a:gd name="connsiteY162" fmla="*/ 1706030 h 2008834"/>
              <a:gd name="connsiteX163" fmla="*/ 8877670 w 10497466"/>
              <a:gd name="connsiteY163" fmla="*/ 1732663 h 2008834"/>
              <a:gd name="connsiteX164" fmla="*/ 8859914 w 10497466"/>
              <a:gd name="connsiteY164" fmla="*/ 1750419 h 2008834"/>
              <a:gd name="connsiteX165" fmla="*/ 8833281 w 10497466"/>
              <a:gd name="connsiteY165" fmla="*/ 1759296 h 2008834"/>
              <a:gd name="connsiteX166" fmla="*/ 8815526 w 10497466"/>
              <a:gd name="connsiteY166" fmla="*/ 1777052 h 2008834"/>
              <a:gd name="connsiteX167" fmla="*/ 8788893 w 10497466"/>
              <a:gd name="connsiteY167" fmla="*/ 1794807 h 2008834"/>
              <a:gd name="connsiteX168" fmla="*/ 8788893 w 10497466"/>
              <a:gd name="connsiteY168" fmla="*/ 1679397 h 2008834"/>
              <a:gd name="connsiteX0" fmla="*/ 8788893 w 10497466"/>
              <a:gd name="connsiteY0" fmla="*/ 1679397 h 2008834"/>
              <a:gd name="connsiteX1" fmla="*/ 8788893 w 10497466"/>
              <a:gd name="connsiteY1" fmla="*/ 1679397 h 2008834"/>
              <a:gd name="connsiteX2" fmla="*/ 9401452 w 10497466"/>
              <a:gd name="connsiteY2" fmla="*/ 1670520 h 2008834"/>
              <a:gd name="connsiteX3" fmla="*/ 9490229 w 10497466"/>
              <a:gd name="connsiteY3" fmla="*/ 1652764 h 2008834"/>
              <a:gd name="connsiteX4" fmla="*/ 9792070 w 10497466"/>
              <a:gd name="connsiteY4" fmla="*/ 1635009 h 2008834"/>
              <a:gd name="connsiteX5" fmla="*/ 9916357 w 10497466"/>
              <a:gd name="connsiteY5" fmla="*/ 1626131 h 2008834"/>
              <a:gd name="connsiteX6" fmla="*/ 9987378 w 10497466"/>
              <a:gd name="connsiteY6" fmla="*/ 1608376 h 2008834"/>
              <a:gd name="connsiteX7" fmla="*/ 10031767 w 10497466"/>
              <a:gd name="connsiteY7" fmla="*/ 1599498 h 2008834"/>
              <a:gd name="connsiteX8" fmla="*/ 10085033 w 10497466"/>
              <a:gd name="connsiteY8" fmla="*/ 1581743 h 2008834"/>
              <a:gd name="connsiteX9" fmla="*/ 10173810 w 10497466"/>
              <a:gd name="connsiteY9" fmla="*/ 1555110 h 2008834"/>
              <a:gd name="connsiteX10" fmla="*/ 10218198 w 10497466"/>
              <a:gd name="connsiteY10" fmla="*/ 1519599 h 2008834"/>
              <a:gd name="connsiteX11" fmla="*/ 10244831 w 10497466"/>
              <a:gd name="connsiteY11" fmla="*/ 1501844 h 2008834"/>
              <a:gd name="connsiteX12" fmla="*/ 10298097 w 10497466"/>
              <a:gd name="connsiteY12" fmla="*/ 1439700 h 2008834"/>
              <a:gd name="connsiteX13" fmla="*/ 10351363 w 10497466"/>
              <a:gd name="connsiteY13" fmla="*/ 1421945 h 2008834"/>
              <a:gd name="connsiteX14" fmla="*/ 10386874 w 10497466"/>
              <a:gd name="connsiteY14" fmla="*/ 1395312 h 2008834"/>
              <a:gd name="connsiteX15" fmla="*/ 10422384 w 10497466"/>
              <a:gd name="connsiteY15" fmla="*/ 1386434 h 2008834"/>
              <a:gd name="connsiteX16" fmla="*/ 10466773 w 10497466"/>
              <a:gd name="connsiteY16" fmla="*/ 1350924 h 2008834"/>
              <a:gd name="connsiteX17" fmla="*/ 10475650 w 10497466"/>
              <a:gd name="connsiteY17" fmla="*/ 995817 h 2008834"/>
              <a:gd name="connsiteX18" fmla="*/ 10440140 w 10497466"/>
              <a:gd name="connsiteY18" fmla="*/ 951428 h 2008834"/>
              <a:gd name="connsiteX19" fmla="*/ 10422384 w 10497466"/>
              <a:gd name="connsiteY19" fmla="*/ 924795 h 2008834"/>
              <a:gd name="connsiteX20" fmla="*/ 10360241 w 10497466"/>
              <a:gd name="connsiteY20" fmla="*/ 898162 h 2008834"/>
              <a:gd name="connsiteX21" fmla="*/ 10324730 w 10497466"/>
              <a:gd name="connsiteY21" fmla="*/ 844896 h 2008834"/>
              <a:gd name="connsiteX22" fmla="*/ 10306975 w 10497466"/>
              <a:gd name="connsiteY22" fmla="*/ 818263 h 2008834"/>
              <a:gd name="connsiteX23" fmla="*/ 10280342 w 10497466"/>
              <a:gd name="connsiteY23" fmla="*/ 809386 h 2008834"/>
              <a:gd name="connsiteX24" fmla="*/ 10218198 w 10497466"/>
              <a:gd name="connsiteY24" fmla="*/ 738364 h 2008834"/>
              <a:gd name="connsiteX25" fmla="*/ 10182687 w 10497466"/>
              <a:gd name="connsiteY25" fmla="*/ 720609 h 2008834"/>
              <a:gd name="connsiteX26" fmla="*/ 10093910 w 10497466"/>
              <a:gd name="connsiteY26" fmla="*/ 676221 h 2008834"/>
              <a:gd name="connsiteX27" fmla="*/ 10014011 w 10497466"/>
              <a:gd name="connsiteY27" fmla="*/ 649588 h 2008834"/>
              <a:gd name="connsiteX28" fmla="*/ 9978501 w 10497466"/>
              <a:gd name="connsiteY28" fmla="*/ 640710 h 2008834"/>
              <a:gd name="connsiteX29" fmla="*/ 9934112 w 10497466"/>
              <a:gd name="connsiteY29" fmla="*/ 631832 h 2008834"/>
              <a:gd name="connsiteX30" fmla="*/ 9898602 w 10497466"/>
              <a:gd name="connsiteY30" fmla="*/ 622955 h 2008834"/>
              <a:gd name="connsiteX31" fmla="*/ 9836458 w 10497466"/>
              <a:gd name="connsiteY31" fmla="*/ 614077 h 2008834"/>
              <a:gd name="connsiteX32" fmla="*/ 9783192 w 10497466"/>
              <a:gd name="connsiteY32" fmla="*/ 596322 h 2008834"/>
              <a:gd name="connsiteX33" fmla="*/ 9729926 w 10497466"/>
              <a:gd name="connsiteY33" fmla="*/ 569689 h 2008834"/>
              <a:gd name="connsiteX34" fmla="*/ 9676660 w 10497466"/>
              <a:gd name="connsiteY34" fmla="*/ 543056 h 2008834"/>
              <a:gd name="connsiteX35" fmla="*/ 9614516 w 10497466"/>
              <a:gd name="connsiteY35" fmla="*/ 507545 h 2008834"/>
              <a:gd name="connsiteX36" fmla="*/ 9570128 w 10497466"/>
              <a:gd name="connsiteY36" fmla="*/ 498667 h 2008834"/>
              <a:gd name="connsiteX37" fmla="*/ 9454718 w 10497466"/>
              <a:gd name="connsiteY37" fmla="*/ 472034 h 2008834"/>
              <a:gd name="connsiteX38" fmla="*/ 9419208 w 10497466"/>
              <a:gd name="connsiteY38" fmla="*/ 463157 h 2008834"/>
              <a:gd name="connsiteX39" fmla="*/ 9348186 w 10497466"/>
              <a:gd name="connsiteY39" fmla="*/ 454279 h 2008834"/>
              <a:gd name="connsiteX40" fmla="*/ 9286043 w 10497466"/>
              <a:gd name="connsiteY40" fmla="*/ 445401 h 2008834"/>
              <a:gd name="connsiteX41" fmla="*/ 9179510 w 10497466"/>
              <a:gd name="connsiteY41" fmla="*/ 427646 h 2008834"/>
              <a:gd name="connsiteX42" fmla="*/ 9081856 w 10497466"/>
              <a:gd name="connsiteY42" fmla="*/ 409891 h 2008834"/>
              <a:gd name="connsiteX43" fmla="*/ 9001957 w 10497466"/>
              <a:gd name="connsiteY43" fmla="*/ 401013 h 2008834"/>
              <a:gd name="connsiteX44" fmla="*/ 8629095 w 10497466"/>
              <a:gd name="connsiteY44" fmla="*/ 401013 h 2008834"/>
              <a:gd name="connsiteX45" fmla="*/ 8416031 w 10497466"/>
              <a:gd name="connsiteY45" fmla="*/ 427646 h 2008834"/>
              <a:gd name="connsiteX46" fmla="*/ 6347534 w 10497466"/>
              <a:gd name="connsiteY46" fmla="*/ 418768 h 2008834"/>
              <a:gd name="connsiteX47" fmla="*/ 6196613 w 10497466"/>
              <a:gd name="connsiteY47" fmla="*/ 401013 h 2008834"/>
              <a:gd name="connsiteX48" fmla="*/ 6107837 w 10497466"/>
              <a:gd name="connsiteY48" fmla="*/ 392135 h 2008834"/>
              <a:gd name="connsiteX49" fmla="*/ 5149048 w 10497466"/>
              <a:gd name="connsiteY49" fmla="*/ 409891 h 2008834"/>
              <a:gd name="connsiteX50" fmla="*/ 4891596 w 10497466"/>
              <a:gd name="connsiteY50" fmla="*/ 463157 h 2008834"/>
              <a:gd name="connsiteX51" fmla="*/ 4811697 w 10497466"/>
              <a:gd name="connsiteY51" fmla="*/ 472034 h 2008834"/>
              <a:gd name="connsiteX52" fmla="*/ 4705165 w 10497466"/>
              <a:gd name="connsiteY52" fmla="*/ 480912 h 2008834"/>
              <a:gd name="connsiteX53" fmla="*/ 4555910 w 10497466"/>
              <a:gd name="connsiteY53" fmla="*/ 473205 h 2008834"/>
              <a:gd name="connsiteX54" fmla="*/ 4456749 w 10497466"/>
              <a:gd name="connsiteY54" fmla="*/ 379748 h 2008834"/>
              <a:gd name="connsiteX55" fmla="*/ 4163350 w 10497466"/>
              <a:gd name="connsiteY55" fmla="*/ 333603 h 2008834"/>
              <a:gd name="connsiteX56" fmla="*/ 3680903 w 10497466"/>
              <a:gd name="connsiteY56" fmla="*/ 238389 h 2008834"/>
              <a:gd name="connsiteX57" fmla="*/ 3235948 w 10497466"/>
              <a:gd name="connsiteY57" fmla="*/ 58010 h 2008834"/>
              <a:gd name="connsiteX58" fmla="*/ 2328540 w 10497466"/>
              <a:gd name="connsiteY58" fmla="*/ 99 h 2008834"/>
              <a:gd name="connsiteX59" fmla="*/ 1881114 w 10497466"/>
              <a:gd name="connsiteY59" fmla="*/ 116641 h 2008834"/>
              <a:gd name="connsiteX60" fmla="*/ 1725081 w 10497466"/>
              <a:gd name="connsiteY60" fmla="*/ 66401 h 2008834"/>
              <a:gd name="connsiteX61" fmla="*/ 1598695 w 10497466"/>
              <a:gd name="connsiteY61" fmla="*/ 8453 h 2008834"/>
              <a:gd name="connsiteX62" fmla="*/ 1357173 w 10497466"/>
              <a:gd name="connsiteY62" fmla="*/ 45720 h 2008834"/>
              <a:gd name="connsiteX63" fmla="*/ 1133289 w 10497466"/>
              <a:gd name="connsiteY63" fmla="*/ 64059 h 2008834"/>
              <a:gd name="connsiteX64" fmla="*/ 838383 w 10497466"/>
              <a:gd name="connsiteY64" fmla="*/ 72937 h 2008834"/>
              <a:gd name="connsiteX65" fmla="*/ 589375 w 10497466"/>
              <a:gd name="connsiteY65" fmla="*/ 52841 h 2008834"/>
              <a:gd name="connsiteX66" fmla="*/ 383246 w 10497466"/>
              <a:gd name="connsiteY66" fmla="*/ 61719 h 2008834"/>
              <a:gd name="connsiteX67" fmla="*/ 281232 w 10497466"/>
              <a:gd name="connsiteY67" fmla="*/ 165224 h 2008834"/>
              <a:gd name="connsiteX68" fmla="*/ 168834 w 10497466"/>
              <a:gd name="connsiteY68" fmla="*/ 182980 h 2008834"/>
              <a:gd name="connsiteX69" fmla="*/ 129558 w 10497466"/>
              <a:gd name="connsiteY69" fmla="*/ 387652 h 2008834"/>
              <a:gd name="connsiteX70" fmla="*/ 78551 w 10497466"/>
              <a:gd name="connsiteY70" fmla="*/ 594080 h 2008834"/>
              <a:gd name="connsiteX71" fmla="*/ 59290 w 10497466"/>
              <a:gd name="connsiteY71" fmla="*/ 759145 h 2008834"/>
              <a:gd name="connsiteX72" fmla="*/ 50413 w 10497466"/>
              <a:gd name="connsiteY72" fmla="*/ 852019 h 2008834"/>
              <a:gd name="connsiteX73" fmla="*/ 79899 w 10497466"/>
              <a:gd name="connsiteY73" fmla="*/ 933673 h 2008834"/>
              <a:gd name="connsiteX74" fmla="*/ 35510 w 10497466"/>
              <a:gd name="connsiteY74" fmla="*/ 986939 h 2008834"/>
              <a:gd name="connsiteX75" fmla="*/ 8877 w 10497466"/>
              <a:gd name="connsiteY75" fmla="*/ 1075716 h 2008834"/>
              <a:gd name="connsiteX76" fmla="*/ 0 w 10497466"/>
              <a:gd name="connsiteY76" fmla="*/ 1128982 h 2008834"/>
              <a:gd name="connsiteX77" fmla="*/ 17755 w 10497466"/>
              <a:gd name="connsiteY77" fmla="*/ 1271025 h 2008834"/>
              <a:gd name="connsiteX78" fmla="*/ 26633 w 10497466"/>
              <a:gd name="connsiteY78" fmla="*/ 1324291 h 2008834"/>
              <a:gd name="connsiteX79" fmla="*/ 44388 w 10497466"/>
              <a:gd name="connsiteY79" fmla="*/ 1386434 h 2008834"/>
              <a:gd name="connsiteX80" fmla="*/ 62143 w 10497466"/>
              <a:gd name="connsiteY80" fmla="*/ 1430823 h 2008834"/>
              <a:gd name="connsiteX81" fmla="*/ 71021 w 10497466"/>
              <a:gd name="connsiteY81" fmla="*/ 1457456 h 2008834"/>
              <a:gd name="connsiteX82" fmla="*/ 88777 w 10497466"/>
              <a:gd name="connsiteY82" fmla="*/ 1475211 h 2008834"/>
              <a:gd name="connsiteX83" fmla="*/ 133165 w 10497466"/>
              <a:gd name="connsiteY83" fmla="*/ 1537355 h 2008834"/>
              <a:gd name="connsiteX84" fmla="*/ 168676 w 10497466"/>
              <a:gd name="connsiteY84" fmla="*/ 1563988 h 2008834"/>
              <a:gd name="connsiteX85" fmla="*/ 213064 w 10497466"/>
              <a:gd name="connsiteY85" fmla="*/ 1617254 h 2008834"/>
              <a:gd name="connsiteX86" fmla="*/ 230819 w 10497466"/>
              <a:gd name="connsiteY86" fmla="*/ 1643887 h 2008834"/>
              <a:gd name="connsiteX87" fmla="*/ 275208 w 10497466"/>
              <a:gd name="connsiteY87" fmla="*/ 1688275 h 2008834"/>
              <a:gd name="connsiteX88" fmla="*/ 346229 w 10497466"/>
              <a:gd name="connsiteY88" fmla="*/ 1777052 h 2008834"/>
              <a:gd name="connsiteX89" fmla="*/ 372862 w 10497466"/>
              <a:gd name="connsiteY89" fmla="*/ 1785929 h 2008834"/>
              <a:gd name="connsiteX90" fmla="*/ 417250 w 10497466"/>
              <a:gd name="connsiteY90" fmla="*/ 1812562 h 2008834"/>
              <a:gd name="connsiteX91" fmla="*/ 452761 w 10497466"/>
              <a:gd name="connsiteY91" fmla="*/ 1830318 h 2008834"/>
              <a:gd name="connsiteX92" fmla="*/ 497149 w 10497466"/>
              <a:gd name="connsiteY92" fmla="*/ 1848073 h 2008834"/>
              <a:gd name="connsiteX93" fmla="*/ 514905 w 10497466"/>
              <a:gd name="connsiteY93" fmla="*/ 1865828 h 2008834"/>
              <a:gd name="connsiteX94" fmla="*/ 550415 w 10497466"/>
              <a:gd name="connsiteY94" fmla="*/ 1874706 h 2008834"/>
              <a:gd name="connsiteX95" fmla="*/ 577048 w 10497466"/>
              <a:gd name="connsiteY95" fmla="*/ 1883584 h 2008834"/>
              <a:gd name="connsiteX96" fmla="*/ 612559 w 10497466"/>
              <a:gd name="connsiteY96" fmla="*/ 1892462 h 2008834"/>
              <a:gd name="connsiteX97" fmla="*/ 665825 w 10497466"/>
              <a:gd name="connsiteY97" fmla="*/ 1910217 h 2008834"/>
              <a:gd name="connsiteX98" fmla="*/ 719091 w 10497466"/>
              <a:gd name="connsiteY98" fmla="*/ 1927972 h 2008834"/>
              <a:gd name="connsiteX99" fmla="*/ 745724 w 10497466"/>
              <a:gd name="connsiteY99" fmla="*/ 1936850 h 2008834"/>
              <a:gd name="connsiteX100" fmla="*/ 790112 w 10497466"/>
              <a:gd name="connsiteY100" fmla="*/ 1945728 h 2008834"/>
              <a:gd name="connsiteX101" fmla="*/ 914400 w 10497466"/>
              <a:gd name="connsiteY101" fmla="*/ 1924067 h 2008834"/>
              <a:gd name="connsiteX102" fmla="*/ 1029810 w 10497466"/>
              <a:gd name="connsiteY102" fmla="*/ 1924423 h 2008834"/>
              <a:gd name="connsiteX103" fmla="*/ 1080919 w 10497466"/>
              <a:gd name="connsiteY103" fmla="*/ 1933300 h 2008834"/>
              <a:gd name="connsiteX104" fmla="*/ 1166461 w 10497466"/>
              <a:gd name="connsiteY104" fmla="*/ 1937916 h 2008834"/>
              <a:gd name="connsiteX105" fmla="*/ 1276478 w 10497466"/>
              <a:gd name="connsiteY105" fmla="*/ 1946795 h 2008834"/>
              <a:gd name="connsiteX106" fmla="*/ 1526959 w 10497466"/>
              <a:gd name="connsiteY106" fmla="*/ 1959932 h 2008834"/>
              <a:gd name="connsiteX107" fmla="*/ 1633491 w 10497466"/>
              <a:gd name="connsiteY107" fmla="*/ 2007871 h 2008834"/>
              <a:gd name="connsiteX108" fmla="*/ 1695635 w 10497466"/>
              <a:gd name="connsiteY108" fmla="*/ 1990116 h 2008834"/>
              <a:gd name="connsiteX109" fmla="*/ 1740023 w 10497466"/>
              <a:gd name="connsiteY109" fmla="*/ 1972361 h 2008834"/>
              <a:gd name="connsiteX110" fmla="*/ 1775534 w 10497466"/>
              <a:gd name="connsiteY110" fmla="*/ 1963483 h 2008834"/>
              <a:gd name="connsiteX111" fmla="*/ 1828800 w 10497466"/>
              <a:gd name="connsiteY111" fmla="*/ 1945728 h 2008834"/>
              <a:gd name="connsiteX112" fmla="*/ 1855433 w 10497466"/>
              <a:gd name="connsiteY112" fmla="*/ 1936850 h 2008834"/>
              <a:gd name="connsiteX113" fmla="*/ 1953087 w 10497466"/>
              <a:gd name="connsiteY113" fmla="*/ 1919095 h 2008834"/>
              <a:gd name="connsiteX114" fmla="*/ 1988598 w 10497466"/>
              <a:gd name="connsiteY114" fmla="*/ 1910217 h 2008834"/>
              <a:gd name="connsiteX115" fmla="*/ 2059619 w 10497466"/>
              <a:gd name="connsiteY115" fmla="*/ 1892462 h 2008834"/>
              <a:gd name="connsiteX116" fmla="*/ 2627790 w 10497466"/>
              <a:gd name="connsiteY116" fmla="*/ 1883584 h 2008834"/>
              <a:gd name="connsiteX117" fmla="*/ 2734322 w 10497466"/>
              <a:gd name="connsiteY117" fmla="*/ 1865828 h 2008834"/>
              <a:gd name="connsiteX118" fmla="*/ 2902998 w 10497466"/>
              <a:gd name="connsiteY118" fmla="*/ 1830318 h 2008834"/>
              <a:gd name="connsiteX119" fmla="*/ 3027285 w 10497466"/>
              <a:gd name="connsiteY119" fmla="*/ 1812562 h 2008834"/>
              <a:gd name="connsiteX120" fmla="*/ 3222594 w 10497466"/>
              <a:gd name="connsiteY120" fmla="*/ 1777052 h 2008834"/>
              <a:gd name="connsiteX121" fmla="*/ 3577701 w 10497466"/>
              <a:gd name="connsiteY121" fmla="*/ 1741541 h 2008834"/>
              <a:gd name="connsiteX122" fmla="*/ 3986074 w 10497466"/>
              <a:gd name="connsiteY122" fmla="*/ 1759296 h 2008834"/>
              <a:gd name="connsiteX123" fmla="*/ 4074850 w 10497466"/>
              <a:gd name="connsiteY123" fmla="*/ 1803685 h 2008834"/>
              <a:gd name="connsiteX124" fmla="*/ 4128116 w 10497466"/>
              <a:gd name="connsiteY124" fmla="*/ 1794807 h 2008834"/>
              <a:gd name="connsiteX125" fmla="*/ 4163627 w 10497466"/>
              <a:gd name="connsiteY125" fmla="*/ 1785929 h 2008834"/>
              <a:gd name="connsiteX126" fmla="*/ 4225771 w 10497466"/>
              <a:gd name="connsiteY126" fmla="*/ 1777052 h 2008834"/>
              <a:gd name="connsiteX127" fmla="*/ 4634143 w 10497466"/>
              <a:gd name="connsiteY127" fmla="*/ 1785929 h 2008834"/>
              <a:gd name="connsiteX128" fmla="*/ 4696287 w 10497466"/>
              <a:gd name="connsiteY128" fmla="*/ 1803685 h 2008834"/>
              <a:gd name="connsiteX129" fmla="*/ 4838330 w 10497466"/>
              <a:gd name="connsiteY129" fmla="*/ 1830318 h 2008834"/>
              <a:gd name="connsiteX130" fmla="*/ 5007006 w 10497466"/>
              <a:gd name="connsiteY130" fmla="*/ 1865828 h 2008834"/>
              <a:gd name="connsiteX131" fmla="*/ 5166804 w 10497466"/>
              <a:gd name="connsiteY131" fmla="*/ 1883584 h 2008834"/>
              <a:gd name="connsiteX132" fmla="*/ 5495277 w 10497466"/>
              <a:gd name="connsiteY132" fmla="*/ 1901339 h 2008834"/>
              <a:gd name="connsiteX133" fmla="*/ 5575177 w 10497466"/>
              <a:gd name="connsiteY133" fmla="*/ 1910217 h 2008834"/>
              <a:gd name="connsiteX134" fmla="*/ 6152225 w 10497466"/>
              <a:gd name="connsiteY134" fmla="*/ 1892462 h 2008834"/>
              <a:gd name="connsiteX135" fmla="*/ 6205491 w 10497466"/>
              <a:gd name="connsiteY135" fmla="*/ 1883584 h 2008834"/>
              <a:gd name="connsiteX136" fmla="*/ 6365289 w 10497466"/>
              <a:gd name="connsiteY136" fmla="*/ 1936849 h 2008834"/>
              <a:gd name="connsiteX137" fmla="*/ 6498455 w 10497466"/>
              <a:gd name="connsiteY137" fmla="*/ 1936850 h 2008834"/>
              <a:gd name="connsiteX138" fmla="*/ 6578353 w 10497466"/>
              <a:gd name="connsiteY138" fmla="*/ 1927972 h 2008834"/>
              <a:gd name="connsiteX139" fmla="*/ 6747029 w 10497466"/>
              <a:gd name="connsiteY139" fmla="*/ 1910217 h 2008834"/>
              <a:gd name="connsiteX140" fmla="*/ 6773662 w 10497466"/>
              <a:gd name="connsiteY140" fmla="*/ 1945727 h 2008834"/>
              <a:gd name="connsiteX141" fmla="*/ 6862438 w 10497466"/>
              <a:gd name="connsiteY141" fmla="*/ 1901339 h 2008834"/>
              <a:gd name="connsiteX142" fmla="*/ 6924582 w 10497466"/>
              <a:gd name="connsiteY142" fmla="*/ 1910217 h 2008834"/>
              <a:gd name="connsiteX143" fmla="*/ 7013358 w 10497466"/>
              <a:gd name="connsiteY143" fmla="*/ 1892461 h 2008834"/>
              <a:gd name="connsiteX144" fmla="*/ 7102136 w 10497466"/>
              <a:gd name="connsiteY144" fmla="*/ 1883584 h 2008834"/>
              <a:gd name="connsiteX145" fmla="*/ 7155402 w 10497466"/>
              <a:gd name="connsiteY145" fmla="*/ 1901340 h 2008834"/>
              <a:gd name="connsiteX146" fmla="*/ 7164280 w 10497466"/>
              <a:gd name="connsiteY146" fmla="*/ 1865828 h 2008834"/>
              <a:gd name="connsiteX147" fmla="*/ 7279690 w 10497466"/>
              <a:gd name="connsiteY147" fmla="*/ 1856951 h 2008834"/>
              <a:gd name="connsiteX148" fmla="*/ 7386221 w 10497466"/>
              <a:gd name="connsiteY148" fmla="*/ 1821440 h 2008834"/>
              <a:gd name="connsiteX149" fmla="*/ 7439488 w 10497466"/>
              <a:gd name="connsiteY149" fmla="*/ 1785929 h 2008834"/>
              <a:gd name="connsiteX150" fmla="*/ 7572652 w 10497466"/>
              <a:gd name="connsiteY150" fmla="*/ 1794808 h 2008834"/>
              <a:gd name="connsiteX151" fmla="*/ 7696939 w 10497466"/>
              <a:gd name="connsiteY151" fmla="*/ 1812563 h 2008834"/>
              <a:gd name="connsiteX152" fmla="*/ 7767961 w 10497466"/>
              <a:gd name="connsiteY152" fmla="*/ 1785929 h 2008834"/>
              <a:gd name="connsiteX153" fmla="*/ 7945514 w 10497466"/>
              <a:gd name="connsiteY153" fmla="*/ 1794807 h 2008834"/>
              <a:gd name="connsiteX154" fmla="*/ 8007658 w 10497466"/>
              <a:gd name="connsiteY154" fmla="*/ 1839196 h 2008834"/>
              <a:gd name="connsiteX155" fmla="*/ 8123068 w 10497466"/>
              <a:gd name="connsiteY155" fmla="*/ 1777052 h 2008834"/>
              <a:gd name="connsiteX156" fmla="*/ 8238478 w 10497466"/>
              <a:gd name="connsiteY156" fmla="*/ 1759296 h 2008834"/>
              <a:gd name="connsiteX157" fmla="*/ 8265110 w 10497466"/>
              <a:gd name="connsiteY157" fmla="*/ 1777052 h 2008834"/>
              <a:gd name="connsiteX158" fmla="*/ 8211844 w 10497466"/>
              <a:gd name="connsiteY158" fmla="*/ 1803685 h 2008834"/>
              <a:gd name="connsiteX159" fmla="*/ 8371643 w 10497466"/>
              <a:gd name="connsiteY159" fmla="*/ 1794807 h 2008834"/>
              <a:gd name="connsiteX160" fmla="*/ 8451542 w 10497466"/>
              <a:gd name="connsiteY160" fmla="*/ 1777052 h 2008834"/>
              <a:gd name="connsiteX161" fmla="*/ 8957569 w 10497466"/>
              <a:gd name="connsiteY161" fmla="*/ 1697153 h 2008834"/>
              <a:gd name="connsiteX162" fmla="*/ 8948691 w 10497466"/>
              <a:gd name="connsiteY162" fmla="*/ 1706030 h 2008834"/>
              <a:gd name="connsiteX163" fmla="*/ 8877670 w 10497466"/>
              <a:gd name="connsiteY163" fmla="*/ 1732663 h 2008834"/>
              <a:gd name="connsiteX164" fmla="*/ 8859914 w 10497466"/>
              <a:gd name="connsiteY164" fmla="*/ 1750419 h 2008834"/>
              <a:gd name="connsiteX165" fmla="*/ 8833281 w 10497466"/>
              <a:gd name="connsiteY165" fmla="*/ 1759296 h 2008834"/>
              <a:gd name="connsiteX166" fmla="*/ 8815526 w 10497466"/>
              <a:gd name="connsiteY166" fmla="*/ 1777052 h 2008834"/>
              <a:gd name="connsiteX167" fmla="*/ 8788893 w 10497466"/>
              <a:gd name="connsiteY167" fmla="*/ 1794807 h 2008834"/>
              <a:gd name="connsiteX168" fmla="*/ 8788893 w 10497466"/>
              <a:gd name="connsiteY168" fmla="*/ 1679397 h 200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2008834">
                <a:moveTo>
                  <a:pt x="8788893" y="1679397"/>
                </a:moveTo>
                <a:lnTo>
                  <a:pt x="8788893" y="1679397"/>
                </a:lnTo>
                <a:lnTo>
                  <a:pt x="9401452" y="1670520"/>
                </a:lnTo>
                <a:cubicBezTo>
                  <a:pt x="9607979" y="1665085"/>
                  <a:pt x="9383318" y="1666128"/>
                  <a:pt x="9490229" y="1652764"/>
                </a:cubicBezTo>
                <a:cubicBezTo>
                  <a:pt x="9561519" y="1643853"/>
                  <a:pt x="9738262" y="1638084"/>
                  <a:pt x="9792070" y="1635009"/>
                </a:cubicBezTo>
                <a:cubicBezTo>
                  <a:pt x="9833537" y="1632639"/>
                  <a:pt x="9874928" y="1629090"/>
                  <a:pt x="9916357" y="1626131"/>
                </a:cubicBezTo>
                <a:cubicBezTo>
                  <a:pt x="9940031" y="1620213"/>
                  <a:pt x="9963450" y="1613162"/>
                  <a:pt x="9987378" y="1608376"/>
                </a:cubicBezTo>
                <a:cubicBezTo>
                  <a:pt x="10002174" y="1605417"/>
                  <a:pt x="10017209" y="1603468"/>
                  <a:pt x="10031767" y="1599498"/>
                </a:cubicBezTo>
                <a:cubicBezTo>
                  <a:pt x="10049823" y="1594574"/>
                  <a:pt x="10066876" y="1586282"/>
                  <a:pt x="10085033" y="1581743"/>
                </a:cubicBezTo>
                <a:cubicBezTo>
                  <a:pt x="10104882" y="1576781"/>
                  <a:pt x="10160845" y="1563753"/>
                  <a:pt x="10173810" y="1555110"/>
                </a:cubicBezTo>
                <a:cubicBezTo>
                  <a:pt x="10255783" y="1500462"/>
                  <a:pt x="10154949" y="1570199"/>
                  <a:pt x="10218198" y="1519599"/>
                </a:cubicBezTo>
                <a:cubicBezTo>
                  <a:pt x="10226529" y="1512934"/>
                  <a:pt x="10235953" y="1507762"/>
                  <a:pt x="10244831" y="1501844"/>
                </a:cubicBezTo>
                <a:cubicBezTo>
                  <a:pt x="10256191" y="1484804"/>
                  <a:pt x="10279644" y="1445851"/>
                  <a:pt x="10298097" y="1439700"/>
                </a:cubicBezTo>
                <a:lnTo>
                  <a:pt x="10351363" y="1421945"/>
                </a:lnTo>
                <a:cubicBezTo>
                  <a:pt x="10363200" y="1413067"/>
                  <a:pt x="10373640" y="1401929"/>
                  <a:pt x="10386874" y="1395312"/>
                </a:cubicBezTo>
                <a:cubicBezTo>
                  <a:pt x="10397787" y="1389855"/>
                  <a:pt x="10411170" y="1391240"/>
                  <a:pt x="10422384" y="1386434"/>
                </a:cubicBezTo>
                <a:cubicBezTo>
                  <a:pt x="10441982" y="1378035"/>
                  <a:pt x="10452454" y="1365242"/>
                  <a:pt x="10466773" y="1350924"/>
                </a:cubicBezTo>
                <a:cubicBezTo>
                  <a:pt x="10513881" y="1209597"/>
                  <a:pt x="10498400" y="1276400"/>
                  <a:pt x="10475650" y="995817"/>
                </a:cubicBezTo>
                <a:cubicBezTo>
                  <a:pt x="10474417" y="980615"/>
                  <a:pt x="10448836" y="962298"/>
                  <a:pt x="10440140" y="951428"/>
                </a:cubicBezTo>
                <a:cubicBezTo>
                  <a:pt x="10433475" y="943096"/>
                  <a:pt x="10430581" y="931626"/>
                  <a:pt x="10422384" y="924795"/>
                </a:cubicBezTo>
                <a:cubicBezTo>
                  <a:pt x="10407758" y="912607"/>
                  <a:pt x="10378743" y="904329"/>
                  <a:pt x="10360241" y="898162"/>
                </a:cubicBezTo>
                <a:lnTo>
                  <a:pt x="10324730" y="844896"/>
                </a:lnTo>
                <a:cubicBezTo>
                  <a:pt x="10318812" y="836018"/>
                  <a:pt x="10317097" y="821637"/>
                  <a:pt x="10306975" y="818263"/>
                </a:cubicBezTo>
                <a:lnTo>
                  <a:pt x="10280342" y="809386"/>
                </a:lnTo>
                <a:cubicBezTo>
                  <a:pt x="10264221" y="785205"/>
                  <a:pt x="10244161" y="751345"/>
                  <a:pt x="10218198" y="738364"/>
                </a:cubicBezTo>
                <a:cubicBezTo>
                  <a:pt x="10206361" y="732446"/>
                  <a:pt x="10194035" y="727418"/>
                  <a:pt x="10182687" y="720609"/>
                </a:cubicBezTo>
                <a:cubicBezTo>
                  <a:pt x="10107188" y="675310"/>
                  <a:pt x="10157031" y="692000"/>
                  <a:pt x="10093910" y="676221"/>
                </a:cubicBezTo>
                <a:cubicBezTo>
                  <a:pt x="10040877" y="649703"/>
                  <a:pt x="10075969" y="663356"/>
                  <a:pt x="10014011" y="649588"/>
                </a:cubicBezTo>
                <a:cubicBezTo>
                  <a:pt x="10002101" y="646941"/>
                  <a:pt x="9990411" y="643357"/>
                  <a:pt x="9978501" y="640710"/>
                </a:cubicBezTo>
                <a:cubicBezTo>
                  <a:pt x="9963771" y="637437"/>
                  <a:pt x="9948842" y="635105"/>
                  <a:pt x="9934112" y="631832"/>
                </a:cubicBezTo>
                <a:cubicBezTo>
                  <a:pt x="9922202" y="629185"/>
                  <a:pt x="9910606" y="625138"/>
                  <a:pt x="9898602" y="622955"/>
                </a:cubicBezTo>
                <a:cubicBezTo>
                  <a:pt x="9878015" y="619212"/>
                  <a:pt x="9857173" y="617036"/>
                  <a:pt x="9836458" y="614077"/>
                </a:cubicBezTo>
                <a:cubicBezTo>
                  <a:pt x="9818703" y="608159"/>
                  <a:pt x="9798764" y="606704"/>
                  <a:pt x="9783192" y="596322"/>
                </a:cubicBezTo>
                <a:cubicBezTo>
                  <a:pt x="9748773" y="573375"/>
                  <a:pt x="9766681" y="581940"/>
                  <a:pt x="9729926" y="569689"/>
                </a:cubicBezTo>
                <a:cubicBezTo>
                  <a:pt x="9694190" y="533951"/>
                  <a:pt x="9733926" y="567598"/>
                  <a:pt x="9676660" y="543056"/>
                </a:cubicBezTo>
                <a:cubicBezTo>
                  <a:pt x="9608456" y="513826"/>
                  <a:pt x="9697475" y="535198"/>
                  <a:pt x="9614516" y="507545"/>
                </a:cubicBezTo>
                <a:cubicBezTo>
                  <a:pt x="9600201" y="502773"/>
                  <a:pt x="9584685" y="502637"/>
                  <a:pt x="9570128" y="498667"/>
                </a:cubicBezTo>
                <a:cubicBezTo>
                  <a:pt x="9417358" y="457002"/>
                  <a:pt x="9624445" y="502893"/>
                  <a:pt x="9454718" y="472034"/>
                </a:cubicBezTo>
                <a:cubicBezTo>
                  <a:pt x="9442714" y="469851"/>
                  <a:pt x="9431243" y="465163"/>
                  <a:pt x="9419208" y="463157"/>
                </a:cubicBezTo>
                <a:cubicBezTo>
                  <a:pt x="9395674" y="459235"/>
                  <a:pt x="9371835" y="457432"/>
                  <a:pt x="9348186" y="454279"/>
                </a:cubicBezTo>
                <a:lnTo>
                  <a:pt x="9286043" y="445401"/>
                </a:lnTo>
                <a:cubicBezTo>
                  <a:pt x="9250483" y="439786"/>
                  <a:pt x="9214812" y="434707"/>
                  <a:pt x="9179510" y="427646"/>
                </a:cubicBezTo>
                <a:cubicBezTo>
                  <a:pt x="9146022" y="420948"/>
                  <a:pt x="9115947" y="414436"/>
                  <a:pt x="9081856" y="409891"/>
                </a:cubicBezTo>
                <a:cubicBezTo>
                  <a:pt x="9055294" y="406349"/>
                  <a:pt x="9028590" y="403972"/>
                  <a:pt x="9001957" y="401013"/>
                </a:cubicBezTo>
                <a:cubicBezTo>
                  <a:pt x="8859206" y="365324"/>
                  <a:pt x="8961214" y="387457"/>
                  <a:pt x="8629095" y="401013"/>
                </a:cubicBezTo>
                <a:cubicBezTo>
                  <a:pt x="8557434" y="403938"/>
                  <a:pt x="8486604" y="415883"/>
                  <a:pt x="8416031" y="427646"/>
                </a:cubicBezTo>
                <a:lnTo>
                  <a:pt x="6347534" y="418768"/>
                </a:lnTo>
                <a:cubicBezTo>
                  <a:pt x="6296884" y="418160"/>
                  <a:pt x="6246957" y="406607"/>
                  <a:pt x="6196613" y="401013"/>
                </a:cubicBezTo>
                <a:cubicBezTo>
                  <a:pt x="6167055" y="397729"/>
                  <a:pt x="6137429" y="395094"/>
                  <a:pt x="6107837" y="392135"/>
                </a:cubicBezTo>
                <a:cubicBezTo>
                  <a:pt x="5788241" y="398054"/>
                  <a:pt x="5468452" y="397316"/>
                  <a:pt x="5149048" y="409891"/>
                </a:cubicBezTo>
                <a:cubicBezTo>
                  <a:pt x="4949775" y="417737"/>
                  <a:pt x="5034938" y="432980"/>
                  <a:pt x="4891596" y="463157"/>
                </a:cubicBezTo>
                <a:cubicBezTo>
                  <a:pt x="4865374" y="468677"/>
                  <a:pt x="4838330" y="469075"/>
                  <a:pt x="4811697" y="472034"/>
                </a:cubicBezTo>
                <a:cubicBezTo>
                  <a:pt x="4765083" y="487573"/>
                  <a:pt x="4747796" y="480717"/>
                  <a:pt x="4705165" y="480912"/>
                </a:cubicBezTo>
                <a:cubicBezTo>
                  <a:pt x="4662534" y="481107"/>
                  <a:pt x="4597313" y="490066"/>
                  <a:pt x="4555910" y="473205"/>
                </a:cubicBezTo>
                <a:cubicBezTo>
                  <a:pt x="4514507" y="456344"/>
                  <a:pt x="4461939" y="380325"/>
                  <a:pt x="4456749" y="379748"/>
                </a:cubicBezTo>
                <a:cubicBezTo>
                  <a:pt x="4419348" y="370397"/>
                  <a:pt x="4204916" y="333603"/>
                  <a:pt x="4163350" y="333603"/>
                </a:cubicBezTo>
                <a:lnTo>
                  <a:pt x="3680903" y="238389"/>
                </a:lnTo>
                <a:lnTo>
                  <a:pt x="3235948" y="58010"/>
                </a:lnTo>
                <a:cubicBezTo>
                  <a:pt x="2898597" y="60969"/>
                  <a:pt x="2665891" y="-2860"/>
                  <a:pt x="2328540" y="99"/>
                </a:cubicBezTo>
                <a:cubicBezTo>
                  <a:pt x="2239809" y="17845"/>
                  <a:pt x="1981690" y="105591"/>
                  <a:pt x="1881114" y="116641"/>
                </a:cubicBezTo>
                <a:cubicBezTo>
                  <a:pt x="1780538" y="127691"/>
                  <a:pt x="1772151" y="84432"/>
                  <a:pt x="1725081" y="66401"/>
                </a:cubicBezTo>
                <a:cubicBezTo>
                  <a:pt x="1678011" y="48370"/>
                  <a:pt x="1660013" y="11900"/>
                  <a:pt x="1598695" y="8453"/>
                </a:cubicBezTo>
                <a:cubicBezTo>
                  <a:pt x="1537377" y="5006"/>
                  <a:pt x="1508093" y="42761"/>
                  <a:pt x="1357173" y="45720"/>
                </a:cubicBezTo>
                <a:cubicBezTo>
                  <a:pt x="1339418" y="48679"/>
                  <a:pt x="1219754" y="59523"/>
                  <a:pt x="1133289" y="64059"/>
                </a:cubicBezTo>
                <a:cubicBezTo>
                  <a:pt x="1046824" y="68595"/>
                  <a:pt x="929035" y="74807"/>
                  <a:pt x="838383" y="72937"/>
                </a:cubicBezTo>
                <a:cubicBezTo>
                  <a:pt x="747731" y="71067"/>
                  <a:pt x="665231" y="54711"/>
                  <a:pt x="589375" y="52841"/>
                </a:cubicBezTo>
                <a:cubicBezTo>
                  <a:pt x="513519" y="50971"/>
                  <a:pt x="434603" y="42989"/>
                  <a:pt x="383246" y="61719"/>
                </a:cubicBezTo>
                <a:cubicBezTo>
                  <a:pt x="331889" y="80450"/>
                  <a:pt x="316967" y="145014"/>
                  <a:pt x="281232" y="165224"/>
                </a:cubicBezTo>
                <a:cubicBezTo>
                  <a:pt x="245497" y="185434"/>
                  <a:pt x="206841" y="173478"/>
                  <a:pt x="168834" y="182980"/>
                </a:cubicBezTo>
                <a:cubicBezTo>
                  <a:pt x="135722" y="202847"/>
                  <a:pt x="144605" y="319135"/>
                  <a:pt x="129558" y="387652"/>
                </a:cubicBezTo>
                <a:cubicBezTo>
                  <a:pt x="114511" y="456169"/>
                  <a:pt x="87429" y="585202"/>
                  <a:pt x="78551" y="594080"/>
                </a:cubicBezTo>
                <a:cubicBezTo>
                  <a:pt x="58380" y="634424"/>
                  <a:pt x="63980" y="716155"/>
                  <a:pt x="59290" y="759145"/>
                </a:cubicBezTo>
                <a:cubicBezTo>
                  <a:pt x="54600" y="802135"/>
                  <a:pt x="46978" y="822931"/>
                  <a:pt x="50413" y="852019"/>
                </a:cubicBezTo>
                <a:cubicBezTo>
                  <a:pt x="53848" y="881107"/>
                  <a:pt x="82383" y="911186"/>
                  <a:pt x="79899" y="933673"/>
                </a:cubicBezTo>
                <a:cubicBezTo>
                  <a:pt x="77415" y="956160"/>
                  <a:pt x="59751" y="962700"/>
                  <a:pt x="35510" y="986939"/>
                </a:cubicBezTo>
                <a:cubicBezTo>
                  <a:pt x="4159" y="1143710"/>
                  <a:pt x="52672" y="915134"/>
                  <a:pt x="8877" y="1075716"/>
                </a:cubicBezTo>
                <a:cubicBezTo>
                  <a:pt x="4141" y="1093082"/>
                  <a:pt x="2959" y="1111227"/>
                  <a:pt x="0" y="1128982"/>
                </a:cubicBezTo>
                <a:cubicBezTo>
                  <a:pt x="17198" y="1335379"/>
                  <a:pt x="-2268" y="1170913"/>
                  <a:pt x="17755" y="1271025"/>
                </a:cubicBezTo>
                <a:cubicBezTo>
                  <a:pt x="21285" y="1288676"/>
                  <a:pt x="23103" y="1306640"/>
                  <a:pt x="26633" y="1324291"/>
                </a:cubicBezTo>
                <a:cubicBezTo>
                  <a:pt x="30632" y="1344287"/>
                  <a:pt x="37134" y="1367089"/>
                  <a:pt x="44388" y="1386434"/>
                </a:cubicBezTo>
                <a:cubicBezTo>
                  <a:pt x="49983" y="1401355"/>
                  <a:pt x="56548" y="1415902"/>
                  <a:pt x="62143" y="1430823"/>
                </a:cubicBezTo>
                <a:cubicBezTo>
                  <a:pt x="65429" y="1439585"/>
                  <a:pt x="66206" y="1449432"/>
                  <a:pt x="71021" y="1457456"/>
                </a:cubicBezTo>
                <a:cubicBezTo>
                  <a:pt x="75327" y="1464633"/>
                  <a:pt x="83548" y="1468675"/>
                  <a:pt x="88777" y="1475211"/>
                </a:cubicBezTo>
                <a:cubicBezTo>
                  <a:pt x="108943" y="1500418"/>
                  <a:pt x="108168" y="1512358"/>
                  <a:pt x="133165" y="1537355"/>
                </a:cubicBezTo>
                <a:cubicBezTo>
                  <a:pt x="143627" y="1547817"/>
                  <a:pt x="156839" y="1555110"/>
                  <a:pt x="168676" y="1563988"/>
                </a:cubicBezTo>
                <a:cubicBezTo>
                  <a:pt x="212758" y="1630113"/>
                  <a:pt x="156102" y="1548899"/>
                  <a:pt x="213064" y="1617254"/>
                </a:cubicBezTo>
                <a:cubicBezTo>
                  <a:pt x="219894" y="1625451"/>
                  <a:pt x="223793" y="1635857"/>
                  <a:pt x="230819" y="1643887"/>
                </a:cubicBezTo>
                <a:cubicBezTo>
                  <a:pt x="244598" y="1659635"/>
                  <a:pt x="263601" y="1670864"/>
                  <a:pt x="275208" y="1688275"/>
                </a:cubicBezTo>
                <a:cubicBezTo>
                  <a:pt x="283146" y="1700182"/>
                  <a:pt x="324543" y="1769824"/>
                  <a:pt x="346229" y="1777052"/>
                </a:cubicBezTo>
                <a:lnTo>
                  <a:pt x="372862" y="1785929"/>
                </a:lnTo>
                <a:cubicBezTo>
                  <a:pt x="402388" y="1815457"/>
                  <a:pt x="376913" y="1795275"/>
                  <a:pt x="417250" y="1812562"/>
                </a:cubicBezTo>
                <a:cubicBezTo>
                  <a:pt x="429414" y="1817775"/>
                  <a:pt x="440667" y="1824943"/>
                  <a:pt x="452761" y="1830318"/>
                </a:cubicBezTo>
                <a:cubicBezTo>
                  <a:pt x="467323" y="1836790"/>
                  <a:pt x="482353" y="1842155"/>
                  <a:pt x="497149" y="1848073"/>
                </a:cubicBezTo>
                <a:cubicBezTo>
                  <a:pt x="503068" y="1853991"/>
                  <a:pt x="507419" y="1862085"/>
                  <a:pt x="514905" y="1865828"/>
                </a:cubicBezTo>
                <a:cubicBezTo>
                  <a:pt x="525818" y="1871284"/>
                  <a:pt x="538683" y="1871354"/>
                  <a:pt x="550415" y="1874706"/>
                </a:cubicBezTo>
                <a:cubicBezTo>
                  <a:pt x="559413" y="1877277"/>
                  <a:pt x="568050" y="1881013"/>
                  <a:pt x="577048" y="1883584"/>
                </a:cubicBezTo>
                <a:cubicBezTo>
                  <a:pt x="588780" y="1886936"/>
                  <a:pt x="600872" y="1888956"/>
                  <a:pt x="612559" y="1892462"/>
                </a:cubicBezTo>
                <a:cubicBezTo>
                  <a:pt x="630485" y="1897840"/>
                  <a:pt x="648070" y="1904299"/>
                  <a:pt x="665825" y="1910217"/>
                </a:cubicBezTo>
                <a:lnTo>
                  <a:pt x="719091" y="1927972"/>
                </a:lnTo>
                <a:cubicBezTo>
                  <a:pt x="727969" y="1930931"/>
                  <a:pt x="736548" y="1935015"/>
                  <a:pt x="745724" y="1936850"/>
                </a:cubicBezTo>
                <a:cubicBezTo>
                  <a:pt x="760520" y="1939809"/>
                  <a:pt x="761999" y="1947858"/>
                  <a:pt x="790112" y="1945728"/>
                </a:cubicBezTo>
                <a:cubicBezTo>
                  <a:pt x="818225" y="1943598"/>
                  <a:pt x="874450" y="1927618"/>
                  <a:pt x="914400" y="1924067"/>
                </a:cubicBezTo>
                <a:cubicBezTo>
                  <a:pt x="954350" y="1920516"/>
                  <a:pt x="1002057" y="1922884"/>
                  <a:pt x="1029810" y="1924423"/>
                </a:cubicBezTo>
                <a:cubicBezTo>
                  <a:pt x="1057563" y="1925962"/>
                  <a:pt x="1058144" y="1931051"/>
                  <a:pt x="1080919" y="1933300"/>
                </a:cubicBezTo>
                <a:cubicBezTo>
                  <a:pt x="1103694" y="1935549"/>
                  <a:pt x="1133868" y="1935667"/>
                  <a:pt x="1166461" y="1937916"/>
                </a:cubicBezTo>
                <a:cubicBezTo>
                  <a:pt x="1199054" y="1940165"/>
                  <a:pt x="1252804" y="1943836"/>
                  <a:pt x="1276478" y="1946795"/>
                </a:cubicBezTo>
                <a:cubicBezTo>
                  <a:pt x="1397221" y="1987040"/>
                  <a:pt x="1467457" y="1949753"/>
                  <a:pt x="1526959" y="1959932"/>
                </a:cubicBezTo>
                <a:cubicBezTo>
                  <a:pt x="1586461" y="1970111"/>
                  <a:pt x="1605378" y="2002840"/>
                  <a:pt x="1633491" y="2007871"/>
                </a:cubicBezTo>
                <a:cubicBezTo>
                  <a:pt x="1661604" y="2012902"/>
                  <a:pt x="1675197" y="1996929"/>
                  <a:pt x="1695635" y="1990116"/>
                </a:cubicBezTo>
                <a:cubicBezTo>
                  <a:pt x="1710753" y="1985077"/>
                  <a:pt x="1724905" y="1977400"/>
                  <a:pt x="1740023" y="1972361"/>
                </a:cubicBezTo>
                <a:cubicBezTo>
                  <a:pt x="1751598" y="1968503"/>
                  <a:pt x="1763847" y="1966989"/>
                  <a:pt x="1775534" y="1963483"/>
                </a:cubicBezTo>
                <a:cubicBezTo>
                  <a:pt x="1793460" y="1958105"/>
                  <a:pt x="1811045" y="1951646"/>
                  <a:pt x="1828800" y="1945728"/>
                </a:cubicBezTo>
                <a:cubicBezTo>
                  <a:pt x="1837678" y="1942769"/>
                  <a:pt x="1846202" y="1938388"/>
                  <a:pt x="1855433" y="1936850"/>
                </a:cubicBezTo>
                <a:cubicBezTo>
                  <a:pt x="1893961" y="1930428"/>
                  <a:pt x="1915879" y="1927363"/>
                  <a:pt x="1953087" y="1919095"/>
                </a:cubicBezTo>
                <a:cubicBezTo>
                  <a:pt x="1964998" y="1916448"/>
                  <a:pt x="1976866" y="1913569"/>
                  <a:pt x="1988598" y="1910217"/>
                </a:cubicBezTo>
                <a:cubicBezTo>
                  <a:pt x="2015015" y="1902669"/>
                  <a:pt x="2029484" y="1893335"/>
                  <a:pt x="2059619" y="1892462"/>
                </a:cubicBezTo>
                <a:cubicBezTo>
                  <a:pt x="2248953" y="1886974"/>
                  <a:pt x="2438400" y="1886543"/>
                  <a:pt x="2627790" y="1883584"/>
                </a:cubicBezTo>
                <a:cubicBezTo>
                  <a:pt x="2663301" y="1877665"/>
                  <a:pt x="2699094" y="1873244"/>
                  <a:pt x="2734322" y="1865828"/>
                </a:cubicBezTo>
                <a:cubicBezTo>
                  <a:pt x="2790547" y="1853991"/>
                  <a:pt x="2846467" y="1840596"/>
                  <a:pt x="2902998" y="1830318"/>
                </a:cubicBezTo>
                <a:cubicBezTo>
                  <a:pt x="2944173" y="1822832"/>
                  <a:pt x="2986005" y="1819442"/>
                  <a:pt x="3027285" y="1812562"/>
                </a:cubicBezTo>
                <a:cubicBezTo>
                  <a:pt x="3092555" y="1801684"/>
                  <a:pt x="3157089" y="1786410"/>
                  <a:pt x="3222594" y="1777052"/>
                </a:cubicBezTo>
                <a:cubicBezTo>
                  <a:pt x="3366763" y="1756457"/>
                  <a:pt x="3446391" y="1751642"/>
                  <a:pt x="3577701" y="1741541"/>
                </a:cubicBezTo>
                <a:cubicBezTo>
                  <a:pt x="3713825" y="1747459"/>
                  <a:pt x="3850873" y="1742396"/>
                  <a:pt x="3986074" y="1759296"/>
                </a:cubicBezTo>
                <a:cubicBezTo>
                  <a:pt x="4018904" y="1763400"/>
                  <a:pt x="4074850" y="1803685"/>
                  <a:pt x="4074850" y="1803685"/>
                </a:cubicBezTo>
                <a:cubicBezTo>
                  <a:pt x="4092605" y="1800726"/>
                  <a:pt x="4110465" y="1798337"/>
                  <a:pt x="4128116" y="1794807"/>
                </a:cubicBezTo>
                <a:cubicBezTo>
                  <a:pt x="4140080" y="1792414"/>
                  <a:pt x="4151622" y="1788112"/>
                  <a:pt x="4163627" y="1785929"/>
                </a:cubicBezTo>
                <a:cubicBezTo>
                  <a:pt x="4184214" y="1782186"/>
                  <a:pt x="4205056" y="1780011"/>
                  <a:pt x="4225771" y="1777052"/>
                </a:cubicBezTo>
                <a:cubicBezTo>
                  <a:pt x="4361895" y="1780011"/>
                  <a:pt x="4498204" y="1778234"/>
                  <a:pt x="4634143" y="1785929"/>
                </a:cubicBezTo>
                <a:cubicBezTo>
                  <a:pt x="4655652" y="1787147"/>
                  <a:pt x="4675387" y="1798460"/>
                  <a:pt x="4696287" y="1803685"/>
                </a:cubicBezTo>
                <a:cubicBezTo>
                  <a:pt x="4847915" y="1841592"/>
                  <a:pt x="4709830" y="1805607"/>
                  <a:pt x="4838330" y="1830318"/>
                </a:cubicBezTo>
                <a:cubicBezTo>
                  <a:pt x="4894754" y="1841169"/>
                  <a:pt x="4949900" y="1859483"/>
                  <a:pt x="5007006" y="1865828"/>
                </a:cubicBezTo>
                <a:lnTo>
                  <a:pt x="5166804" y="1883584"/>
                </a:lnTo>
                <a:cubicBezTo>
                  <a:pt x="5300356" y="1916974"/>
                  <a:pt x="5164009" y="1885565"/>
                  <a:pt x="5495277" y="1901339"/>
                </a:cubicBezTo>
                <a:cubicBezTo>
                  <a:pt x="5522044" y="1902614"/>
                  <a:pt x="5548544" y="1907258"/>
                  <a:pt x="5575177" y="1910217"/>
                </a:cubicBezTo>
                <a:lnTo>
                  <a:pt x="6152225" y="1892462"/>
                </a:lnTo>
                <a:cubicBezTo>
                  <a:pt x="6170209" y="1891702"/>
                  <a:pt x="6169980" y="1876186"/>
                  <a:pt x="6205491" y="1883584"/>
                </a:cubicBezTo>
                <a:cubicBezTo>
                  <a:pt x="6241002" y="1890982"/>
                  <a:pt x="6316462" y="1927971"/>
                  <a:pt x="6365289" y="1936849"/>
                </a:cubicBezTo>
                <a:cubicBezTo>
                  <a:pt x="6414116" y="1945727"/>
                  <a:pt x="6466271" y="1939532"/>
                  <a:pt x="6498455" y="1936850"/>
                </a:cubicBezTo>
                <a:cubicBezTo>
                  <a:pt x="6510292" y="1933891"/>
                  <a:pt x="6536924" y="1932411"/>
                  <a:pt x="6578353" y="1927972"/>
                </a:cubicBezTo>
                <a:cubicBezTo>
                  <a:pt x="6619782" y="1923533"/>
                  <a:pt x="6714478" y="1907258"/>
                  <a:pt x="6747029" y="1910217"/>
                </a:cubicBezTo>
                <a:cubicBezTo>
                  <a:pt x="6779580" y="1913176"/>
                  <a:pt x="6761773" y="1948471"/>
                  <a:pt x="6773662" y="1945727"/>
                </a:cubicBezTo>
                <a:lnTo>
                  <a:pt x="6862438" y="1901339"/>
                </a:lnTo>
                <a:cubicBezTo>
                  <a:pt x="6921622" y="1871748"/>
                  <a:pt x="6899429" y="1911697"/>
                  <a:pt x="6924582" y="1910217"/>
                </a:cubicBezTo>
                <a:cubicBezTo>
                  <a:pt x="6949735" y="1908737"/>
                  <a:pt x="6983766" y="1896900"/>
                  <a:pt x="7013358" y="1892461"/>
                </a:cubicBezTo>
                <a:cubicBezTo>
                  <a:pt x="7042950" y="1888022"/>
                  <a:pt x="7078462" y="1886543"/>
                  <a:pt x="7102136" y="1883584"/>
                </a:cubicBezTo>
                <a:cubicBezTo>
                  <a:pt x="7125605" y="1874196"/>
                  <a:pt x="7145045" y="1904299"/>
                  <a:pt x="7155402" y="1901340"/>
                </a:cubicBezTo>
                <a:cubicBezTo>
                  <a:pt x="7165759" y="1898381"/>
                  <a:pt x="7143565" y="1873226"/>
                  <a:pt x="7164280" y="1865828"/>
                </a:cubicBezTo>
                <a:cubicBezTo>
                  <a:pt x="7184995" y="1858430"/>
                  <a:pt x="7242700" y="1864349"/>
                  <a:pt x="7279690" y="1856951"/>
                </a:cubicBezTo>
                <a:cubicBezTo>
                  <a:pt x="7316680" y="1849553"/>
                  <a:pt x="7359588" y="1833277"/>
                  <a:pt x="7386221" y="1821440"/>
                </a:cubicBezTo>
                <a:cubicBezTo>
                  <a:pt x="7412854" y="1809603"/>
                  <a:pt x="7408416" y="1790368"/>
                  <a:pt x="7439488" y="1785929"/>
                </a:cubicBezTo>
                <a:cubicBezTo>
                  <a:pt x="7470560" y="1781490"/>
                  <a:pt x="7529744" y="1790369"/>
                  <a:pt x="7572652" y="1794808"/>
                </a:cubicBezTo>
                <a:cubicBezTo>
                  <a:pt x="7615560" y="1799247"/>
                  <a:pt x="7664388" y="1814043"/>
                  <a:pt x="7696939" y="1812563"/>
                </a:cubicBezTo>
                <a:cubicBezTo>
                  <a:pt x="7729491" y="1811083"/>
                  <a:pt x="7738369" y="1788888"/>
                  <a:pt x="7767961" y="1785929"/>
                </a:cubicBezTo>
                <a:cubicBezTo>
                  <a:pt x="7841941" y="1788888"/>
                  <a:pt x="7905565" y="1785929"/>
                  <a:pt x="7945514" y="1794807"/>
                </a:cubicBezTo>
                <a:cubicBezTo>
                  <a:pt x="7985464" y="1803685"/>
                  <a:pt x="7978066" y="1842155"/>
                  <a:pt x="8007658" y="1839196"/>
                </a:cubicBezTo>
                <a:cubicBezTo>
                  <a:pt x="8037250" y="1836237"/>
                  <a:pt x="8084598" y="1790369"/>
                  <a:pt x="8123068" y="1777052"/>
                </a:cubicBezTo>
                <a:cubicBezTo>
                  <a:pt x="8161538" y="1763735"/>
                  <a:pt x="8214804" y="1759296"/>
                  <a:pt x="8238478" y="1759296"/>
                </a:cubicBezTo>
                <a:cubicBezTo>
                  <a:pt x="8262152" y="1759296"/>
                  <a:pt x="8253273" y="1774093"/>
                  <a:pt x="8265110" y="1777052"/>
                </a:cubicBezTo>
                <a:cubicBezTo>
                  <a:pt x="8273988" y="1782970"/>
                  <a:pt x="8194089" y="1800726"/>
                  <a:pt x="8211844" y="1803685"/>
                </a:cubicBezTo>
                <a:cubicBezTo>
                  <a:pt x="8229599" y="1806644"/>
                  <a:pt x="8364616" y="1794266"/>
                  <a:pt x="8371643" y="1794807"/>
                </a:cubicBezTo>
                <a:cubicBezTo>
                  <a:pt x="8380521" y="1797766"/>
                  <a:pt x="8353888" y="1793328"/>
                  <a:pt x="8451542" y="1777052"/>
                </a:cubicBezTo>
                <a:cubicBezTo>
                  <a:pt x="8549196" y="1760776"/>
                  <a:pt x="8788059" y="1697153"/>
                  <a:pt x="8957569" y="1697153"/>
                </a:cubicBezTo>
                <a:lnTo>
                  <a:pt x="8948691" y="1706030"/>
                </a:lnTo>
                <a:cubicBezTo>
                  <a:pt x="8925017" y="1714908"/>
                  <a:pt x="8900284" y="1721356"/>
                  <a:pt x="8877670" y="1732663"/>
                </a:cubicBezTo>
                <a:cubicBezTo>
                  <a:pt x="8870183" y="1736406"/>
                  <a:pt x="8867091" y="1746113"/>
                  <a:pt x="8859914" y="1750419"/>
                </a:cubicBezTo>
                <a:cubicBezTo>
                  <a:pt x="8851890" y="1755234"/>
                  <a:pt x="8842159" y="1756337"/>
                  <a:pt x="8833281" y="1759296"/>
                </a:cubicBezTo>
                <a:cubicBezTo>
                  <a:pt x="8827363" y="1765215"/>
                  <a:pt x="8822703" y="1772746"/>
                  <a:pt x="8815526" y="1777052"/>
                </a:cubicBezTo>
                <a:cubicBezTo>
                  <a:pt x="8786086" y="1794716"/>
                  <a:pt x="8788893" y="1774088"/>
                  <a:pt x="8788893" y="1794807"/>
                </a:cubicBezTo>
                <a:lnTo>
                  <a:pt x="8788893" y="1679397"/>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itle 1">
            <a:extLst>
              <a:ext uri="{FF2B5EF4-FFF2-40B4-BE49-F238E27FC236}">
                <a16:creationId xmlns:a16="http://schemas.microsoft.com/office/drawing/2014/main" id="{B660F9DF-2386-4719-BD68-4EE6BA732DE8}"/>
              </a:ext>
            </a:extLst>
          </p:cNvPr>
          <p:cNvSpPr txBox="1">
            <a:spLocks/>
          </p:cNvSpPr>
          <p:nvPr/>
        </p:nvSpPr>
        <p:spPr>
          <a:xfrm>
            <a:off x="69438" y="5629505"/>
            <a:ext cx="11948884" cy="1027319"/>
          </a:xfrm>
          <a:prstGeom prst="rect">
            <a:avLst/>
          </a:prstGeom>
        </p:spPr>
        <p:txBody>
          <a:bodyPr vert="horz" lIns="91440" tIns="45720" rIns="91440" bIns="45720" rtlCol="0" anchor="ctr">
            <a:normAutofit fontScale="925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spcBef>
                <a:spcPts val="600"/>
              </a:spcBef>
            </a:pPr>
            <a:r>
              <a:rPr lang="en-US" sz="2400" b="1" dirty="0">
                <a:solidFill>
                  <a:schemeClr val="bg1"/>
                </a:solidFill>
              </a:rPr>
              <a:t>Mercy, Grace and Judgment are all integrated within the law.</a:t>
            </a:r>
          </a:p>
          <a:p>
            <a:pPr algn="ctr">
              <a:spcBef>
                <a:spcPts val="600"/>
              </a:spcBef>
            </a:pPr>
            <a:r>
              <a:rPr lang="en-US" sz="2400" b="1" dirty="0">
                <a:solidFill>
                  <a:schemeClr val="bg1"/>
                </a:solidFill>
              </a:rPr>
              <a:t>The Laws of God still exist whether you are under the Law, under Mercy or under Grace</a:t>
            </a:r>
          </a:p>
        </p:txBody>
      </p:sp>
      <p:sp>
        <p:nvSpPr>
          <p:cNvPr id="9" name="TextBox 8">
            <a:extLst>
              <a:ext uri="{FF2B5EF4-FFF2-40B4-BE49-F238E27FC236}">
                <a16:creationId xmlns:a16="http://schemas.microsoft.com/office/drawing/2014/main" id="{52E7E2C8-FFD8-4AD8-90EA-5E1203A50D6F}"/>
              </a:ext>
            </a:extLst>
          </p:cNvPr>
          <p:cNvSpPr txBox="1"/>
          <p:nvPr/>
        </p:nvSpPr>
        <p:spPr>
          <a:xfrm>
            <a:off x="304305" y="3149558"/>
            <a:ext cx="4864854" cy="830997"/>
          </a:xfrm>
          <a:prstGeom prst="rect">
            <a:avLst/>
          </a:prstGeom>
          <a:noFill/>
        </p:spPr>
        <p:txBody>
          <a:bodyPr wrap="square" rtlCol="0">
            <a:spAutoFit/>
          </a:bodyPr>
          <a:lstStyle/>
          <a:p>
            <a:r>
              <a:rPr lang="en-US" sz="1600" b="1" dirty="0">
                <a:effectLst/>
                <a:latin typeface="Arial" panose="020B0604020202020204" pitchFamily="34" charset="0"/>
                <a:ea typeface="Calibri" panose="020F0502020204030204" pitchFamily="34" charset="0"/>
                <a:cs typeface="Times New Roman" panose="02020603050405020304" pitchFamily="18" charset="0"/>
              </a:rPr>
              <a:t>Romans 6:15-</a:t>
            </a:r>
            <a:r>
              <a:rPr lang="en-US" sz="1600" b="1" baseline="30000" dirty="0">
                <a:effectLst/>
                <a:latin typeface="Arial" panose="020B0604020202020204" pitchFamily="34" charset="0"/>
                <a:ea typeface="Calibri" panose="020F0502020204030204" pitchFamily="34" charset="0"/>
                <a:cs typeface="Times New Roman" panose="02020603050405020304" pitchFamily="18" charset="0"/>
              </a:rPr>
              <a:t>KJV</a:t>
            </a:r>
            <a:r>
              <a:rPr lang="en-US" sz="1600" baseline="30000" dirty="0">
                <a:effectLst/>
                <a:latin typeface="Arial" panose="020B0604020202020204" pitchFamily="34" charset="0"/>
                <a:ea typeface="Calibri" panose="020F0502020204030204" pitchFamily="34" charset="0"/>
                <a:cs typeface="Times New Roman" panose="02020603050405020304" pitchFamily="18" charset="0"/>
              </a:rPr>
              <a:t> 15</a:t>
            </a:r>
            <a:r>
              <a:rPr lang="en-US" sz="1600" dirty="0">
                <a:effectLst/>
                <a:latin typeface="Arial" panose="020B0604020202020204" pitchFamily="34" charset="0"/>
                <a:ea typeface="Calibri" panose="020F0502020204030204" pitchFamily="34" charset="0"/>
                <a:cs typeface="Times New Roman" panose="02020603050405020304" pitchFamily="18" charset="0"/>
              </a:rPr>
              <a:t> What then? </a:t>
            </a:r>
            <a:r>
              <a:rPr lang="en-US" sz="1600" b="1" dirty="0">
                <a:effectLst/>
                <a:latin typeface="Arial" panose="020B0604020202020204" pitchFamily="34" charset="0"/>
                <a:ea typeface="Calibri" panose="020F0502020204030204" pitchFamily="34" charset="0"/>
                <a:cs typeface="Times New Roman" panose="02020603050405020304" pitchFamily="18" charset="0"/>
              </a:rPr>
              <a:t>shall we sin, because we are not under the law, but under grace? God forbid. </a:t>
            </a:r>
            <a:endParaRPr lang="en-US" sz="1600" b="1" dirty="0"/>
          </a:p>
        </p:txBody>
      </p:sp>
      <p:sp>
        <p:nvSpPr>
          <p:cNvPr id="10" name="Content Placeholder 2">
            <a:extLst>
              <a:ext uri="{FF2B5EF4-FFF2-40B4-BE49-F238E27FC236}">
                <a16:creationId xmlns:a16="http://schemas.microsoft.com/office/drawing/2014/main" id="{920F63A5-12AA-4BF1-A2EF-33B5C95CD4EB}"/>
              </a:ext>
            </a:extLst>
          </p:cNvPr>
          <p:cNvSpPr txBox="1">
            <a:spLocks/>
          </p:cNvSpPr>
          <p:nvPr/>
        </p:nvSpPr>
        <p:spPr>
          <a:xfrm>
            <a:off x="106306" y="4051738"/>
            <a:ext cx="5383763" cy="1203793"/>
          </a:xfrm>
          <a:prstGeom prst="rect">
            <a:avLst/>
          </a:prstGeom>
          <a:noFill/>
        </p:spPr>
        <p:txBody>
          <a:bodyPr vert="horz" lIns="91440" tIns="45720" rIns="91440" bIns="45720" rtlCol="0" anchor="t">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b="1" dirty="0">
                <a:effectLst/>
                <a:latin typeface="Arial" panose="020B0604020202020204" pitchFamily="34" charset="0"/>
                <a:ea typeface="Calibri" panose="020F0502020204030204" pitchFamily="34" charset="0"/>
              </a:rPr>
              <a:t>Matthew 23:23</a:t>
            </a:r>
            <a:r>
              <a:rPr lang="en-US" sz="1600" b="1" baseline="30000" dirty="0">
                <a:effectLst/>
                <a:latin typeface="Arial" panose="020B0604020202020204" pitchFamily="34" charset="0"/>
                <a:ea typeface="Calibri" panose="020F0502020204030204" pitchFamily="34" charset="0"/>
              </a:rPr>
              <a:t>KJV</a:t>
            </a:r>
            <a:r>
              <a:rPr lang="en-US" sz="1600" b="1" dirty="0">
                <a:effectLst/>
                <a:latin typeface="Arial" panose="020B0604020202020204" pitchFamily="34" charset="0"/>
                <a:ea typeface="Calibri" panose="020F0502020204030204" pitchFamily="34" charset="0"/>
              </a:rPr>
              <a:t>  </a:t>
            </a:r>
            <a:r>
              <a:rPr lang="en-US" sz="1600" baseline="30000" dirty="0">
                <a:effectLst/>
                <a:latin typeface="Arial" panose="020B0604020202020204" pitchFamily="34" charset="0"/>
                <a:ea typeface="Calibri" panose="020F0502020204030204" pitchFamily="34" charset="0"/>
              </a:rPr>
              <a:t>23</a:t>
            </a:r>
            <a:r>
              <a:rPr lang="en-US" sz="1600" dirty="0">
                <a:effectLst/>
                <a:latin typeface="Arial" panose="020B0604020202020204" pitchFamily="34" charset="0"/>
                <a:ea typeface="Calibri" panose="020F0502020204030204" pitchFamily="34" charset="0"/>
              </a:rPr>
              <a:t> Woe unto you, scribes and Pharisees, hypocrites! for ye pay tithe of mint and anise and </a:t>
            </a:r>
            <a:r>
              <a:rPr lang="en-US" sz="1600" dirty="0" err="1">
                <a:effectLst/>
                <a:latin typeface="Arial" panose="020B0604020202020204" pitchFamily="34" charset="0"/>
                <a:ea typeface="Calibri" panose="020F0502020204030204" pitchFamily="34" charset="0"/>
              </a:rPr>
              <a:t>cummin</a:t>
            </a:r>
            <a:r>
              <a:rPr lang="en-US" sz="1600" dirty="0">
                <a:effectLst/>
                <a:latin typeface="Arial" panose="020B0604020202020204" pitchFamily="34" charset="0"/>
                <a:ea typeface="Calibri" panose="020F0502020204030204" pitchFamily="34" charset="0"/>
              </a:rPr>
              <a:t>, and have omitted the </a:t>
            </a:r>
            <a:r>
              <a:rPr lang="en-US" sz="1600" b="1" dirty="0">
                <a:effectLst/>
                <a:latin typeface="Arial" panose="020B0604020202020204" pitchFamily="34" charset="0"/>
                <a:ea typeface="Calibri" panose="020F0502020204030204" pitchFamily="34" charset="0"/>
              </a:rPr>
              <a:t>weightier </a:t>
            </a:r>
            <a:r>
              <a:rPr lang="en-US" sz="1600" b="1" i="1" dirty="0">
                <a:effectLst/>
                <a:latin typeface="Arial" panose="020B0604020202020204" pitchFamily="34" charset="0"/>
                <a:ea typeface="Calibri" panose="020F0502020204030204" pitchFamily="34" charset="0"/>
              </a:rPr>
              <a:t>matters </a:t>
            </a:r>
            <a:r>
              <a:rPr lang="en-US" sz="1600" b="1" dirty="0">
                <a:effectLst/>
                <a:latin typeface="Arial" panose="020B0604020202020204" pitchFamily="34" charset="0"/>
                <a:ea typeface="Calibri" panose="020F0502020204030204" pitchFamily="34" charset="0"/>
              </a:rPr>
              <a:t>of the law, judgment, mercy, and faith …</a:t>
            </a:r>
            <a:endParaRPr lang="en-US" dirty="0"/>
          </a:p>
        </p:txBody>
      </p:sp>
    </p:spTree>
    <p:extLst>
      <p:ext uri="{BB962C8B-B14F-4D97-AF65-F5344CB8AC3E}">
        <p14:creationId xmlns:p14="http://schemas.microsoft.com/office/powerpoint/2010/main" val="231569818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3" name="Rectangle 6">
            <a:extLst>
              <a:ext uri="{FF2B5EF4-FFF2-40B4-BE49-F238E27FC236}">
                <a16:creationId xmlns:a16="http://schemas.microsoft.com/office/drawing/2014/main" id="{DA381740-063A-41A4-836D-85D14980EE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38200" y="4736883"/>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useBgFill="1">
        <p:nvSpPr>
          <p:cNvPr id="75" name="Rectangle 74">
            <a:extLst>
              <a:ext uri="{FF2B5EF4-FFF2-40B4-BE49-F238E27FC236}">
                <a16:creationId xmlns:a16="http://schemas.microsoft.com/office/drawing/2014/main" id="{9B7AD9F6-8CE7-4299-8FC6-328F4DCD3F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C895DB2-BF2E-48C4-AE5C-DE2D7B7CCBE5}"/>
              </a:ext>
            </a:extLst>
          </p:cNvPr>
          <p:cNvSpPr>
            <a:spLocks noGrp="1"/>
          </p:cNvSpPr>
          <p:nvPr>
            <p:ph type="title"/>
          </p:nvPr>
        </p:nvSpPr>
        <p:spPr>
          <a:xfrm>
            <a:off x="130624" y="94728"/>
            <a:ext cx="6372808" cy="1404860"/>
          </a:xfrm>
        </p:spPr>
        <p:txBody>
          <a:bodyPr vert="horz" lIns="91440" tIns="45720" rIns="91440" bIns="45720" rtlCol="0" anchor="b">
            <a:normAutofit/>
          </a:bodyPr>
          <a:lstStyle/>
          <a:p>
            <a:pPr algn="ctr">
              <a:lnSpc>
                <a:spcPct val="90000"/>
              </a:lnSpc>
            </a:pPr>
            <a:r>
              <a:rPr lang="en-US" sz="3600" dirty="0"/>
              <a:t>What does Matthew 7:1  really mean?</a:t>
            </a:r>
          </a:p>
        </p:txBody>
      </p:sp>
      <p:sp>
        <p:nvSpPr>
          <p:cNvPr id="77" name="Rectangle 6">
            <a:extLst>
              <a:ext uri="{FF2B5EF4-FFF2-40B4-BE49-F238E27FC236}">
                <a16:creationId xmlns:a16="http://schemas.microsoft.com/office/drawing/2014/main" id="{F49775AF-8896-43EE-92C6-83497D6DC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0338" y="4409267"/>
            <a:ext cx="3474720" cy="27432"/>
          </a:xfrm>
          <a:custGeom>
            <a:avLst/>
            <a:gdLst>
              <a:gd name="connsiteX0" fmla="*/ 0 w 3474720"/>
              <a:gd name="connsiteY0" fmla="*/ 0 h 27432"/>
              <a:gd name="connsiteX1" fmla="*/ 660197 w 3474720"/>
              <a:gd name="connsiteY1" fmla="*/ 0 h 27432"/>
              <a:gd name="connsiteX2" fmla="*/ 1355141 w 3474720"/>
              <a:gd name="connsiteY2" fmla="*/ 0 h 27432"/>
              <a:gd name="connsiteX3" fmla="*/ 2084832 w 3474720"/>
              <a:gd name="connsiteY3" fmla="*/ 0 h 27432"/>
              <a:gd name="connsiteX4" fmla="*/ 2814523 w 3474720"/>
              <a:gd name="connsiteY4" fmla="*/ 0 h 27432"/>
              <a:gd name="connsiteX5" fmla="*/ 3474720 w 3474720"/>
              <a:gd name="connsiteY5" fmla="*/ 0 h 27432"/>
              <a:gd name="connsiteX6" fmla="*/ 3474720 w 3474720"/>
              <a:gd name="connsiteY6" fmla="*/ 27432 h 27432"/>
              <a:gd name="connsiteX7" fmla="*/ 2710282 w 3474720"/>
              <a:gd name="connsiteY7" fmla="*/ 27432 h 27432"/>
              <a:gd name="connsiteX8" fmla="*/ 1945843 w 3474720"/>
              <a:gd name="connsiteY8" fmla="*/ 27432 h 27432"/>
              <a:gd name="connsiteX9" fmla="*/ 1250899 w 3474720"/>
              <a:gd name="connsiteY9" fmla="*/ 27432 h 27432"/>
              <a:gd name="connsiteX10" fmla="*/ 0 w 3474720"/>
              <a:gd name="connsiteY10" fmla="*/ 27432 h 27432"/>
              <a:gd name="connsiteX11" fmla="*/ 0 w 3474720"/>
              <a:gd name="connsiteY11"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4720" h="27432" fill="none" extrusionOk="0">
                <a:moveTo>
                  <a:pt x="0" y="0"/>
                </a:moveTo>
                <a:cubicBezTo>
                  <a:pt x="307185" y="-8713"/>
                  <a:pt x="392307" y="-13121"/>
                  <a:pt x="660197" y="0"/>
                </a:cubicBezTo>
                <a:cubicBezTo>
                  <a:pt x="928087" y="13121"/>
                  <a:pt x="1167029" y="-2668"/>
                  <a:pt x="1355141" y="0"/>
                </a:cubicBezTo>
                <a:cubicBezTo>
                  <a:pt x="1543253" y="2668"/>
                  <a:pt x="1739408" y="-6709"/>
                  <a:pt x="2084832" y="0"/>
                </a:cubicBezTo>
                <a:cubicBezTo>
                  <a:pt x="2430256" y="6709"/>
                  <a:pt x="2538889" y="29706"/>
                  <a:pt x="2814523" y="0"/>
                </a:cubicBezTo>
                <a:cubicBezTo>
                  <a:pt x="3090157" y="-29706"/>
                  <a:pt x="3152920" y="-15446"/>
                  <a:pt x="3474720" y="0"/>
                </a:cubicBezTo>
                <a:cubicBezTo>
                  <a:pt x="3473554" y="7395"/>
                  <a:pt x="3474765" y="21864"/>
                  <a:pt x="3474720" y="27432"/>
                </a:cubicBezTo>
                <a:cubicBezTo>
                  <a:pt x="3275380" y="12730"/>
                  <a:pt x="2958934" y="10130"/>
                  <a:pt x="2710282" y="27432"/>
                </a:cubicBezTo>
                <a:cubicBezTo>
                  <a:pt x="2461630" y="44734"/>
                  <a:pt x="2131168" y="43757"/>
                  <a:pt x="1945843" y="27432"/>
                </a:cubicBezTo>
                <a:cubicBezTo>
                  <a:pt x="1760518" y="11107"/>
                  <a:pt x="1444829" y="-3738"/>
                  <a:pt x="1250899" y="27432"/>
                </a:cubicBezTo>
                <a:cubicBezTo>
                  <a:pt x="1056969" y="58602"/>
                  <a:pt x="444992" y="52761"/>
                  <a:pt x="0" y="27432"/>
                </a:cubicBezTo>
                <a:cubicBezTo>
                  <a:pt x="-503" y="20663"/>
                  <a:pt x="1168" y="5855"/>
                  <a:pt x="0" y="0"/>
                </a:cubicBezTo>
                <a:close/>
              </a:path>
              <a:path w="3474720" h="27432" stroke="0" extrusionOk="0">
                <a:moveTo>
                  <a:pt x="0" y="0"/>
                </a:moveTo>
                <a:cubicBezTo>
                  <a:pt x="300114" y="-5103"/>
                  <a:pt x="525093" y="-25284"/>
                  <a:pt x="660197" y="0"/>
                </a:cubicBezTo>
                <a:cubicBezTo>
                  <a:pt x="795301" y="25284"/>
                  <a:pt x="1023172" y="17955"/>
                  <a:pt x="1250899" y="0"/>
                </a:cubicBezTo>
                <a:cubicBezTo>
                  <a:pt x="1478626" y="-17955"/>
                  <a:pt x="1782079" y="-27844"/>
                  <a:pt x="2015338" y="0"/>
                </a:cubicBezTo>
                <a:cubicBezTo>
                  <a:pt x="2248597" y="27844"/>
                  <a:pt x="2491007" y="27648"/>
                  <a:pt x="2675534" y="0"/>
                </a:cubicBezTo>
                <a:cubicBezTo>
                  <a:pt x="2860061" y="-27648"/>
                  <a:pt x="3088679" y="-3661"/>
                  <a:pt x="3474720" y="0"/>
                </a:cubicBezTo>
                <a:cubicBezTo>
                  <a:pt x="3474913" y="12649"/>
                  <a:pt x="3473732" y="17989"/>
                  <a:pt x="3474720" y="27432"/>
                </a:cubicBezTo>
                <a:cubicBezTo>
                  <a:pt x="3317198" y="15714"/>
                  <a:pt x="2959205" y="52182"/>
                  <a:pt x="2779776" y="27432"/>
                </a:cubicBezTo>
                <a:cubicBezTo>
                  <a:pt x="2600347" y="2682"/>
                  <a:pt x="2382660" y="-684"/>
                  <a:pt x="2015338" y="27432"/>
                </a:cubicBezTo>
                <a:cubicBezTo>
                  <a:pt x="1648016" y="55548"/>
                  <a:pt x="1641073" y="39646"/>
                  <a:pt x="1424635" y="27432"/>
                </a:cubicBezTo>
                <a:cubicBezTo>
                  <a:pt x="1208197" y="15218"/>
                  <a:pt x="1021559" y="15893"/>
                  <a:pt x="729691" y="27432"/>
                </a:cubicBezTo>
                <a:cubicBezTo>
                  <a:pt x="437823" y="38971"/>
                  <a:pt x="153856" y="-2647"/>
                  <a:pt x="0" y="27432"/>
                </a:cubicBezTo>
                <a:cubicBezTo>
                  <a:pt x="1300" y="19678"/>
                  <a:pt x="-86" y="12044"/>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00" name="Picture 4" descr="Judge Not, Lest You Be Judged - Battle For Your Life">
            <a:extLst>
              <a:ext uri="{FF2B5EF4-FFF2-40B4-BE49-F238E27FC236}">
                <a16:creationId xmlns:a16="http://schemas.microsoft.com/office/drawing/2014/main" id="{13B2696D-C37F-4A50-BE48-2B68950F2F27}"/>
              </a:ext>
            </a:extLst>
          </p:cNvPr>
          <p:cNvPicPr>
            <a:picLocks noGrp="1" noChangeAspect="1" noChangeArrowheads="1"/>
          </p:cNvPicPr>
          <p:nvPr>
            <p:ph idx="1"/>
          </p:nvPr>
        </p:nvPicPr>
        <p:blipFill rotWithShape="1">
          <a:blip r:embed="rId2">
            <a:extLst>
              <a:ext uri="{28A0092B-C50C-407E-A947-70E740481C1C}">
                <a14:useLocalDpi xmlns:a14="http://schemas.microsoft.com/office/drawing/2010/main" val="0"/>
              </a:ext>
            </a:extLst>
          </a:blip>
          <a:srcRect t="9305" b="303"/>
          <a:stretch/>
        </p:blipFill>
        <p:spPr bwMode="auto">
          <a:xfrm>
            <a:off x="5980922" y="0"/>
            <a:ext cx="6209555" cy="685800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noFill/>
          <a:extLst>
            <a:ext uri="{909E8E84-426E-40DD-AFC4-6F175D3DCCD1}">
              <a14:hiddenFill xmlns:a14="http://schemas.microsoft.com/office/drawing/2010/main">
                <a:solidFill>
                  <a:srgbClr val="FFFFFF"/>
                </a:solidFill>
              </a14:hiddenFill>
            </a:ext>
          </a:extLst>
        </p:spPr>
      </p:pic>
      <p:sp>
        <p:nvSpPr>
          <p:cNvPr id="4" name="Slide Number Placeholder 3">
            <a:extLst>
              <a:ext uri="{FF2B5EF4-FFF2-40B4-BE49-F238E27FC236}">
                <a16:creationId xmlns:a16="http://schemas.microsoft.com/office/drawing/2014/main" id="{4CC5B6EF-CE5F-42E4-B7B3-32409A99447C}"/>
              </a:ext>
            </a:extLst>
          </p:cNvPr>
          <p:cNvSpPr>
            <a:spLocks noGrp="1"/>
          </p:cNvSpPr>
          <p:nvPr>
            <p:ph type="sldNum" sz="quarter" idx="12"/>
          </p:nvPr>
        </p:nvSpPr>
        <p:spPr>
          <a:xfrm>
            <a:off x="10405872" y="6356350"/>
            <a:ext cx="1143000" cy="365125"/>
          </a:xfrm>
        </p:spPr>
        <p:txBody>
          <a:bodyPr vert="horz" lIns="91440" tIns="45720" rIns="91440" bIns="45720" rtlCol="0" anchor="ctr">
            <a:normAutofit/>
          </a:bodyPr>
          <a:lstStyle/>
          <a:p>
            <a:pPr>
              <a:spcAft>
                <a:spcPts val="600"/>
              </a:spcAft>
            </a:pPr>
            <a:fld id="{20926163-E7C4-4106-B7C7-FA295E06D549}" type="slidenum">
              <a:rPr lang="en-US" sz="1600">
                <a:solidFill>
                  <a:srgbClr val="FBF9F6"/>
                </a:solidFill>
              </a:rPr>
              <a:pPr>
                <a:spcAft>
                  <a:spcPts val="600"/>
                </a:spcAft>
              </a:pPr>
              <a:t>57</a:t>
            </a:fld>
            <a:endParaRPr lang="en-US" sz="1600">
              <a:solidFill>
                <a:srgbClr val="FBF9F6"/>
              </a:solidFill>
            </a:endParaRPr>
          </a:p>
        </p:txBody>
      </p:sp>
      <p:pic>
        <p:nvPicPr>
          <p:cNvPr id="5" name="Picture 4">
            <a:extLst>
              <a:ext uri="{FF2B5EF4-FFF2-40B4-BE49-F238E27FC236}">
                <a16:creationId xmlns:a16="http://schemas.microsoft.com/office/drawing/2014/main" id="{AC5CF545-B8D6-4A52-9CEC-6478BDF9585D}"/>
              </a:ext>
            </a:extLst>
          </p:cNvPr>
          <p:cNvPicPr>
            <a:picLocks noChangeAspect="1"/>
          </p:cNvPicPr>
          <p:nvPr/>
        </p:nvPicPr>
        <p:blipFill>
          <a:blip r:embed="rId3"/>
          <a:stretch>
            <a:fillRect/>
          </a:stretch>
        </p:blipFill>
        <p:spPr>
          <a:xfrm>
            <a:off x="765169" y="1664688"/>
            <a:ext cx="3924300" cy="171450"/>
          </a:xfrm>
          <a:prstGeom prst="rect">
            <a:avLst/>
          </a:prstGeom>
        </p:spPr>
      </p:pic>
      <p:sp>
        <p:nvSpPr>
          <p:cNvPr id="12" name="Content Placeholder 2">
            <a:extLst>
              <a:ext uri="{FF2B5EF4-FFF2-40B4-BE49-F238E27FC236}">
                <a16:creationId xmlns:a16="http://schemas.microsoft.com/office/drawing/2014/main" id="{3F31E1E6-C269-47DE-A22A-404AAEA1ADEE}"/>
              </a:ext>
            </a:extLst>
          </p:cNvPr>
          <p:cNvSpPr txBox="1">
            <a:spLocks/>
          </p:cNvSpPr>
          <p:nvPr/>
        </p:nvSpPr>
        <p:spPr>
          <a:xfrm>
            <a:off x="257983" y="2001238"/>
            <a:ext cx="5464956" cy="3593159"/>
          </a:xfrm>
          <a:prstGeom prst="rect">
            <a:avLst/>
          </a:prstGeom>
          <a:solidFill>
            <a:schemeClr val="bg1"/>
          </a:solidFill>
        </p:spPr>
        <p:txBody>
          <a:bodyPr vert="horz" lIns="91440" tIns="45720" rIns="91440" bIns="45720" rtlCol="0" anchor="t">
            <a:normAutofit fontScale="925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nSpc>
                <a:spcPct val="107000"/>
              </a:lnSpc>
              <a:spcBef>
                <a:spcPts val="0"/>
              </a:spcBef>
              <a:spcAft>
                <a:spcPts val="800"/>
              </a:spcAft>
              <a:buNone/>
            </a:pPr>
            <a:r>
              <a:rPr lang="en-US" sz="2200" b="1" dirty="0">
                <a:effectLst/>
                <a:latin typeface="Arial" panose="020B0604020202020204" pitchFamily="34" charset="0"/>
                <a:ea typeface="Calibri" panose="020F0502020204030204" pitchFamily="34" charset="0"/>
                <a:cs typeface="Times New Roman" panose="02020603050405020304" pitchFamily="18" charset="0"/>
              </a:rPr>
              <a:t>But don’t forget :</a:t>
            </a:r>
          </a:p>
          <a:p>
            <a:pPr marL="0" marR="0" indent="0">
              <a:lnSpc>
                <a:spcPct val="107000"/>
              </a:lnSpc>
              <a:spcBef>
                <a:spcPts val="0"/>
              </a:spcBef>
              <a:spcAft>
                <a:spcPts val="800"/>
              </a:spcAft>
              <a:buNone/>
            </a:pPr>
            <a:endParaRPr lang="en-US" sz="900" b="1" dirty="0">
              <a:effectLst/>
              <a:latin typeface="Arial" panose="020B0604020202020204" pitchFamily="34" charset="0"/>
              <a:ea typeface="Calibri" panose="020F0502020204030204" pitchFamily="34" charset="0"/>
              <a:cs typeface="Times New Roman" panose="02020603050405020304" pitchFamily="18" charset="0"/>
            </a:endParaRPr>
          </a:p>
          <a:p>
            <a:pPr marL="0" marR="0" indent="0">
              <a:lnSpc>
                <a:spcPct val="107000"/>
              </a:lnSpc>
              <a:spcBef>
                <a:spcPts val="0"/>
              </a:spcBef>
              <a:spcAft>
                <a:spcPts val="800"/>
              </a:spcAft>
              <a:buNone/>
            </a:pPr>
            <a:r>
              <a:rPr lang="en-US" sz="1800" b="1" dirty="0">
                <a:effectLst/>
                <a:latin typeface="Arial" panose="020B0604020202020204" pitchFamily="34" charset="0"/>
                <a:ea typeface="Calibri" panose="020F0502020204030204" pitchFamily="34" charset="0"/>
                <a:cs typeface="Times New Roman" panose="02020603050405020304" pitchFamily="18" charset="0"/>
              </a:rPr>
              <a:t>Matthew 7:2 KJV</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  2</a:t>
            </a:r>
            <a:r>
              <a:rPr lang="en-US" sz="1800" dirty="0">
                <a:effectLst/>
                <a:latin typeface="Arial" panose="020B0604020202020204" pitchFamily="34" charset="0"/>
                <a:ea typeface="Calibri" panose="020F0502020204030204" pitchFamily="34" charset="0"/>
                <a:cs typeface="Times New Roman" panose="02020603050405020304" pitchFamily="18" charset="0"/>
              </a:rPr>
              <a:t> For with what judgment ye judge, ye shall be judged: and </a:t>
            </a:r>
            <a:r>
              <a:rPr lang="en-US" sz="1800" b="1"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with what measure ye mete, it shall be measured to you again.</a:t>
            </a:r>
          </a:p>
          <a:p>
            <a:pPr marL="0" marR="0" indent="0">
              <a:lnSpc>
                <a:spcPct val="107000"/>
              </a:lnSpc>
              <a:spcBef>
                <a:spcPts val="0"/>
              </a:spcBef>
              <a:spcAft>
                <a:spcPts val="800"/>
              </a:spcAft>
              <a:buNone/>
            </a:pP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nSpc>
                <a:spcPct val="107000"/>
              </a:lnSpc>
              <a:spcBef>
                <a:spcPts val="0"/>
              </a:spcBef>
              <a:spcAft>
                <a:spcPts val="800"/>
              </a:spcAft>
              <a:buNone/>
            </a:pPr>
            <a:r>
              <a:rPr lang="en-US" sz="1800" dirty="0">
                <a:effectLst/>
                <a:latin typeface="Calibri" panose="020F0502020204030204" pitchFamily="34" charset="0"/>
                <a:ea typeface="Calibri" panose="020F0502020204030204" pitchFamily="34" charset="0"/>
                <a:cs typeface="Times New Roman" panose="02020603050405020304" pitchFamily="18" charset="0"/>
              </a:rPr>
              <a:t>And </a:t>
            </a:r>
          </a:p>
          <a:p>
            <a:pPr marL="0" marR="0" indent="0">
              <a:lnSpc>
                <a:spcPct val="107000"/>
              </a:lnSpc>
              <a:spcBef>
                <a:spcPts val="0"/>
              </a:spcBef>
              <a:spcAft>
                <a:spcPts val="800"/>
              </a:spcAft>
              <a:buNone/>
            </a:pP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nSpc>
                <a:spcPct val="107000"/>
              </a:lnSpc>
              <a:spcBef>
                <a:spcPts val="0"/>
              </a:spcBef>
              <a:spcAft>
                <a:spcPts val="800"/>
              </a:spcAft>
              <a:buNone/>
            </a:pPr>
            <a:r>
              <a:rPr lang="en-US" sz="1800" b="1" dirty="0">
                <a:effectLst/>
                <a:latin typeface="Arial" panose="020B0604020202020204" pitchFamily="34" charset="0"/>
                <a:ea typeface="Calibri" panose="020F0502020204030204" pitchFamily="34" charset="0"/>
              </a:rPr>
              <a:t>1 Corinthians 6:5-10 KJV </a:t>
            </a:r>
            <a:r>
              <a:rPr lang="en-US" sz="1800" b="1" baseline="30000" dirty="0">
                <a:effectLst/>
                <a:latin typeface="Arial" panose="020B0604020202020204" pitchFamily="34" charset="0"/>
                <a:ea typeface="Calibri" panose="020F0502020204030204" pitchFamily="34" charset="0"/>
              </a:rPr>
              <a:t>5</a:t>
            </a:r>
            <a:r>
              <a:rPr lang="en-US" sz="1800" dirty="0">
                <a:effectLst/>
                <a:latin typeface="Arial" panose="020B0604020202020204" pitchFamily="34" charset="0"/>
                <a:ea typeface="Calibri" panose="020F0502020204030204" pitchFamily="34" charset="0"/>
              </a:rPr>
              <a:t> </a:t>
            </a:r>
            <a:r>
              <a:rPr lang="en-US" sz="1800" dirty="0">
                <a:effectLst/>
                <a:highlight>
                  <a:srgbClr val="FFFF00"/>
                </a:highlight>
                <a:latin typeface="Arial" panose="020B0604020202020204" pitchFamily="34" charset="0"/>
                <a:ea typeface="Calibri" panose="020F0502020204030204" pitchFamily="34" charset="0"/>
              </a:rPr>
              <a:t>I speak to your shame. Is </a:t>
            </a:r>
            <a:r>
              <a:rPr lang="en-US" sz="1800" dirty="0">
                <a:effectLst/>
                <a:latin typeface="Arial" panose="020B0604020202020204" pitchFamily="34" charset="0"/>
                <a:ea typeface="Calibri" panose="020F0502020204030204" pitchFamily="34" charset="0"/>
              </a:rPr>
              <a:t>it so, that there is not a wise man among you? no, </a:t>
            </a:r>
            <a:r>
              <a:rPr lang="en-US" sz="1800" dirty="0">
                <a:effectLst/>
                <a:highlight>
                  <a:srgbClr val="FFFF00"/>
                </a:highlight>
                <a:latin typeface="Arial" panose="020B0604020202020204" pitchFamily="34" charset="0"/>
                <a:ea typeface="Calibri" panose="020F0502020204030204" pitchFamily="34" charset="0"/>
              </a:rPr>
              <a:t>not one that shall be able to judge between his brethren? </a:t>
            </a:r>
            <a:endParaRPr lang="en-US" sz="1800" dirty="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6" name="Title 1">
            <a:extLst>
              <a:ext uri="{FF2B5EF4-FFF2-40B4-BE49-F238E27FC236}">
                <a16:creationId xmlns:a16="http://schemas.microsoft.com/office/drawing/2014/main" id="{FE66FF10-B784-4D9B-A419-B23B45AD663B}"/>
              </a:ext>
            </a:extLst>
          </p:cNvPr>
          <p:cNvSpPr txBox="1">
            <a:spLocks/>
          </p:cNvSpPr>
          <p:nvPr/>
        </p:nvSpPr>
        <p:spPr>
          <a:xfrm>
            <a:off x="6877576" y="4938712"/>
            <a:ext cx="2428151" cy="845976"/>
          </a:xfrm>
          <a:prstGeom prst="rect">
            <a:avLst/>
          </a:prstGeom>
        </p:spPr>
        <p:txBody>
          <a:bodyPr vert="horz" lIns="91440" tIns="45720" rIns="91440" bIns="45720" rtlCol="0" anchor="ctr">
            <a:normAutofit fontScale="92500" lnSpcReduction="20000"/>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2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Matthew 7:1</a:t>
            </a:r>
            <a:br>
              <a:rPr lang="en-US" sz="3200" dirty="0">
                <a:latin typeface="Times New Roman" panose="02020603050405020304" pitchFamily="18" charset="0"/>
                <a:cs typeface="Times New Roman" panose="02020603050405020304" pitchFamily="18" charset="0"/>
              </a:rPr>
            </a:br>
            <a:endParaRPr lang="en-US" sz="3200" dirty="0">
              <a:latin typeface="Times New Roman" panose="02020603050405020304" pitchFamily="18" charset="0"/>
              <a:cs typeface="Times New Roman" panose="02020603050405020304" pitchFamily="18" charset="0"/>
            </a:endParaRPr>
          </a:p>
        </p:txBody>
      </p:sp>
      <p:sp>
        <p:nvSpPr>
          <p:cNvPr id="7" name="Freeform: Shape 6">
            <a:extLst>
              <a:ext uri="{FF2B5EF4-FFF2-40B4-BE49-F238E27FC236}">
                <a16:creationId xmlns:a16="http://schemas.microsoft.com/office/drawing/2014/main" id="{88695EF1-88E6-4D58-9E58-761ECB39EC5A}"/>
              </a:ext>
            </a:extLst>
          </p:cNvPr>
          <p:cNvSpPr/>
          <p:nvPr/>
        </p:nvSpPr>
        <p:spPr>
          <a:xfrm>
            <a:off x="142936" y="5613386"/>
            <a:ext cx="6094560" cy="1244614"/>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itle 1">
            <a:extLst>
              <a:ext uri="{FF2B5EF4-FFF2-40B4-BE49-F238E27FC236}">
                <a16:creationId xmlns:a16="http://schemas.microsoft.com/office/drawing/2014/main" id="{3F03FA15-6B8B-4435-B920-2BBAD9B3BABE}"/>
              </a:ext>
            </a:extLst>
          </p:cNvPr>
          <p:cNvSpPr txBox="1">
            <a:spLocks/>
          </p:cNvSpPr>
          <p:nvPr/>
        </p:nvSpPr>
        <p:spPr>
          <a:xfrm>
            <a:off x="80728" y="5680515"/>
            <a:ext cx="6133456" cy="855351"/>
          </a:xfrm>
          <a:prstGeom prst="rect">
            <a:avLst/>
          </a:prstGeom>
        </p:spPr>
        <p:txBody>
          <a:bodyPr vert="horz" lIns="91440" tIns="45720" rIns="91440" bIns="45720" rtlCol="0" anchor="ctr">
            <a:normAutofit fontScale="925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Not a warning to NOT JUDGE  …</a:t>
            </a:r>
            <a:br>
              <a:rPr lang="en-US" sz="2400" b="1" dirty="0">
                <a:solidFill>
                  <a:schemeClr val="bg1"/>
                </a:solidFill>
              </a:rPr>
            </a:br>
            <a:r>
              <a:rPr lang="en-US" sz="2400" b="1" dirty="0">
                <a:solidFill>
                  <a:schemeClr val="bg1"/>
                </a:solidFill>
              </a:rPr>
              <a:t>But a warning about our Standard of Judgment</a:t>
            </a:r>
          </a:p>
        </p:txBody>
      </p:sp>
    </p:spTree>
    <p:extLst>
      <p:ext uri="{BB962C8B-B14F-4D97-AF65-F5344CB8AC3E}">
        <p14:creationId xmlns:p14="http://schemas.microsoft.com/office/powerpoint/2010/main" val="262112333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0D7BC2-271B-4C00-8EB0-F2A37374DED2}"/>
              </a:ext>
            </a:extLst>
          </p:cNvPr>
          <p:cNvSpPr>
            <a:spLocks noGrp="1"/>
          </p:cNvSpPr>
          <p:nvPr>
            <p:ph type="title"/>
          </p:nvPr>
        </p:nvSpPr>
        <p:spPr>
          <a:xfrm>
            <a:off x="223936" y="36647"/>
            <a:ext cx="11776320" cy="973809"/>
          </a:xfrm>
        </p:spPr>
        <p:txBody>
          <a:bodyPr>
            <a:noAutofit/>
          </a:bodyPr>
          <a:lstStyle/>
          <a:p>
            <a:r>
              <a:rPr lang="en-US" sz="3200" dirty="0"/>
              <a:t>What does Romans 3:28 really mean?</a:t>
            </a:r>
            <a:br>
              <a:rPr lang="en-US" sz="3200" dirty="0"/>
            </a:br>
            <a:r>
              <a:rPr lang="en-US" sz="2400" dirty="0"/>
              <a:t>      Is </a:t>
            </a:r>
            <a:r>
              <a:rPr lang="en-US" sz="2000" dirty="0"/>
              <a:t>“The Law”  the Laws of God or the Law Covenant of God in this verse?</a:t>
            </a:r>
            <a:endParaRPr lang="en-US" sz="3200" dirty="0"/>
          </a:p>
        </p:txBody>
      </p:sp>
      <p:sp>
        <p:nvSpPr>
          <p:cNvPr id="3" name="Content Placeholder 2">
            <a:extLst>
              <a:ext uri="{FF2B5EF4-FFF2-40B4-BE49-F238E27FC236}">
                <a16:creationId xmlns:a16="http://schemas.microsoft.com/office/drawing/2014/main" id="{AE1406D2-317E-483E-A5EA-0FBAD203D2A5}"/>
              </a:ext>
            </a:extLst>
          </p:cNvPr>
          <p:cNvSpPr>
            <a:spLocks noGrp="1"/>
          </p:cNvSpPr>
          <p:nvPr>
            <p:ph idx="1"/>
          </p:nvPr>
        </p:nvSpPr>
        <p:spPr>
          <a:xfrm>
            <a:off x="479393" y="1154896"/>
            <a:ext cx="6602542" cy="5026448"/>
          </a:xfrm>
        </p:spPr>
        <p:txBody>
          <a:bodyPr>
            <a:normAutofit/>
          </a:bodyPr>
          <a:lstStyle/>
          <a:p>
            <a:r>
              <a:rPr lang="en-US" sz="2000" b="1" dirty="0"/>
              <a:t>Romans 3:28 </a:t>
            </a:r>
            <a:r>
              <a:rPr lang="en-US" sz="2000" dirty="0">
                <a:latin typeface="Arial" panose="020B0604020202020204" pitchFamily="34" charset="0"/>
              </a:rPr>
              <a:t>emphasizes Justification by faith and NOT by the deeds of </a:t>
            </a:r>
            <a:r>
              <a:rPr lang="en-US" sz="2000" b="1" dirty="0">
                <a:latin typeface="Arial" panose="020B0604020202020204" pitchFamily="34" charset="0"/>
              </a:rPr>
              <a:t>“the Law”</a:t>
            </a:r>
          </a:p>
          <a:p>
            <a:r>
              <a:rPr lang="en-US" sz="2000" b="1" dirty="0"/>
              <a:t>Romans 3:31</a:t>
            </a:r>
            <a:r>
              <a:rPr lang="en-US" sz="2000" b="0" i="0" u="none" strike="noStrike" baseline="0" dirty="0">
                <a:latin typeface="Arial" panose="020B0604020202020204" pitchFamily="34" charset="0"/>
              </a:rPr>
              <a:t> </a:t>
            </a:r>
            <a:r>
              <a:rPr lang="en-US" sz="2000" b="0" i="0" u="none" strike="noStrike" baseline="30000" dirty="0">
                <a:latin typeface="Arial" panose="020B0604020202020204" pitchFamily="34" charset="0"/>
              </a:rPr>
              <a:t>31</a:t>
            </a:r>
            <a:r>
              <a:rPr lang="en-US" sz="2000" b="0" i="0" u="none" strike="noStrike" baseline="0" dirty="0">
                <a:latin typeface="Arial" panose="020B0604020202020204" pitchFamily="34" charset="0"/>
              </a:rPr>
              <a:t> Do we then make void the law through faith? God forbid: yea, </a:t>
            </a:r>
            <a:r>
              <a:rPr lang="en-US" sz="2000" b="1" i="0" u="none" strike="noStrike" baseline="0" dirty="0">
                <a:latin typeface="Arial" panose="020B0604020202020204" pitchFamily="34" charset="0"/>
              </a:rPr>
              <a:t>we establish “the law”. </a:t>
            </a:r>
            <a:endParaRPr lang="en-US" sz="1200" b="0" i="0" u="none" strike="noStrike" baseline="0" dirty="0">
              <a:latin typeface="Arial" panose="020B0604020202020204" pitchFamily="34" charset="0"/>
            </a:endParaRPr>
          </a:p>
          <a:p>
            <a:r>
              <a:rPr lang="en-US" sz="2000" dirty="0">
                <a:latin typeface="Arial" panose="020B0604020202020204" pitchFamily="34" charset="0"/>
              </a:rPr>
              <a:t>We know that Paul was NOT concluding that we establish the LAW Covenant through Faith because</a:t>
            </a:r>
            <a:br>
              <a:rPr lang="en-US" sz="2000" dirty="0">
                <a:latin typeface="Arial" panose="020B0604020202020204" pitchFamily="34" charset="0"/>
              </a:rPr>
            </a:br>
            <a:r>
              <a:rPr lang="en-US" sz="2000" dirty="0">
                <a:latin typeface="Arial" panose="020B0604020202020204" pitchFamily="34" charset="0"/>
              </a:rPr>
              <a:t>he is teaching about the NEW Covenant!</a:t>
            </a:r>
          </a:p>
          <a:p>
            <a:pPr lvl="1"/>
            <a:r>
              <a:rPr lang="en-US" dirty="0">
                <a:latin typeface="Arial" panose="020B0604020202020204" pitchFamily="34" charset="0"/>
              </a:rPr>
              <a:t>“The Law” = the Law Covenant in Verse 28  </a:t>
            </a:r>
          </a:p>
          <a:p>
            <a:pPr lvl="1"/>
            <a:r>
              <a:rPr lang="en-US" dirty="0">
                <a:latin typeface="Arial" panose="020B0604020202020204" pitchFamily="34" charset="0"/>
              </a:rPr>
              <a:t>“The Law” = the Laws of God in Verse 31</a:t>
            </a:r>
          </a:p>
          <a:p>
            <a:endParaRPr lang="en-US" sz="2000" dirty="0"/>
          </a:p>
        </p:txBody>
      </p:sp>
      <p:sp>
        <p:nvSpPr>
          <p:cNvPr id="4" name="Slide Number Placeholder 3">
            <a:extLst>
              <a:ext uri="{FF2B5EF4-FFF2-40B4-BE49-F238E27FC236}">
                <a16:creationId xmlns:a16="http://schemas.microsoft.com/office/drawing/2014/main" id="{4E7748F6-117B-4300-8E43-16EC35C3373B}"/>
              </a:ext>
            </a:extLst>
          </p:cNvPr>
          <p:cNvSpPr>
            <a:spLocks noGrp="1"/>
          </p:cNvSpPr>
          <p:nvPr>
            <p:ph type="sldNum" sz="quarter" idx="12"/>
          </p:nvPr>
        </p:nvSpPr>
        <p:spPr>
          <a:xfrm>
            <a:off x="8786154" y="6367962"/>
            <a:ext cx="2743200" cy="365125"/>
          </a:xfrm>
        </p:spPr>
        <p:txBody>
          <a:bodyPr/>
          <a:lstStyle/>
          <a:p>
            <a:fld id="{20926163-E7C4-4106-B7C7-FA295E06D549}" type="slidenum">
              <a:rPr lang="en-US" smtClean="0"/>
              <a:pPr/>
              <a:t>58</a:t>
            </a:fld>
            <a:endParaRPr lang="en-US" dirty="0"/>
          </a:p>
        </p:txBody>
      </p:sp>
      <p:sp>
        <p:nvSpPr>
          <p:cNvPr id="7" name="Freeform: Shape 6">
            <a:extLst>
              <a:ext uri="{FF2B5EF4-FFF2-40B4-BE49-F238E27FC236}">
                <a16:creationId xmlns:a16="http://schemas.microsoft.com/office/drawing/2014/main" id="{7922D481-EABB-4B7E-AE86-C472808818CD}"/>
              </a:ext>
            </a:extLst>
          </p:cNvPr>
          <p:cNvSpPr/>
          <p:nvPr/>
        </p:nvSpPr>
        <p:spPr>
          <a:xfrm>
            <a:off x="218027" y="4880350"/>
            <a:ext cx="11569959" cy="1987420"/>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992013 w 10497466"/>
              <a:gd name="connsiteY61" fmla="*/ 201829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46867 w 10497466"/>
              <a:gd name="connsiteY60" fmla="*/ 161155 h 1627142"/>
              <a:gd name="connsiteX61" fmla="*/ 992013 w 10497466"/>
              <a:gd name="connsiteY61" fmla="*/ 201829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499317 w 10497466"/>
              <a:gd name="connsiteY59" fmla="*/ 139684 h 1627142"/>
              <a:gd name="connsiteX60" fmla="*/ 1146867 w 10497466"/>
              <a:gd name="connsiteY60" fmla="*/ 161155 h 1627142"/>
              <a:gd name="connsiteX61" fmla="*/ 992013 w 10497466"/>
              <a:gd name="connsiteY61" fmla="*/ 201829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2053726 w 10497466"/>
              <a:gd name="connsiteY58" fmla="*/ 75927 h 1627142"/>
              <a:gd name="connsiteX59" fmla="*/ 1499317 w 10497466"/>
              <a:gd name="connsiteY59" fmla="*/ 139684 h 1627142"/>
              <a:gd name="connsiteX60" fmla="*/ 1146867 w 10497466"/>
              <a:gd name="connsiteY60" fmla="*/ 161155 h 1627142"/>
              <a:gd name="connsiteX61" fmla="*/ 992013 w 10497466"/>
              <a:gd name="connsiteY61" fmla="*/ 201829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391077" y="72968"/>
                  <a:pt x="2053726" y="75927"/>
                </a:cubicBezTo>
                <a:cubicBezTo>
                  <a:pt x="1964995" y="93673"/>
                  <a:pt x="1650460" y="125479"/>
                  <a:pt x="1499317" y="139684"/>
                </a:cubicBezTo>
                <a:cubicBezTo>
                  <a:pt x="1348174" y="153889"/>
                  <a:pt x="1231418" y="150798"/>
                  <a:pt x="1146867" y="161155"/>
                </a:cubicBezTo>
                <a:cubicBezTo>
                  <a:pt x="1062316" y="171513"/>
                  <a:pt x="1070707" y="188478"/>
                  <a:pt x="992013" y="201829"/>
                </a:cubicBezTo>
                <a:cubicBezTo>
                  <a:pt x="913319" y="215180"/>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1">
            <a:extLst>
              <a:ext uri="{FF2B5EF4-FFF2-40B4-BE49-F238E27FC236}">
                <a16:creationId xmlns:a16="http://schemas.microsoft.com/office/drawing/2014/main" id="{7FD16DBD-899C-4AE9-A6E4-3786D8EB32F4}"/>
              </a:ext>
            </a:extLst>
          </p:cNvPr>
          <p:cNvSpPr txBox="1">
            <a:spLocks/>
          </p:cNvSpPr>
          <p:nvPr/>
        </p:nvSpPr>
        <p:spPr>
          <a:xfrm>
            <a:off x="1495587" y="5094278"/>
            <a:ext cx="9570520" cy="1456246"/>
          </a:xfrm>
          <a:prstGeom prst="rect">
            <a:avLst/>
          </a:prstGeom>
        </p:spPr>
        <p:txBody>
          <a:bodyPr vert="horz" lIns="91440" tIns="45720" rIns="91440" bIns="45720" rtlCol="0" anchor="ctr">
            <a:normAutofit fontScale="92500" lnSpcReduction="2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r>
              <a:rPr lang="en-US" sz="2400" b="1" dirty="0">
                <a:solidFill>
                  <a:schemeClr val="bg1"/>
                </a:solidFill>
              </a:rPr>
              <a:t>Romans 3:28 </a:t>
            </a:r>
            <a:r>
              <a:rPr lang="en-US" sz="2400" dirty="0">
                <a:solidFill>
                  <a:schemeClr val="bg1"/>
                </a:solidFill>
              </a:rPr>
              <a:t>Therefore we conclude that man is justified by faith without </a:t>
            </a:r>
            <a:br>
              <a:rPr lang="en-US" sz="2400" dirty="0">
                <a:solidFill>
                  <a:schemeClr val="bg1"/>
                </a:solidFill>
              </a:rPr>
            </a:br>
            <a:r>
              <a:rPr lang="en-US" sz="2400" dirty="0">
                <a:solidFill>
                  <a:schemeClr val="bg1"/>
                </a:solidFill>
              </a:rPr>
              <a:t>the deeds of the Law </a:t>
            </a:r>
            <a:r>
              <a:rPr lang="en-US" sz="2400" i="1" dirty="0">
                <a:solidFill>
                  <a:schemeClr val="bg1"/>
                </a:solidFill>
              </a:rPr>
              <a:t>(covenant)</a:t>
            </a:r>
          </a:p>
          <a:p>
            <a:endParaRPr lang="en-US" sz="2400" dirty="0">
              <a:solidFill>
                <a:schemeClr val="bg1"/>
              </a:solidFill>
            </a:endParaRPr>
          </a:p>
          <a:p>
            <a:r>
              <a:rPr lang="en-US" sz="2400" b="1" dirty="0">
                <a:solidFill>
                  <a:schemeClr val="bg1"/>
                </a:solidFill>
              </a:rPr>
              <a:t>Romans 3:31   </a:t>
            </a:r>
            <a:r>
              <a:rPr lang="en-US" sz="2400" dirty="0">
                <a:solidFill>
                  <a:schemeClr val="bg1"/>
                </a:solidFill>
              </a:rPr>
              <a:t>Do we then make void the Law </a:t>
            </a:r>
            <a:r>
              <a:rPr lang="en-US" sz="2400" i="1" dirty="0">
                <a:solidFill>
                  <a:schemeClr val="bg1"/>
                </a:solidFill>
              </a:rPr>
              <a:t>(Laws of God)  </a:t>
            </a:r>
            <a:r>
              <a:rPr lang="en-US" sz="2400" dirty="0">
                <a:solidFill>
                  <a:schemeClr val="bg1"/>
                </a:solidFill>
              </a:rPr>
              <a:t>through faith?</a:t>
            </a:r>
            <a:br>
              <a:rPr lang="en-US" sz="2400" dirty="0">
                <a:solidFill>
                  <a:schemeClr val="bg1"/>
                </a:solidFill>
              </a:rPr>
            </a:br>
            <a:r>
              <a:rPr lang="en-US" sz="2400" dirty="0">
                <a:solidFill>
                  <a:schemeClr val="bg1"/>
                </a:solidFill>
              </a:rPr>
              <a:t>God forbid;   yea we establish the law </a:t>
            </a:r>
            <a:r>
              <a:rPr lang="en-US" sz="2400" i="1" dirty="0">
                <a:solidFill>
                  <a:schemeClr val="bg1"/>
                </a:solidFill>
              </a:rPr>
              <a:t>(Laws of God)</a:t>
            </a:r>
          </a:p>
        </p:txBody>
      </p:sp>
      <p:pic>
        <p:nvPicPr>
          <p:cNvPr id="1026" name="Picture 2" descr="July 11, 2020: Romans 3:28 - How hard can you work? - YouTube">
            <a:extLst>
              <a:ext uri="{FF2B5EF4-FFF2-40B4-BE49-F238E27FC236}">
                <a16:creationId xmlns:a16="http://schemas.microsoft.com/office/drawing/2014/main" id="{AC03782F-6599-4CB1-9149-79F1EC09B4A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911" r="5305"/>
          <a:stretch/>
        </p:blipFill>
        <p:spPr bwMode="auto">
          <a:xfrm>
            <a:off x="7134636" y="1154896"/>
            <a:ext cx="4653350" cy="2981753"/>
          </a:xfrm>
          <a:prstGeom prst="rect">
            <a:avLst/>
          </a:prstGeom>
          <a:ln>
            <a:noFill/>
          </a:ln>
          <a:effectLst>
            <a:outerShdw blurRad="292100" dist="139700" dir="2700000" algn="tl" rotWithShape="0">
              <a:srgbClr val="333333">
                <a:alpha val="65000"/>
              </a:srgbClr>
            </a:outerShdw>
            <a:softEdge rad="1270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7001261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About us - Meaning Makers">
            <a:extLst>
              <a:ext uri="{FF2B5EF4-FFF2-40B4-BE49-F238E27FC236}">
                <a16:creationId xmlns:a16="http://schemas.microsoft.com/office/drawing/2014/main" id="{03A1F5B3-EFF6-4007-9B61-F129C287D4E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26901"/>
          <a:stretch/>
        </p:blipFill>
        <p:spPr bwMode="auto">
          <a:xfrm>
            <a:off x="441413" y="2963674"/>
            <a:ext cx="4145902" cy="3850103"/>
          </a:xfrm>
          <a:prstGeom prst="rect">
            <a:avLst/>
          </a:prstGeom>
          <a:noFill/>
          <a:extLst>
            <a:ext uri="{909E8E84-426E-40DD-AFC4-6F175D3DCCD1}">
              <a14:hiddenFill xmlns:a14="http://schemas.microsoft.com/office/drawing/2010/main">
                <a:solidFill>
                  <a:srgbClr val="FFFFFF"/>
                </a:solidFill>
              </a14:hiddenFill>
            </a:ext>
          </a:extLst>
        </p:spPr>
      </p:pic>
      <p:sp>
        <p:nvSpPr>
          <p:cNvPr id="13" name="Speech Bubble: Oval 12">
            <a:extLst>
              <a:ext uri="{FF2B5EF4-FFF2-40B4-BE49-F238E27FC236}">
                <a16:creationId xmlns:a16="http://schemas.microsoft.com/office/drawing/2014/main" id="{28640351-F200-4FA4-B04C-CDCE6EF8EB74}"/>
              </a:ext>
            </a:extLst>
          </p:cNvPr>
          <p:cNvSpPr/>
          <p:nvPr/>
        </p:nvSpPr>
        <p:spPr>
          <a:xfrm>
            <a:off x="5255274" y="44223"/>
            <a:ext cx="6828753" cy="4914275"/>
          </a:xfrm>
          <a:prstGeom prst="wedgeEllipseCallout">
            <a:avLst>
              <a:gd name="adj1" fmla="val -65528"/>
              <a:gd name="adj2" fmla="val 34402"/>
            </a:avLst>
          </a:prstGeom>
          <a:solidFill>
            <a:schemeClr val="bg1"/>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940CD4AB-8855-45C0-A28A-A6530790E43B}"/>
              </a:ext>
            </a:extLst>
          </p:cNvPr>
          <p:cNvSpPr>
            <a:spLocks noGrp="1"/>
          </p:cNvSpPr>
          <p:nvPr>
            <p:ph type="sldNum" sz="quarter" idx="12"/>
          </p:nvPr>
        </p:nvSpPr>
        <p:spPr/>
        <p:txBody>
          <a:bodyPr/>
          <a:lstStyle/>
          <a:p>
            <a:fld id="{20926163-E7C4-4106-B7C7-FA295E06D549}" type="slidenum">
              <a:rPr lang="en-US" smtClean="0"/>
              <a:pPr/>
              <a:t>59</a:t>
            </a:fld>
            <a:endParaRPr lang="en-US" dirty="0"/>
          </a:p>
        </p:txBody>
      </p:sp>
      <p:sp>
        <p:nvSpPr>
          <p:cNvPr id="9" name="Title 1">
            <a:extLst>
              <a:ext uri="{FF2B5EF4-FFF2-40B4-BE49-F238E27FC236}">
                <a16:creationId xmlns:a16="http://schemas.microsoft.com/office/drawing/2014/main" id="{79CBF467-DF97-4C1F-8EDC-8F0181796125}"/>
              </a:ext>
            </a:extLst>
          </p:cNvPr>
          <p:cNvSpPr txBox="1">
            <a:spLocks/>
          </p:cNvSpPr>
          <p:nvPr/>
        </p:nvSpPr>
        <p:spPr>
          <a:xfrm>
            <a:off x="939021" y="765107"/>
            <a:ext cx="4640686" cy="1500526"/>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b="1" kern="1200">
                <a:solidFill>
                  <a:schemeClr val="tx1"/>
                </a:solidFill>
                <a:latin typeface="Cavolini" panose="03000502040302020204" pitchFamily="66" charset="0"/>
                <a:ea typeface="+mj-ea"/>
                <a:cs typeface="Cavolini" panose="03000502040302020204" pitchFamily="66" charset="0"/>
              </a:defRPr>
            </a:lvl1pPr>
          </a:lstStyle>
          <a:p>
            <a:r>
              <a:rPr lang="en-US" sz="3200" dirty="0"/>
              <a:t>Commandments, </a:t>
            </a:r>
            <a:br>
              <a:rPr lang="en-US" sz="3200" dirty="0"/>
            </a:br>
            <a:r>
              <a:rPr lang="en-US" sz="3200" dirty="0"/>
              <a:t>    Statutes, </a:t>
            </a:r>
            <a:br>
              <a:rPr lang="en-US" sz="3200" dirty="0"/>
            </a:br>
            <a:r>
              <a:rPr lang="en-US" sz="3200" dirty="0"/>
              <a:t>        Judgments</a:t>
            </a:r>
          </a:p>
        </p:txBody>
      </p:sp>
      <p:sp>
        <p:nvSpPr>
          <p:cNvPr id="11" name="Title 1">
            <a:extLst>
              <a:ext uri="{FF2B5EF4-FFF2-40B4-BE49-F238E27FC236}">
                <a16:creationId xmlns:a16="http://schemas.microsoft.com/office/drawing/2014/main" id="{B81FB0FB-2315-4FAF-85D4-56FAC5551AF0}"/>
              </a:ext>
            </a:extLst>
          </p:cNvPr>
          <p:cNvSpPr txBox="1">
            <a:spLocks/>
          </p:cNvSpPr>
          <p:nvPr/>
        </p:nvSpPr>
        <p:spPr>
          <a:xfrm>
            <a:off x="5255274" y="4278215"/>
            <a:ext cx="840726" cy="680283"/>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b="1" kern="1200">
                <a:solidFill>
                  <a:schemeClr val="tx1"/>
                </a:solidFill>
                <a:latin typeface="Cavolini" panose="03000502040302020204" pitchFamily="66" charset="0"/>
                <a:ea typeface="+mj-ea"/>
                <a:cs typeface="Cavolini" panose="03000502040302020204" pitchFamily="66" charset="0"/>
              </a:defRPr>
            </a:lvl1pPr>
          </a:lstStyle>
          <a:p>
            <a:r>
              <a:rPr lang="en-US" sz="3200" dirty="0"/>
              <a:t>Vs.</a:t>
            </a:r>
          </a:p>
        </p:txBody>
      </p:sp>
      <p:sp>
        <p:nvSpPr>
          <p:cNvPr id="8" name="Title 1">
            <a:extLst>
              <a:ext uri="{FF2B5EF4-FFF2-40B4-BE49-F238E27FC236}">
                <a16:creationId xmlns:a16="http://schemas.microsoft.com/office/drawing/2014/main" id="{3E1E7BF5-729F-4699-BDDC-4BADEE2A3C7F}"/>
              </a:ext>
            </a:extLst>
          </p:cNvPr>
          <p:cNvSpPr txBox="1">
            <a:spLocks/>
          </p:cNvSpPr>
          <p:nvPr/>
        </p:nvSpPr>
        <p:spPr>
          <a:xfrm>
            <a:off x="4924001" y="4726826"/>
            <a:ext cx="7267999" cy="2086951"/>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b="1" kern="1200">
                <a:solidFill>
                  <a:schemeClr val="tx1"/>
                </a:solidFill>
                <a:latin typeface="Cavolini" panose="03000502040302020204" pitchFamily="66" charset="0"/>
                <a:ea typeface="+mj-ea"/>
                <a:cs typeface="Cavolini" panose="03000502040302020204" pitchFamily="66" charset="0"/>
              </a:defRPr>
            </a:lvl1pPr>
          </a:lstStyle>
          <a:p>
            <a:r>
              <a:rPr lang="en-US" sz="3200" dirty="0"/>
              <a:t>God’s Blessings contingent upon man’s compliance in performing the works of the Law</a:t>
            </a:r>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6665873" y="1419542"/>
            <a:ext cx="4084433" cy="2357803"/>
          </a:xfrm>
        </p:spPr>
        <p:txBody>
          <a:bodyPr>
            <a:noAutofit/>
          </a:bodyPr>
          <a:lstStyle/>
          <a:p>
            <a:pPr algn="ctr"/>
            <a:r>
              <a:rPr lang="en-US" sz="3200" dirty="0">
                <a:latin typeface="Calibri" panose="020F0502020204030204" pitchFamily="34" charset="0"/>
                <a:cs typeface="Calibri" panose="020F0502020204030204" pitchFamily="34" charset="0"/>
              </a:rPr>
              <a:t>Why is it important to know the difference between God’s Laws and God’s Law Covenant?</a:t>
            </a:r>
          </a:p>
        </p:txBody>
      </p:sp>
    </p:spTree>
    <p:extLst>
      <p:ext uri="{BB962C8B-B14F-4D97-AF65-F5344CB8AC3E}">
        <p14:creationId xmlns:p14="http://schemas.microsoft.com/office/powerpoint/2010/main" val="324103144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977238-97E5-4B2A-B31E-1BA6B13F310F}"/>
              </a:ext>
            </a:extLst>
          </p:cNvPr>
          <p:cNvSpPr>
            <a:spLocks noGrp="1"/>
          </p:cNvSpPr>
          <p:nvPr>
            <p:ph type="title"/>
          </p:nvPr>
        </p:nvSpPr>
        <p:spPr>
          <a:xfrm>
            <a:off x="-113258" y="32444"/>
            <a:ext cx="8017761" cy="1339384"/>
          </a:xfrm>
        </p:spPr>
        <p:txBody>
          <a:bodyPr anchor="b">
            <a:normAutofit/>
          </a:bodyPr>
          <a:lstStyle/>
          <a:p>
            <a:pPr algn="ctr">
              <a:lnSpc>
                <a:spcPct val="90000"/>
              </a:lnSpc>
            </a:pPr>
            <a:r>
              <a:rPr lang="en-US" sz="3800" dirty="0"/>
              <a:t>Statutes &amp; Judgments  beneath a commandment</a:t>
            </a:r>
          </a:p>
        </p:txBody>
      </p:sp>
      <p:sp>
        <p:nvSpPr>
          <p:cNvPr id="4" name="Slide Number Placeholder 3">
            <a:extLst>
              <a:ext uri="{FF2B5EF4-FFF2-40B4-BE49-F238E27FC236}">
                <a16:creationId xmlns:a16="http://schemas.microsoft.com/office/drawing/2014/main" id="{FEDF4F98-480A-4B8E-A40E-6F7BD603D31F}"/>
              </a:ext>
            </a:extLst>
          </p:cNvPr>
          <p:cNvSpPr>
            <a:spLocks noGrp="1"/>
          </p:cNvSpPr>
          <p:nvPr>
            <p:ph type="sldNum" sz="quarter" idx="12"/>
          </p:nvPr>
        </p:nvSpPr>
        <p:spPr>
          <a:xfrm>
            <a:off x="9524999" y="6356350"/>
            <a:ext cx="1828800" cy="365125"/>
          </a:xfrm>
        </p:spPr>
        <p:txBody>
          <a:bodyPr>
            <a:normAutofit/>
          </a:bodyPr>
          <a:lstStyle/>
          <a:p>
            <a:pPr>
              <a:spcAft>
                <a:spcPts val="600"/>
              </a:spcAft>
            </a:pPr>
            <a:fld id="{20926163-E7C4-4106-B7C7-FA295E06D549}" type="slidenum">
              <a:rPr lang="en-US" smtClean="0"/>
              <a:pPr>
                <a:spcAft>
                  <a:spcPts val="600"/>
                </a:spcAft>
              </a:pPr>
              <a:t>6</a:t>
            </a:fld>
            <a:endParaRPr lang="en-US"/>
          </a:p>
        </p:txBody>
      </p:sp>
      <p:sp>
        <p:nvSpPr>
          <p:cNvPr id="5" name="Freeform: Shape 4">
            <a:extLst>
              <a:ext uri="{FF2B5EF4-FFF2-40B4-BE49-F238E27FC236}">
                <a16:creationId xmlns:a16="http://schemas.microsoft.com/office/drawing/2014/main" id="{BD5FD6EC-D034-41B6-B728-29A31BD884E8}"/>
              </a:ext>
            </a:extLst>
          </p:cNvPr>
          <p:cNvSpPr/>
          <p:nvPr/>
        </p:nvSpPr>
        <p:spPr>
          <a:xfrm>
            <a:off x="1066593" y="4987739"/>
            <a:ext cx="10497466" cy="1680253"/>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a:extLst>
              <a:ext uri="{FF2B5EF4-FFF2-40B4-BE49-F238E27FC236}">
                <a16:creationId xmlns:a16="http://schemas.microsoft.com/office/drawing/2014/main" id="{F5A8F887-BF03-4935-98B1-C9B29FCB4FE8}"/>
              </a:ext>
            </a:extLst>
          </p:cNvPr>
          <p:cNvSpPr txBox="1">
            <a:spLocks/>
          </p:cNvSpPr>
          <p:nvPr/>
        </p:nvSpPr>
        <p:spPr>
          <a:xfrm>
            <a:off x="1641550" y="5209579"/>
            <a:ext cx="8820954" cy="1147778"/>
          </a:xfrm>
          <a:prstGeom prst="rect">
            <a:avLst/>
          </a:prstGeom>
        </p:spPr>
        <p:txBody>
          <a:bodyPr vert="horz" lIns="91440" tIns="45720" rIns="91440" bIns="45720" rtlCol="0" anchor="t">
            <a:normAutofit fontScale="92500" lnSpcReduction="2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3000" b="1" dirty="0">
                <a:solidFill>
                  <a:schemeClr val="bg1"/>
                </a:solidFill>
                <a:effectLst>
                  <a:outerShdw blurRad="38100" dist="38100" dir="2700000" algn="tl">
                    <a:srgbClr val="000000">
                      <a:alpha val="43137"/>
                    </a:srgbClr>
                  </a:outerShdw>
                </a:effectLst>
              </a:rPr>
              <a:t>Judgment for basic pre-meditated robbery:</a:t>
            </a:r>
            <a:br>
              <a:rPr lang="en-US" b="1" dirty="0">
                <a:solidFill>
                  <a:schemeClr val="bg1"/>
                </a:solidFill>
                <a:effectLst>
                  <a:outerShdw blurRad="38100" dist="38100" dir="2700000" algn="tl">
                    <a:srgbClr val="000000">
                      <a:alpha val="43137"/>
                    </a:srgbClr>
                  </a:outerShdw>
                </a:effectLst>
              </a:rPr>
            </a:br>
            <a:r>
              <a:rPr lang="en-US" b="1" dirty="0">
                <a:solidFill>
                  <a:schemeClr val="bg1"/>
                </a:solidFill>
                <a:effectLst>
                  <a:outerShdw blurRad="38100" dist="38100" dir="2700000" algn="tl">
                    <a:srgbClr val="000000">
                      <a:alpha val="43137"/>
                    </a:srgbClr>
                  </a:outerShdw>
                </a:effectLst>
              </a:rPr>
              <a:t>(1) Return of the victim’s originally stolen item plus</a:t>
            </a:r>
            <a:br>
              <a:rPr lang="en-US" b="1" dirty="0">
                <a:solidFill>
                  <a:schemeClr val="bg1"/>
                </a:solidFill>
                <a:effectLst>
                  <a:outerShdw blurRad="38100" dist="38100" dir="2700000" algn="tl">
                    <a:srgbClr val="000000">
                      <a:alpha val="43137"/>
                    </a:srgbClr>
                  </a:outerShdw>
                </a:effectLst>
              </a:rPr>
            </a:br>
            <a:r>
              <a:rPr lang="en-US" b="1" dirty="0">
                <a:solidFill>
                  <a:schemeClr val="bg1"/>
                </a:solidFill>
                <a:effectLst>
                  <a:outerShdw blurRad="38100" dist="38100" dir="2700000" algn="tl">
                    <a:srgbClr val="000000">
                      <a:alpha val="43137"/>
                    </a:srgbClr>
                  </a:outerShdw>
                </a:effectLst>
              </a:rPr>
              <a:t> (2) an additional item of equivalent value</a:t>
            </a:r>
          </a:p>
        </p:txBody>
      </p:sp>
      <p:sp>
        <p:nvSpPr>
          <p:cNvPr id="7" name="Rectangle 6">
            <a:extLst>
              <a:ext uri="{FF2B5EF4-FFF2-40B4-BE49-F238E27FC236}">
                <a16:creationId xmlns:a16="http://schemas.microsoft.com/office/drawing/2014/main" id="{66177312-76DB-46EC-8758-C8F41CCF8B96}"/>
              </a:ext>
            </a:extLst>
          </p:cNvPr>
          <p:cNvSpPr/>
          <p:nvPr/>
        </p:nvSpPr>
        <p:spPr>
          <a:xfrm>
            <a:off x="785191" y="2633462"/>
            <a:ext cx="11056580" cy="5371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0EA7EF50-EC28-4046-823D-2E6A61524476}"/>
              </a:ext>
            </a:extLst>
          </p:cNvPr>
          <p:cNvSpPr>
            <a:spLocks noGrp="1"/>
          </p:cNvSpPr>
          <p:nvPr>
            <p:ph idx="1"/>
          </p:nvPr>
        </p:nvSpPr>
        <p:spPr>
          <a:xfrm>
            <a:off x="202961" y="1831773"/>
            <a:ext cx="8017761" cy="3102483"/>
          </a:xfrm>
        </p:spPr>
        <p:txBody>
          <a:bodyPr anchor="t">
            <a:normAutofit fontScale="92500" lnSpcReduction="10000"/>
          </a:bodyPr>
          <a:lstStyle/>
          <a:p>
            <a:r>
              <a:rPr lang="en-US" b="1" i="1" dirty="0"/>
              <a:t>Example</a:t>
            </a:r>
            <a:r>
              <a:rPr lang="en-US" dirty="0"/>
              <a:t>:   Thou shalt not Steal</a:t>
            </a:r>
          </a:p>
          <a:p>
            <a:pPr lvl="1"/>
            <a:r>
              <a:rPr lang="en-US" dirty="0"/>
              <a:t>Classic case of basic Pre-meditated Robbery</a:t>
            </a:r>
          </a:p>
          <a:p>
            <a:pPr lvl="2"/>
            <a:r>
              <a:rPr lang="en-US" dirty="0"/>
              <a:t>Crime:</a:t>
            </a:r>
          </a:p>
          <a:p>
            <a:pPr lvl="3"/>
            <a:r>
              <a:rPr lang="en-US" dirty="0"/>
              <a:t>Purposefully taking something (that you </a:t>
            </a:r>
            <a:br>
              <a:rPr lang="en-US" dirty="0"/>
            </a:br>
            <a:r>
              <a:rPr lang="en-US" dirty="0"/>
              <a:t>know belongs to someone else) with intent</a:t>
            </a:r>
            <a:br>
              <a:rPr lang="en-US" dirty="0"/>
            </a:br>
            <a:r>
              <a:rPr lang="en-US" dirty="0"/>
              <a:t>to keep “as your own.”</a:t>
            </a:r>
          </a:p>
          <a:p>
            <a:pPr lvl="2"/>
            <a:endParaRPr lang="en-US" dirty="0"/>
          </a:p>
          <a:p>
            <a:pPr lvl="2"/>
            <a:r>
              <a:rPr lang="en-US" dirty="0"/>
              <a:t>Judgment:</a:t>
            </a:r>
          </a:p>
          <a:p>
            <a:pPr lvl="3"/>
            <a:r>
              <a:rPr lang="en-US" dirty="0"/>
              <a:t>Restitution calls for the guilty party to pay the victim two-fold the value of the stolen item (Exodus 22:4)</a:t>
            </a:r>
            <a:br>
              <a:rPr lang="en-US" dirty="0"/>
            </a:br>
            <a:endParaRPr lang="en-US" dirty="0"/>
          </a:p>
          <a:p>
            <a:pPr marL="1371600" lvl="3" indent="0">
              <a:buNone/>
            </a:pPr>
            <a:endParaRPr lang="en-US" dirty="0"/>
          </a:p>
          <a:p>
            <a:pPr lvl="2"/>
            <a:endParaRPr lang="en-US" dirty="0"/>
          </a:p>
        </p:txBody>
      </p:sp>
      <p:pic>
        <p:nvPicPr>
          <p:cNvPr id="2050" name="Picture 2" descr="4,530 Stone Tablet Photos - Free &amp; Royalty-Free Stock Photos from Dreamstime">
            <a:extLst>
              <a:ext uri="{FF2B5EF4-FFF2-40B4-BE49-F238E27FC236}">
                <a16:creationId xmlns:a16="http://schemas.microsoft.com/office/drawing/2014/main" id="{7D1CE01D-9B9F-4011-A3F7-8AE11B708193}"/>
              </a:ext>
            </a:extLst>
          </p:cNvPr>
          <p:cNvPicPr>
            <a:picLocks noChangeAspect="1" noChangeArrowheads="1"/>
          </p:cNvPicPr>
          <p:nvPr/>
        </p:nvPicPr>
        <p:blipFill rotWithShape="1">
          <a:blip r:embed="rId2">
            <a:alphaModFix amt="70000"/>
            <a:extLst>
              <a:ext uri="{28A0092B-C50C-407E-A947-70E740481C1C}">
                <a14:useLocalDpi xmlns:a14="http://schemas.microsoft.com/office/drawing/2010/main" val="0"/>
              </a:ext>
            </a:extLst>
          </a:blip>
          <a:srcRect r="18381" b="-1"/>
          <a:stretch/>
        </p:blipFill>
        <p:spPr bwMode="auto">
          <a:xfrm>
            <a:off x="7006053" y="312239"/>
            <a:ext cx="4835718" cy="4076564"/>
          </a:xfrm>
          <a:custGeom>
            <a:avLst/>
            <a:gdLst/>
            <a:ahLst/>
            <a:cxnLst/>
            <a:rect l="l" t="t" r="r" b="b"/>
            <a:pathLst>
              <a:path w="5531320" h="4424065">
                <a:moveTo>
                  <a:pt x="4292328" y="3931444"/>
                </a:moveTo>
                <a:cubicBezTo>
                  <a:pt x="3830135" y="4131325"/>
                  <a:pt x="3346708" y="4259111"/>
                  <a:pt x="2855653" y="4364392"/>
                </a:cubicBezTo>
                <a:lnTo>
                  <a:pt x="2855525" y="4364392"/>
                </a:lnTo>
                <a:cubicBezTo>
                  <a:pt x="3386634" y="4394018"/>
                  <a:pt x="3853531" y="4210158"/>
                  <a:pt x="4292328" y="3931444"/>
                </a:cubicBezTo>
                <a:close/>
                <a:moveTo>
                  <a:pt x="4302118" y="3923561"/>
                </a:moveTo>
                <a:lnTo>
                  <a:pt x="4301102" y="3924959"/>
                </a:lnTo>
                <a:lnTo>
                  <a:pt x="4302881" y="3924959"/>
                </a:lnTo>
                <a:close/>
                <a:moveTo>
                  <a:pt x="3885572" y="334733"/>
                </a:moveTo>
                <a:cubicBezTo>
                  <a:pt x="4046889" y="406840"/>
                  <a:pt x="4203653" y="488713"/>
                  <a:pt x="4355013" y="579880"/>
                </a:cubicBezTo>
                <a:cubicBezTo>
                  <a:pt x="4662082" y="768063"/>
                  <a:pt x="4933803" y="995790"/>
                  <a:pt x="5144619" y="1290779"/>
                </a:cubicBezTo>
                <a:cubicBezTo>
                  <a:pt x="5314365" y="1528042"/>
                  <a:pt x="5426258" y="1789591"/>
                  <a:pt x="5468598" y="2088522"/>
                </a:cubicBezTo>
                <a:cubicBezTo>
                  <a:pt x="5479330" y="2001424"/>
                  <a:pt x="5480182" y="1913385"/>
                  <a:pt x="5471141" y="1826083"/>
                </a:cubicBezTo>
                <a:cubicBezTo>
                  <a:pt x="5455337" y="1662962"/>
                  <a:pt x="5406307" y="1504799"/>
                  <a:pt x="5327080" y="1361348"/>
                </a:cubicBezTo>
                <a:cubicBezTo>
                  <a:pt x="5206160" y="1140233"/>
                  <a:pt x="5033362" y="965782"/>
                  <a:pt x="4833354" y="816507"/>
                </a:cubicBezTo>
                <a:cubicBezTo>
                  <a:pt x="4597235" y="640276"/>
                  <a:pt x="4336322" y="509438"/>
                  <a:pt x="4063457" y="400724"/>
                </a:cubicBezTo>
                <a:cubicBezTo>
                  <a:pt x="4033360" y="388607"/>
                  <a:pt x="4003060" y="376909"/>
                  <a:pt x="3972544" y="365631"/>
                </a:cubicBezTo>
                <a:cubicBezTo>
                  <a:pt x="3943680" y="354950"/>
                  <a:pt x="3914563" y="345033"/>
                  <a:pt x="3885572" y="334733"/>
                </a:cubicBezTo>
                <a:close/>
                <a:moveTo>
                  <a:pt x="3865737" y="329520"/>
                </a:moveTo>
                <a:cubicBezTo>
                  <a:pt x="3865737" y="329520"/>
                  <a:pt x="3865737" y="330410"/>
                  <a:pt x="3866500" y="330537"/>
                </a:cubicBezTo>
                <a:lnTo>
                  <a:pt x="3869806" y="330156"/>
                </a:lnTo>
                <a:close/>
                <a:moveTo>
                  <a:pt x="2219772" y="85645"/>
                </a:moveTo>
                <a:cubicBezTo>
                  <a:pt x="2206943" y="84005"/>
                  <a:pt x="2193910" y="85264"/>
                  <a:pt x="2181627" y="89333"/>
                </a:cubicBezTo>
                <a:cubicBezTo>
                  <a:pt x="1932920" y="125113"/>
                  <a:pt x="1690800" y="197118"/>
                  <a:pt x="1462972" y="303073"/>
                </a:cubicBezTo>
                <a:cubicBezTo>
                  <a:pt x="971789" y="529528"/>
                  <a:pt x="578130" y="865460"/>
                  <a:pt x="308698" y="1338461"/>
                </a:cubicBezTo>
                <a:cubicBezTo>
                  <a:pt x="180225" y="1561852"/>
                  <a:pt x="97653" y="1808638"/>
                  <a:pt x="65840" y="2064364"/>
                </a:cubicBezTo>
                <a:cubicBezTo>
                  <a:pt x="71943" y="2050505"/>
                  <a:pt x="77284" y="2036391"/>
                  <a:pt x="82115" y="2022150"/>
                </a:cubicBezTo>
                <a:cubicBezTo>
                  <a:pt x="170104" y="1763653"/>
                  <a:pt x="279580" y="1515073"/>
                  <a:pt x="423261" y="1282260"/>
                </a:cubicBezTo>
                <a:cubicBezTo>
                  <a:pt x="630770" y="945565"/>
                  <a:pt x="895371" y="664944"/>
                  <a:pt x="1231812" y="454001"/>
                </a:cubicBezTo>
                <a:cubicBezTo>
                  <a:pt x="1535193" y="263783"/>
                  <a:pt x="1866802" y="149729"/>
                  <a:pt x="2219772" y="85645"/>
                </a:cubicBezTo>
                <a:close/>
                <a:moveTo>
                  <a:pt x="2612541" y="836"/>
                </a:moveTo>
                <a:cubicBezTo>
                  <a:pt x="2715914" y="-4250"/>
                  <a:pt x="2831240" y="14695"/>
                  <a:pt x="2946311" y="35548"/>
                </a:cubicBezTo>
                <a:cubicBezTo>
                  <a:pt x="3291652" y="98106"/>
                  <a:pt x="3631144" y="182915"/>
                  <a:pt x="3961100" y="303581"/>
                </a:cubicBezTo>
                <a:cubicBezTo>
                  <a:pt x="4278341" y="419543"/>
                  <a:pt x="4581341" y="563350"/>
                  <a:pt x="4854588" y="764502"/>
                </a:cubicBezTo>
                <a:cubicBezTo>
                  <a:pt x="5067438" y="921152"/>
                  <a:pt x="5250408" y="1105521"/>
                  <a:pt x="5377813" y="1339732"/>
                </a:cubicBezTo>
                <a:cubicBezTo>
                  <a:pt x="5459812" y="1489986"/>
                  <a:pt x="5510304" y="1655396"/>
                  <a:pt x="5526198" y="1825829"/>
                </a:cubicBezTo>
                <a:cubicBezTo>
                  <a:pt x="5538277" y="1951327"/>
                  <a:pt x="5527342" y="2074917"/>
                  <a:pt x="5510558" y="2199398"/>
                </a:cubicBezTo>
                <a:cubicBezTo>
                  <a:pt x="5502967" y="2266991"/>
                  <a:pt x="5502713" y="2335195"/>
                  <a:pt x="5509796" y="2402839"/>
                </a:cubicBezTo>
                <a:cubicBezTo>
                  <a:pt x="5534208" y="2664197"/>
                  <a:pt x="5468472" y="2926051"/>
                  <a:pt x="5323520" y="3144890"/>
                </a:cubicBezTo>
                <a:cubicBezTo>
                  <a:pt x="5201340" y="3332234"/>
                  <a:pt x="5041042" y="3491719"/>
                  <a:pt x="4853062" y="3612932"/>
                </a:cubicBezTo>
                <a:cubicBezTo>
                  <a:pt x="4671110" y="3732072"/>
                  <a:pt x="4498566" y="3864563"/>
                  <a:pt x="4316359" y="3982940"/>
                </a:cubicBezTo>
                <a:cubicBezTo>
                  <a:pt x="4019717" y="4175573"/>
                  <a:pt x="3701077" y="4317347"/>
                  <a:pt x="3352557" y="4386771"/>
                </a:cubicBezTo>
                <a:cubicBezTo>
                  <a:pt x="3160954" y="4425590"/>
                  <a:pt x="2964456" y="4434173"/>
                  <a:pt x="2770207" y="4412201"/>
                </a:cubicBezTo>
                <a:cubicBezTo>
                  <a:pt x="2685525" y="4402537"/>
                  <a:pt x="2599953" y="4402410"/>
                  <a:pt x="2514889" y="4393637"/>
                </a:cubicBezTo>
                <a:cubicBezTo>
                  <a:pt x="2307137" y="4370851"/>
                  <a:pt x="2102209" y="4327277"/>
                  <a:pt x="1903167" y="4263562"/>
                </a:cubicBezTo>
                <a:cubicBezTo>
                  <a:pt x="1560623" y="4156119"/>
                  <a:pt x="1238932" y="4006972"/>
                  <a:pt x="948393" y="3794249"/>
                </a:cubicBezTo>
                <a:cubicBezTo>
                  <a:pt x="647554" y="3573897"/>
                  <a:pt x="396813" y="3308660"/>
                  <a:pt x="223634" y="2975526"/>
                </a:cubicBezTo>
                <a:cubicBezTo>
                  <a:pt x="129454" y="2796370"/>
                  <a:pt x="67150" y="2602198"/>
                  <a:pt x="39520" y="2401695"/>
                </a:cubicBezTo>
                <a:cubicBezTo>
                  <a:pt x="34510" y="2367555"/>
                  <a:pt x="26729" y="2333872"/>
                  <a:pt x="16252" y="2300991"/>
                </a:cubicBezTo>
                <a:cubicBezTo>
                  <a:pt x="-9179" y="2218598"/>
                  <a:pt x="-24" y="2135695"/>
                  <a:pt x="11801" y="2053556"/>
                </a:cubicBezTo>
                <a:cubicBezTo>
                  <a:pt x="93686" y="1480615"/>
                  <a:pt x="377868" y="1021983"/>
                  <a:pt x="812850" y="651084"/>
                </a:cubicBezTo>
                <a:cubicBezTo>
                  <a:pt x="1176755" y="340201"/>
                  <a:pt x="1598260" y="146042"/>
                  <a:pt x="2066810" y="52586"/>
                </a:cubicBezTo>
                <a:cubicBezTo>
                  <a:pt x="2154544" y="35039"/>
                  <a:pt x="2243041" y="23087"/>
                  <a:pt x="2332046" y="14441"/>
                </a:cubicBezTo>
                <a:cubicBezTo>
                  <a:pt x="2421052" y="5794"/>
                  <a:pt x="2508913" y="2107"/>
                  <a:pt x="2612541" y="836"/>
                </a:cubicBezTo>
                <a:close/>
              </a:path>
            </a:pathLst>
          </a:custGeom>
          <a:noFill/>
          <a:extLst>
            <a:ext uri="{909E8E84-426E-40DD-AFC4-6F175D3DCCD1}">
              <a14:hiddenFill xmlns:a14="http://schemas.microsoft.com/office/drawing/2010/main">
                <a:solidFill>
                  <a:srgbClr val="FFFFFF"/>
                </a:solidFill>
              </a14:hiddenFill>
            </a:ext>
          </a:extLst>
        </p:spPr>
      </p:pic>
      <p:sp>
        <p:nvSpPr>
          <p:cNvPr id="10" name="Content Placeholder 2">
            <a:extLst>
              <a:ext uri="{FF2B5EF4-FFF2-40B4-BE49-F238E27FC236}">
                <a16:creationId xmlns:a16="http://schemas.microsoft.com/office/drawing/2014/main" id="{666882F7-FF29-41AD-A394-AE1679B05F83}"/>
              </a:ext>
            </a:extLst>
          </p:cNvPr>
          <p:cNvSpPr txBox="1">
            <a:spLocks/>
          </p:cNvSpPr>
          <p:nvPr/>
        </p:nvSpPr>
        <p:spPr>
          <a:xfrm>
            <a:off x="7582756" y="1239187"/>
            <a:ext cx="2938392" cy="2867486"/>
          </a:xfrm>
          <a:prstGeom prst="rect">
            <a:avLst/>
          </a:prstGeom>
          <a:effectLst>
            <a:outerShdw blurRad="50800" dist="50800" dir="5400000" algn="ctr" rotWithShape="0">
              <a:srgbClr val="F9EBCB"/>
            </a:outerShdw>
          </a:effectLst>
        </p:spPr>
        <p:txBody>
          <a:bodyPr vert="horz" lIns="91440" tIns="45720" rIns="91440" bIns="45720" rtlCol="0" anchor="t">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3200" b="1" dirty="0"/>
              <a:t>Thou </a:t>
            </a:r>
            <a:br>
              <a:rPr lang="en-US" sz="3200" b="1" dirty="0"/>
            </a:br>
            <a:r>
              <a:rPr lang="en-US" sz="3200" b="1" dirty="0"/>
              <a:t>shalt </a:t>
            </a:r>
            <a:br>
              <a:rPr lang="en-US" sz="3200" b="1" dirty="0"/>
            </a:br>
            <a:r>
              <a:rPr lang="en-US" sz="3200" b="1" dirty="0"/>
              <a:t>not </a:t>
            </a:r>
            <a:br>
              <a:rPr lang="en-US" sz="3200" b="1" dirty="0"/>
            </a:br>
            <a:r>
              <a:rPr lang="en-US" sz="3200" b="1" dirty="0"/>
              <a:t>Steal </a:t>
            </a:r>
            <a:br>
              <a:rPr lang="en-US" sz="1600" b="1" dirty="0"/>
            </a:br>
            <a:r>
              <a:rPr lang="en-US" sz="1800" b="1" dirty="0"/>
              <a:t>(Exodus 20:15)</a:t>
            </a:r>
          </a:p>
          <a:p>
            <a:pPr lvl="1" algn="ctr"/>
            <a:endParaRPr lang="en-US" sz="1200" b="1" dirty="0"/>
          </a:p>
        </p:txBody>
      </p:sp>
    </p:spTree>
    <p:extLst>
      <p:ext uri="{BB962C8B-B14F-4D97-AF65-F5344CB8AC3E}">
        <p14:creationId xmlns:p14="http://schemas.microsoft.com/office/powerpoint/2010/main" val="291753866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About us - Meaning Makers">
            <a:extLst>
              <a:ext uri="{FF2B5EF4-FFF2-40B4-BE49-F238E27FC236}">
                <a16:creationId xmlns:a16="http://schemas.microsoft.com/office/drawing/2014/main" id="{F39B034F-E144-4790-AB9B-FC6D3604E10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26901"/>
          <a:stretch/>
        </p:blipFill>
        <p:spPr bwMode="auto">
          <a:xfrm>
            <a:off x="441413" y="2963674"/>
            <a:ext cx="4145902" cy="3850103"/>
          </a:xfrm>
          <a:prstGeom prst="rect">
            <a:avLst/>
          </a:prstGeom>
          <a:noFill/>
          <a:extLst>
            <a:ext uri="{909E8E84-426E-40DD-AFC4-6F175D3DCCD1}">
              <a14:hiddenFill xmlns:a14="http://schemas.microsoft.com/office/drawing/2010/main">
                <a:solidFill>
                  <a:srgbClr val="FFFFFF"/>
                </a:solidFill>
              </a14:hiddenFill>
            </a:ext>
          </a:extLst>
        </p:spPr>
      </p:pic>
      <p:sp>
        <p:nvSpPr>
          <p:cNvPr id="4" name="Slide Number Placeholder 3">
            <a:extLst>
              <a:ext uri="{FF2B5EF4-FFF2-40B4-BE49-F238E27FC236}">
                <a16:creationId xmlns:a16="http://schemas.microsoft.com/office/drawing/2014/main" id="{940CD4AB-8855-45C0-A28A-A6530790E43B}"/>
              </a:ext>
            </a:extLst>
          </p:cNvPr>
          <p:cNvSpPr>
            <a:spLocks noGrp="1"/>
          </p:cNvSpPr>
          <p:nvPr>
            <p:ph type="sldNum" sz="quarter" idx="12"/>
          </p:nvPr>
        </p:nvSpPr>
        <p:spPr/>
        <p:txBody>
          <a:bodyPr/>
          <a:lstStyle/>
          <a:p>
            <a:fld id="{20926163-E7C4-4106-B7C7-FA295E06D549}" type="slidenum">
              <a:rPr lang="en-US" smtClean="0"/>
              <a:pPr/>
              <a:t>60</a:t>
            </a:fld>
            <a:endParaRPr lang="en-US" dirty="0"/>
          </a:p>
        </p:txBody>
      </p:sp>
      <p:sp>
        <p:nvSpPr>
          <p:cNvPr id="6" name="Rectangle 5">
            <a:extLst>
              <a:ext uri="{FF2B5EF4-FFF2-40B4-BE49-F238E27FC236}">
                <a16:creationId xmlns:a16="http://schemas.microsoft.com/office/drawing/2014/main" id="{29D0401A-9331-43A7-BAEE-CA204E88ADD0}"/>
              </a:ext>
            </a:extLst>
          </p:cNvPr>
          <p:cNvSpPr/>
          <p:nvPr/>
        </p:nvSpPr>
        <p:spPr>
          <a:xfrm>
            <a:off x="774437" y="765107"/>
            <a:ext cx="10928578"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peech Bubble: Oval 4">
            <a:extLst>
              <a:ext uri="{FF2B5EF4-FFF2-40B4-BE49-F238E27FC236}">
                <a16:creationId xmlns:a16="http://schemas.microsoft.com/office/drawing/2014/main" id="{24094400-3FB8-44D1-8E04-9D8D6167BC94}"/>
              </a:ext>
            </a:extLst>
          </p:cNvPr>
          <p:cNvSpPr/>
          <p:nvPr/>
        </p:nvSpPr>
        <p:spPr>
          <a:xfrm>
            <a:off x="5255274" y="44223"/>
            <a:ext cx="6828753" cy="4914275"/>
          </a:xfrm>
          <a:prstGeom prst="wedgeEllipseCallout">
            <a:avLst>
              <a:gd name="adj1" fmla="val -65528"/>
              <a:gd name="adj2" fmla="val 34402"/>
            </a:avLst>
          </a:prstGeom>
          <a:solidFill>
            <a:srgbClr val="FFFF99"/>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5660477" y="354558"/>
            <a:ext cx="6020959" cy="4482637"/>
          </a:xfrm>
        </p:spPr>
        <p:txBody>
          <a:bodyPr>
            <a:noAutofit/>
          </a:bodyPr>
          <a:lstStyle/>
          <a:p>
            <a:pPr algn="ctr"/>
            <a:r>
              <a:rPr lang="en-US" sz="2400" dirty="0">
                <a:latin typeface="Calibri" panose="020F0502020204030204" pitchFamily="34" charset="0"/>
                <a:cs typeface="Calibri" panose="020F0502020204030204" pitchFamily="34" charset="0"/>
              </a:rPr>
              <a:t>It’s important to know the </a:t>
            </a:r>
            <a:br>
              <a:rPr lang="en-US" sz="2400" dirty="0">
                <a:latin typeface="Calibri" panose="020F0502020204030204" pitchFamily="34" charset="0"/>
                <a:cs typeface="Calibri" panose="020F0502020204030204" pitchFamily="34" charset="0"/>
              </a:rPr>
            </a:br>
            <a:r>
              <a:rPr lang="en-US" sz="2400" dirty="0">
                <a:latin typeface="Calibri" panose="020F0502020204030204" pitchFamily="34" charset="0"/>
                <a:cs typeface="Calibri" panose="020F0502020204030204" pitchFamily="34" charset="0"/>
              </a:rPr>
              <a:t>difference, between God’s Laws and God’s Law Covenant, because we must understand that it was God’s Law covenant that was done away with and NOT God’s laws!   </a:t>
            </a:r>
            <a:br>
              <a:rPr lang="en-US" sz="2400" dirty="0">
                <a:latin typeface="Calibri" panose="020F0502020204030204" pitchFamily="34" charset="0"/>
                <a:cs typeface="Calibri" panose="020F0502020204030204" pitchFamily="34" charset="0"/>
              </a:rPr>
            </a:br>
            <a:br>
              <a:rPr lang="en-US" sz="1050" dirty="0">
                <a:latin typeface="Calibri" panose="020F0502020204030204" pitchFamily="34" charset="0"/>
                <a:cs typeface="Calibri" panose="020F0502020204030204" pitchFamily="34" charset="0"/>
              </a:rPr>
            </a:br>
            <a:r>
              <a:rPr lang="en-US" sz="2400" dirty="0">
                <a:latin typeface="Calibri" panose="020F0502020204030204" pitchFamily="34" charset="0"/>
                <a:cs typeface="Calibri" panose="020F0502020204030204" pitchFamily="34" charset="0"/>
              </a:rPr>
              <a:t>We must understand that every one of God’s commandments, statutes and judgments still exist or we will miss out on understanding the prophetic nature of those Laws </a:t>
            </a:r>
            <a:br>
              <a:rPr lang="en-US" sz="2400" dirty="0">
                <a:latin typeface="Calibri" panose="020F0502020204030204" pitchFamily="34" charset="0"/>
                <a:cs typeface="Calibri" panose="020F0502020204030204" pitchFamily="34" charset="0"/>
              </a:rPr>
            </a:br>
            <a:r>
              <a:rPr lang="en-US" sz="2400" dirty="0">
                <a:latin typeface="Calibri" panose="020F0502020204030204" pitchFamily="34" charset="0"/>
                <a:cs typeface="Calibri" panose="020F0502020204030204" pitchFamily="34" charset="0"/>
              </a:rPr>
              <a:t>being fulfilled by Jesus!</a:t>
            </a:r>
          </a:p>
        </p:txBody>
      </p:sp>
      <p:sp>
        <p:nvSpPr>
          <p:cNvPr id="9" name="Title 1">
            <a:extLst>
              <a:ext uri="{FF2B5EF4-FFF2-40B4-BE49-F238E27FC236}">
                <a16:creationId xmlns:a16="http://schemas.microsoft.com/office/drawing/2014/main" id="{79CBF467-DF97-4C1F-8EDC-8F0181796125}"/>
              </a:ext>
            </a:extLst>
          </p:cNvPr>
          <p:cNvSpPr txBox="1">
            <a:spLocks/>
          </p:cNvSpPr>
          <p:nvPr/>
        </p:nvSpPr>
        <p:spPr>
          <a:xfrm>
            <a:off x="939021" y="765107"/>
            <a:ext cx="4640686" cy="1500526"/>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b="1" kern="1200">
                <a:solidFill>
                  <a:schemeClr val="tx1"/>
                </a:solidFill>
                <a:latin typeface="Cavolini" panose="03000502040302020204" pitchFamily="66" charset="0"/>
                <a:ea typeface="+mj-ea"/>
                <a:cs typeface="Cavolini" panose="03000502040302020204" pitchFamily="66" charset="0"/>
              </a:defRPr>
            </a:lvl1pPr>
          </a:lstStyle>
          <a:p>
            <a:r>
              <a:rPr lang="en-US" sz="3200" dirty="0"/>
              <a:t>Commandments, </a:t>
            </a:r>
            <a:br>
              <a:rPr lang="en-US" sz="3200" dirty="0"/>
            </a:br>
            <a:r>
              <a:rPr lang="en-US" sz="3200" dirty="0"/>
              <a:t>    Statutes, </a:t>
            </a:r>
            <a:br>
              <a:rPr lang="en-US" sz="3200" dirty="0"/>
            </a:br>
            <a:r>
              <a:rPr lang="en-US" sz="3200" dirty="0"/>
              <a:t>        Judgments</a:t>
            </a:r>
          </a:p>
        </p:txBody>
      </p:sp>
      <p:sp>
        <p:nvSpPr>
          <p:cNvPr id="7" name="Title 1">
            <a:extLst>
              <a:ext uri="{FF2B5EF4-FFF2-40B4-BE49-F238E27FC236}">
                <a16:creationId xmlns:a16="http://schemas.microsoft.com/office/drawing/2014/main" id="{B9CD6B03-18E9-4940-A74A-E54EE5C9F864}"/>
              </a:ext>
            </a:extLst>
          </p:cNvPr>
          <p:cNvSpPr txBox="1">
            <a:spLocks/>
          </p:cNvSpPr>
          <p:nvPr/>
        </p:nvSpPr>
        <p:spPr>
          <a:xfrm>
            <a:off x="4924001" y="4726826"/>
            <a:ext cx="7267999" cy="2086951"/>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b="1" kern="1200">
                <a:solidFill>
                  <a:schemeClr val="tx1"/>
                </a:solidFill>
                <a:latin typeface="Cavolini" panose="03000502040302020204" pitchFamily="66" charset="0"/>
                <a:ea typeface="+mj-ea"/>
                <a:cs typeface="Cavolini" panose="03000502040302020204" pitchFamily="66" charset="0"/>
              </a:defRPr>
            </a:lvl1pPr>
          </a:lstStyle>
          <a:p>
            <a:r>
              <a:rPr lang="en-US" sz="3200" dirty="0"/>
              <a:t>God’s Blessings contingent upon man’s compliance in performing the works of the Law</a:t>
            </a:r>
          </a:p>
        </p:txBody>
      </p:sp>
      <p:sp>
        <p:nvSpPr>
          <p:cNvPr id="11" name="Title 1">
            <a:extLst>
              <a:ext uri="{FF2B5EF4-FFF2-40B4-BE49-F238E27FC236}">
                <a16:creationId xmlns:a16="http://schemas.microsoft.com/office/drawing/2014/main" id="{B81FB0FB-2315-4FAF-85D4-56FAC5551AF0}"/>
              </a:ext>
            </a:extLst>
          </p:cNvPr>
          <p:cNvSpPr txBox="1">
            <a:spLocks/>
          </p:cNvSpPr>
          <p:nvPr/>
        </p:nvSpPr>
        <p:spPr>
          <a:xfrm>
            <a:off x="5255274" y="4278215"/>
            <a:ext cx="840726" cy="680283"/>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b="1" kern="1200">
                <a:solidFill>
                  <a:schemeClr val="tx1"/>
                </a:solidFill>
                <a:latin typeface="Cavolini" panose="03000502040302020204" pitchFamily="66" charset="0"/>
                <a:ea typeface="+mj-ea"/>
                <a:cs typeface="Cavolini" panose="03000502040302020204" pitchFamily="66" charset="0"/>
              </a:defRPr>
            </a:lvl1pPr>
          </a:lstStyle>
          <a:p>
            <a:r>
              <a:rPr lang="en-US" sz="3200" dirty="0"/>
              <a:t>Vs.</a:t>
            </a:r>
          </a:p>
        </p:txBody>
      </p:sp>
    </p:spTree>
    <p:extLst>
      <p:ext uri="{BB962C8B-B14F-4D97-AF65-F5344CB8AC3E}">
        <p14:creationId xmlns:p14="http://schemas.microsoft.com/office/powerpoint/2010/main" val="205208880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bright light at night time&#10;&#10;Description automatically generated">
            <a:extLst>
              <a:ext uri="{FF2B5EF4-FFF2-40B4-BE49-F238E27FC236}">
                <a16:creationId xmlns:a16="http://schemas.microsoft.com/office/drawing/2014/main" id="{8249B4AE-B183-4161-B448-782143E47A55}"/>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4"/>
          <a:srcRect r="1" b="285"/>
          <a:stretch/>
        </p:blipFill>
        <p:spPr>
          <a:xfrm>
            <a:off x="-2" y="10"/>
            <a:ext cx="12192002" cy="6857990"/>
          </a:xfrm>
          <a:prstGeom prst="rect">
            <a:avLst/>
          </a:prstGeom>
        </p:spPr>
      </p:pic>
      <p:sp>
        <p:nvSpPr>
          <p:cNvPr id="3" name="Subtitle 2">
            <a:extLst>
              <a:ext uri="{FF2B5EF4-FFF2-40B4-BE49-F238E27FC236}">
                <a16:creationId xmlns:a16="http://schemas.microsoft.com/office/drawing/2014/main" id="{A1A3520B-8020-4164-BE52-2C0160DE30FE}"/>
              </a:ext>
            </a:extLst>
          </p:cNvPr>
          <p:cNvSpPr>
            <a:spLocks noGrp="1"/>
          </p:cNvSpPr>
          <p:nvPr>
            <p:ph type="subTitle" idx="1"/>
          </p:nvPr>
        </p:nvSpPr>
        <p:spPr>
          <a:xfrm>
            <a:off x="3912467" y="6037117"/>
            <a:ext cx="4485809" cy="1208141"/>
          </a:xfrm>
        </p:spPr>
        <p:txBody>
          <a:bodyPr>
            <a:normAutofit/>
          </a:bodyPr>
          <a:lstStyle/>
          <a:p>
            <a:r>
              <a:rPr lang="en-US" sz="3600" dirty="0">
                <a:effectLst>
                  <a:outerShdw blurRad="38100" dist="38100" dir="2700000" algn="tl">
                    <a:srgbClr val="000000">
                      <a:alpha val="43137"/>
                    </a:srgbClr>
                  </a:outerShdw>
                </a:effectLst>
              </a:rPr>
              <a:t>Tabernacles 2020</a:t>
            </a:r>
          </a:p>
        </p:txBody>
      </p:sp>
      <p:sp>
        <p:nvSpPr>
          <p:cNvPr id="5" name="Slide Number Placeholder 4">
            <a:extLst>
              <a:ext uri="{FF2B5EF4-FFF2-40B4-BE49-F238E27FC236}">
                <a16:creationId xmlns:a16="http://schemas.microsoft.com/office/drawing/2014/main" id="{32F385E6-7D29-4119-BBD5-EAE5FBE67097}"/>
              </a:ext>
            </a:extLst>
          </p:cNvPr>
          <p:cNvSpPr>
            <a:spLocks noGrp="1"/>
          </p:cNvSpPr>
          <p:nvPr>
            <p:ph type="sldNum" sz="quarter" idx="12"/>
          </p:nvPr>
        </p:nvSpPr>
        <p:spPr/>
        <p:txBody>
          <a:bodyPr/>
          <a:lstStyle/>
          <a:p>
            <a:fld id="{A7CD31F4-64FA-4BA0-9498-67783267A8C8}" type="slidenum">
              <a:rPr lang="en-US" smtClean="0"/>
              <a:t>61</a:t>
            </a:fld>
            <a:endParaRPr lang="en-US"/>
          </a:p>
        </p:txBody>
      </p:sp>
      <p:sp>
        <p:nvSpPr>
          <p:cNvPr id="10" name="Subtitle 2">
            <a:extLst>
              <a:ext uri="{FF2B5EF4-FFF2-40B4-BE49-F238E27FC236}">
                <a16:creationId xmlns:a16="http://schemas.microsoft.com/office/drawing/2014/main" id="{109B35E3-5A11-44EB-B9D8-E1A8180FC608}"/>
              </a:ext>
            </a:extLst>
          </p:cNvPr>
          <p:cNvSpPr txBox="1">
            <a:spLocks/>
          </p:cNvSpPr>
          <p:nvPr/>
        </p:nvSpPr>
        <p:spPr>
          <a:xfrm>
            <a:off x="3862390" y="6027574"/>
            <a:ext cx="4485809" cy="1208141"/>
          </a:xfrm>
          <a:prstGeom prst="rect">
            <a:avLst/>
          </a:prstGeom>
        </p:spPr>
        <p:txBody>
          <a:bodyPr vert="horz" lIns="91440" tIns="45720" rIns="91440" bIns="45720" rtlCol="0">
            <a:normAutofit/>
          </a:bodyPr>
          <a:lstStyle>
            <a:lvl1pPr marL="0" indent="0" algn="l" defTabSz="914400" rtl="0" eaLnBrk="1" latinLnBrk="0" hangingPunct="1">
              <a:lnSpc>
                <a:spcPct val="110000"/>
              </a:lnSpc>
              <a:spcBef>
                <a:spcPts val="1000"/>
              </a:spcBef>
              <a:buFont typeface="Arial" panose="020B0604020202020204" pitchFamily="34" charset="0"/>
              <a:buNone/>
              <a:defRPr sz="2800" b="0" kern="1200">
                <a:solidFill>
                  <a:schemeClr val="tx1"/>
                </a:solidFill>
                <a:latin typeface="Cavolini" panose="020B0502040204020203" pitchFamily="66" charset="0"/>
                <a:ea typeface="+mn-ea"/>
                <a:cs typeface="Cavolini" panose="020B0502040204020203" pitchFamily="66" charset="0"/>
              </a:defRPr>
            </a:lvl1pPr>
            <a:lvl2pPr marL="457200" indent="0" algn="ctr" defTabSz="914400" rtl="0" eaLnBrk="1" latinLnBrk="0" hangingPunct="1">
              <a:lnSpc>
                <a:spcPct val="110000"/>
              </a:lnSpc>
              <a:spcBef>
                <a:spcPts val="500"/>
              </a:spcBef>
              <a:buFont typeface="Arial" panose="020B0604020202020204" pitchFamily="34" charset="0"/>
              <a:buNone/>
              <a:defRPr sz="2000" b="0" kern="1200">
                <a:solidFill>
                  <a:schemeClr val="tx1"/>
                </a:solidFill>
                <a:latin typeface="Cavolini" panose="020B0502040204020203" pitchFamily="66" charset="0"/>
                <a:ea typeface="+mn-ea"/>
                <a:cs typeface="Cavolini" panose="020B0502040204020203" pitchFamily="66" charset="0"/>
              </a:defRPr>
            </a:lvl2pPr>
            <a:lvl3pPr marL="914400" indent="0" algn="ctr" defTabSz="914400" rtl="0" eaLnBrk="1" latinLnBrk="0" hangingPunct="1">
              <a:lnSpc>
                <a:spcPct val="110000"/>
              </a:lnSpc>
              <a:spcBef>
                <a:spcPts val="500"/>
              </a:spcBef>
              <a:buFont typeface="Arial" panose="020B0604020202020204" pitchFamily="34" charset="0"/>
              <a:buNone/>
              <a:defRPr sz="1800" b="0" kern="1200">
                <a:solidFill>
                  <a:schemeClr val="tx1"/>
                </a:solidFill>
                <a:latin typeface="Cavolini" panose="020B0502040204020203" pitchFamily="66" charset="0"/>
                <a:ea typeface="+mn-ea"/>
                <a:cs typeface="Cavolini" panose="020B0502040204020203" pitchFamily="66" charset="0"/>
              </a:defRPr>
            </a:lvl3pPr>
            <a:lvl4pPr marL="1371600" indent="0" algn="ctr" defTabSz="914400" rtl="0" eaLnBrk="1" latinLnBrk="0" hangingPunct="1">
              <a:lnSpc>
                <a:spcPct val="110000"/>
              </a:lnSpc>
              <a:spcBef>
                <a:spcPts val="500"/>
              </a:spcBef>
              <a:buFont typeface="Arial" panose="020B0604020202020204" pitchFamily="34" charset="0"/>
              <a:buNone/>
              <a:defRPr sz="1600" b="0" kern="1200">
                <a:solidFill>
                  <a:schemeClr val="tx1"/>
                </a:solidFill>
                <a:latin typeface="Cavolini" panose="020B0502040204020203" pitchFamily="66" charset="0"/>
                <a:ea typeface="+mn-ea"/>
                <a:cs typeface="Cavolini" panose="020B0502040204020203" pitchFamily="66" charset="0"/>
              </a:defRPr>
            </a:lvl4pPr>
            <a:lvl5pPr marL="1828800" indent="0" algn="ctr" defTabSz="914400" rtl="0" eaLnBrk="1" latinLnBrk="0" hangingPunct="1">
              <a:lnSpc>
                <a:spcPct val="110000"/>
              </a:lnSpc>
              <a:spcBef>
                <a:spcPts val="500"/>
              </a:spcBef>
              <a:buFont typeface="Arial" panose="020B0604020202020204" pitchFamily="34" charset="0"/>
              <a:buNone/>
              <a:defRPr sz="1600" b="0" kern="1200">
                <a:solidFill>
                  <a:schemeClr val="tx1"/>
                </a:solidFill>
                <a:latin typeface="Cavolini" panose="020B0502040204020203" pitchFamily="66" charset="0"/>
                <a:ea typeface="+mn-ea"/>
                <a:cs typeface="Cavolini" panose="020B0502040204020203" pitchFamily="66"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3600" dirty="0">
                <a:solidFill>
                  <a:schemeClr val="bg1"/>
                </a:solidFill>
                <a:effectLst>
                  <a:outerShdw blurRad="38100" dist="38100" dir="2700000" algn="tl">
                    <a:srgbClr val="000000">
                      <a:alpha val="43137"/>
                    </a:srgbClr>
                  </a:outerShdw>
                </a:effectLst>
              </a:rPr>
              <a:t>Tabernacles 2020</a:t>
            </a:r>
          </a:p>
        </p:txBody>
      </p:sp>
      <p:pic>
        <p:nvPicPr>
          <p:cNvPr id="11" name="Picture 10">
            <a:extLst>
              <a:ext uri="{FF2B5EF4-FFF2-40B4-BE49-F238E27FC236}">
                <a16:creationId xmlns:a16="http://schemas.microsoft.com/office/drawing/2014/main" id="{DEB3B399-484D-46E2-85E8-9EE734A97FA4}"/>
              </a:ext>
            </a:extLst>
          </p:cNvPr>
          <p:cNvPicPr>
            <a:picLocks noChangeAspect="1"/>
          </p:cNvPicPr>
          <p:nvPr/>
        </p:nvPicPr>
        <p:blipFill>
          <a:blip r:embed="rId5"/>
          <a:stretch>
            <a:fillRect/>
          </a:stretch>
        </p:blipFill>
        <p:spPr>
          <a:xfrm>
            <a:off x="2398194" y="182681"/>
            <a:ext cx="7675529" cy="3334801"/>
          </a:xfrm>
          <a:prstGeom prst="rect">
            <a:avLst/>
          </a:prstGeom>
        </p:spPr>
      </p:pic>
      <p:sp>
        <p:nvSpPr>
          <p:cNvPr id="7" name="Title 1">
            <a:extLst>
              <a:ext uri="{FF2B5EF4-FFF2-40B4-BE49-F238E27FC236}">
                <a16:creationId xmlns:a16="http://schemas.microsoft.com/office/drawing/2014/main" id="{13BE382B-CDDD-42FE-8DFC-1AF7044CBECA}"/>
              </a:ext>
            </a:extLst>
          </p:cNvPr>
          <p:cNvSpPr txBox="1">
            <a:spLocks/>
          </p:cNvSpPr>
          <p:nvPr/>
        </p:nvSpPr>
        <p:spPr>
          <a:xfrm>
            <a:off x="1167887" y="4121781"/>
            <a:ext cx="9856224" cy="1301581"/>
          </a:xfrm>
          <a:prstGeom prst="rect">
            <a:avLst/>
          </a:prstGeom>
        </p:spPr>
        <p:txBody>
          <a:bodyPr vert="horz" lIns="91440" tIns="45720" rIns="91440" bIns="45720" rtlCol="0" anchor="b">
            <a:normAutofit/>
          </a:bodyPr>
          <a:lstStyle>
            <a:lvl1pPr algn="l" defTabSz="914400" rtl="0" eaLnBrk="1" latinLnBrk="0" hangingPunct="1">
              <a:lnSpc>
                <a:spcPct val="100000"/>
              </a:lnSpc>
              <a:spcBef>
                <a:spcPct val="0"/>
              </a:spcBef>
              <a:buNone/>
              <a:defRPr sz="9600" kern="1200">
                <a:solidFill>
                  <a:schemeClr val="tx1"/>
                </a:solidFill>
                <a:latin typeface="+mj-lt"/>
                <a:ea typeface="+mj-ea"/>
                <a:cs typeface="+mj-cs"/>
              </a:defRPr>
            </a:lvl1pPr>
          </a:lstStyle>
          <a:p>
            <a:pPr algn="ctr"/>
            <a:r>
              <a:rPr lang="en-US" sz="3600" b="1" dirty="0">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Part3 </a:t>
            </a:r>
            <a:br>
              <a:rPr lang="en-US" sz="3600" b="1" dirty="0">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br>
            <a:r>
              <a:rPr lang="en-US" sz="3600" b="1" dirty="0">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The Prophetic Nature of God’s Law</a:t>
            </a:r>
          </a:p>
        </p:txBody>
      </p:sp>
      <p:sp>
        <p:nvSpPr>
          <p:cNvPr id="2" name="Title 1">
            <a:extLst>
              <a:ext uri="{FF2B5EF4-FFF2-40B4-BE49-F238E27FC236}">
                <a16:creationId xmlns:a16="http://schemas.microsoft.com/office/drawing/2014/main" id="{83668C91-FBB3-4ACD-B5C9-0E509E2A0DA6}"/>
              </a:ext>
            </a:extLst>
          </p:cNvPr>
          <p:cNvSpPr txBox="1">
            <a:spLocks/>
          </p:cNvSpPr>
          <p:nvPr/>
        </p:nvSpPr>
        <p:spPr>
          <a:xfrm>
            <a:off x="1139894" y="4063826"/>
            <a:ext cx="9856224" cy="1301581"/>
          </a:xfrm>
          <a:prstGeom prst="rect">
            <a:avLst/>
          </a:prstGeom>
        </p:spPr>
        <p:txBody>
          <a:bodyPr vert="horz" lIns="91440" tIns="45720" rIns="91440" bIns="45720" rtlCol="0" anchor="b">
            <a:normAutofit/>
          </a:bodyPr>
          <a:lstStyle>
            <a:lvl1pPr algn="l" defTabSz="914400" rtl="0" eaLnBrk="1" latinLnBrk="0" hangingPunct="1">
              <a:lnSpc>
                <a:spcPct val="100000"/>
              </a:lnSpc>
              <a:spcBef>
                <a:spcPct val="0"/>
              </a:spcBef>
              <a:buNone/>
              <a:defRPr sz="9600" kern="1200">
                <a:solidFill>
                  <a:schemeClr val="tx1"/>
                </a:solidFill>
                <a:latin typeface="+mj-lt"/>
                <a:ea typeface="+mj-ea"/>
                <a:cs typeface="+mj-cs"/>
              </a:defRPr>
            </a:lvl1pPr>
          </a:lstStyle>
          <a:p>
            <a:pPr algn="ctr"/>
            <a:r>
              <a:rPr lang="en-US" sz="36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Part3 </a:t>
            </a:r>
            <a:br>
              <a:rPr lang="en-US" sz="36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br>
            <a:r>
              <a:rPr lang="en-US" sz="36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The Prophetic Nature of God’s Law</a:t>
            </a:r>
          </a:p>
        </p:txBody>
      </p:sp>
    </p:spTree>
    <p:extLst>
      <p:ext uri="{BB962C8B-B14F-4D97-AF65-F5344CB8AC3E}">
        <p14:creationId xmlns:p14="http://schemas.microsoft.com/office/powerpoint/2010/main" val="2204750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001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mute="1">
                <p:cTn id="7" repeatCount="indefinite" fill="hold" display="0">
                  <p:stCondLst>
                    <p:cond delay="indefinite"/>
                  </p:stCondLst>
                </p:cTn>
                <p:tgtEl>
                  <p:spTgt spid="4"/>
                </p:tgtEl>
              </p:cMediaNode>
            </p:video>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4A8D6-2308-409D-88CA-8151134AFF73}"/>
              </a:ext>
            </a:extLst>
          </p:cNvPr>
          <p:cNvSpPr>
            <a:spLocks noGrp="1"/>
          </p:cNvSpPr>
          <p:nvPr>
            <p:ph type="title"/>
          </p:nvPr>
        </p:nvSpPr>
        <p:spPr>
          <a:xfrm>
            <a:off x="479394" y="65307"/>
            <a:ext cx="11203620" cy="767860"/>
          </a:xfrm>
        </p:spPr>
        <p:txBody>
          <a:bodyPr/>
          <a:lstStyle/>
          <a:p>
            <a:r>
              <a:rPr lang="en-US" dirty="0"/>
              <a:t>Recap of Parts 1 and 2</a:t>
            </a:r>
          </a:p>
        </p:txBody>
      </p:sp>
      <p:graphicFrame>
        <p:nvGraphicFramePr>
          <p:cNvPr id="5" name="Table 5">
            <a:extLst>
              <a:ext uri="{FF2B5EF4-FFF2-40B4-BE49-F238E27FC236}">
                <a16:creationId xmlns:a16="http://schemas.microsoft.com/office/drawing/2014/main" id="{F5497048-0AA6-4F70-9ECD-1380C12913A4}"/>
              </a:ext>
            </a:extLst>
          </p:cNvPr>
          <p:cNvGraphicFramePr>
            <a:graphicFrameLocks noGrp="1"/>
          </p:cNvGraphicFramePr>
          <p:nvPr>
            <p:ph idx="1"/>
            <p:extLst>
              <p:ext uri="{D42A27DB-BD31-4B8C-83A1-F6EECF244321}">
                <p14:modId xmlns:p14="http://schemas.microsoft.com/office/powerpoint/2010/main" val="864725414"/>
              </p:ext>
            </p:extLst>
          </p:nvPr>
        </p:nvGraphicFramePr>
        <p:xfrm>
          <a:off x="344481" y="822311"/>
          <a:ext cx="11473446" cy="5582920"/>
        </p:xfrm>
        <a:graphic>
          <a:graphicData uri="http://schemas.openxmlformats.org/drawingml/2006/table">
            <a:tbl>
              <a:tblPr firstRow="1" bandRow="1">
                <a:tableStyleId>{E8034E78-7F5D-4C2E-B375-FC64B27BC917}</a:tableStyleId>
              </a:tblPr>
              <a:tblGrid>
                <a:gridCol w="905069">
                  <a:extLst>
                    <a:ext uri="{9D8B030D-6E8A-4147-A177-3AD203B41FA5}">
                      <a16:colId xmlns:a16="http://schemas.microsoft.com/office/drawing/2014/main" val="2788553151"/>
                    </a:ext>
                  </a:extLst>
                </a:gridCol>
                <a:gridCol w="4758612">
                  <a:extLst>
                    <a:ext uri="{9D8B030D-6E8A-4147-A177-3AD203B41FA5}">
                      <a16:colId xmlns:a16="http://schemas.microsoft.com/office/drawing/2014/main" val="994484527"/>
                    </a:ext>
                  </a:extLst>
                </a:gridCol>
                <a:gridCol w="5809765">
                  <a:extLst>
                    <a:ext uri="{9D8B030D-6E8A-4147-A177-3AD203B41FA5}">
                      <a16:colId xmlns:a16="http://schemas.microsoft.com/office/drawing/2014/main" val="1697242680"/>
                    </a:ext>
                  </a:extLst>
                </a:gridCol>
              </a:tblGrid>
              <a:tr h="370840">
                <a:tc>
                  <a:txBody>
                    <a:bodyPr/>
                    <a:lstStyle/>
                    <a:p>
                      <a:r>
                        <a:rPr lang="en-US" dirty="0">
                          <a:latin typeface="Cavolini" panose="03000502040302020204" pitchFamily="66" charset="0"/>
                          <a:cs typeface="Cavolini" panose="03000502040302020204" pitchFamily="66" charset="0"/>
                        </a:rPr>
                        <a:t>Part</a:t>
                      </a:r>
                    </a:p>
                  </a:txBody>
                  <a:tcPr/>
                </a:tc>
                <a:tc>
                  <a:txBody>
                    <a:bodyPr/>
                    <a:lstStyle/>
                    <a:p>
                      <a:r>
                        <a:rPr lang="en-US" dirty="0">
                          <a:latin typeface="Cavolini" panose="03000502040302020204" pitchFamily="66" charset="0"/>
                          <a:cs typeface="Cavolini" panose="03000502040302020204" pitchFamily="66" charset="0"/>
                        </a:rPr>
                        <a:t>What did we look at? </a:t>
                      </a:r>
                    </a:p>
                  </a:txBody>
                  <a:tcPr/>
                </a:tc>
                <a:tc>
                  <a:txBody>
                    <a:bodyPr/>
                    <a:lstStyle/>
                    <a:p>
                      <a:r>
                        <a:rPr lang="en-US" dirty="0">
                          <a:latin typeface="Cavolini" panose="03000502040302020204" pitchFamily="66" charset="0"/>
                          <a:cs typeface="Cavolini" panose="03000502040302020204" pitchFamily="66" charset="0"/>
                        </a:rPr>
                        <a:t>Why was that important?</a:t>
                      </a:r>
                    </a:p>
                  </a:txBody>
                  <a:tcPr/>
                </a:tc>
                <a:extLst>
                  <a:ext uri="{0D108BD9-81ED-4DB2-BD59-A6C34878D82A}">
                    <a16:rowId xmlns:a16="http://schemas.microsoft.com/office/drawing/2014/main" val="3410215431"/>
                  </a:ext>
                </a:extLst>
              </a:tr>
              <a:tr h="370840">
                <a:tc>
                  <a:txBody>
                    <a:bodyPr/>
                    <a:lstStyle/>
                    <a:p>
                      <a:pPr algn="ctr"/>
                      <a:r>
                        <a:rPr lang="en-US" dirty="0">
                          <a:solidFill>
                            <a:schemeClr val="tx1"/>
                          </a:solidFill>
                          <a:latin typeface="Cavolini" panose="03000502040302020204" pitchFamily="66" charset="0"/>
                          <a:cs typeface="Cavolini" panose="03000502040302020204" pitchFamily="66" charset="0"/>
                        </a:rPr>
                        <a:t>Part 1</a:t>
                      </a:r>
                    </a:p>
                  </a:txBody>
                  <a:tcPr anchor="ctr"/>
                </a:tc>
                <a:tc>
                  <a:txBody>
                    <a:bodyPr/>
                    <a:lstStyle/>
                    <a:p>
                      <a:r>
                        <a:rPr lang="en-US" dirty="0">
                          <a:solidFill>
                            <a:schemeClr val="tx1"/>
                          </a:solidFill>
                          <a:latin typeface="Cavolini" panose="03000502040302020204" pitchFamily="66" charset="0"/>
                          <a:cs typeface="Cavolini" panose="03000502040302020204" pitchFamily="66" charset="0"/>
                        </a:rPr>
                        <a:t>The structure of God’s Laws</a:t>
                      </a:r>
                    </a:p>
                  </a:txBody>
                  <a:tcPr anchor="ctr"/>
                </a:tc>
                <a:tc>
                  <a:txBody>
                    <a:bodyPr/>
                    <a:lstStyle/>
                    <a:p>
                      <a:r>
                        <a:rPr lang="en-US" dirty="0">
                          <a:solidFill>
                            <a:schemeClr val="tx1"/>
                          </a:solidFill>
                          <a:latin typeface="Cavolini" panose="03000502040302020204" pitchFamily="66" charset="0"/>
                          <a:cs typeface="Cavolini" panose="03000502040302020204" pitchFamily="66" charset="0"/>
                        </a:rPr>
                        <a:t>Understanding the Structure of God’s Law helps us see evidence of the Law in scriptures where we might not have recognized it as being “part of His Law.”</a:t>
                      </a:r>
                    </a:p>
                  </a:txBody>
                  <a:tcPr anchor="ctr"/>
                </a:tc>
                <a:extLst>
                  <a:ext uri="{0D108BD9-81ED-4DB2-BD59-A6C34878D82A}">
                    <a16:rowId xmlns:a16="http://schemas.microsoft.com/office/drawing/2014/main" val="3671351157"/>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latin typeface="Cavolini" panose="03000502040302020204" pitchFamily="66" charset="0"/>
                          <a:cs typeface="Cavolini" panose="03000502040302020204" pitchFamily="66" charset="0"/>
                        </a:rPr>
                        <a:t>Part 1</a:t>
                      </a:r>
                    </a:p>
                    <a:p>
                      <a:pPr algn="ctr"/>
                      <a:endParaRPr lang="en-US" dirty="0">
                        <a:solidFill>
                          <a:schemeClr val="tx1"/>
                        </a:solidFill>
                        <a:latin typeface="Cavolini" panose="03000502040302020204" pitchFamily="66" charset="0"/>
                        <a:cs typeface="Cavolini" panose="03000502040302020204" pitchFamily="66" charset="0"/>
                      </a:endParaRPr>
                    </a:p>
                  </a:txBody>
                  <a:tcPr anchor="ctr"/>
                </a:tc>
                <a:tc>
                  <a:txBody>
                    <a:bodyPr/>
                    <a:lstStyle/>
                    <a:p>
                      <a:r>
                        <a:rPr lang="en-US" dirty="0">
                          <a:solidFill>
                            <a:schemeClr val="tx1"/>
                          </a:solidFill>
                          <a:latin typeface="Cavolini" panose="03000502040302020204" pitchFamily="66" charset="0"/>
                          <a:cs typeface="Cavolini" panose="03000502040302020204" pitchFamily="66" charset="0"/>
                        </a:rPr>
                        <a:t>The timeless nature of God’s Law </a:t>
                      </a:r>
                    </a:p>
                    <a:p>
                      <a:endParaRPr lang="en-US" sz="700" dirty="0">
                        <a:solidFill>
                          <a:schemeClr val="tx1"/>
                        </a:solidFill>
                        <a:latin typeface="Cavolini" panose="03000502040302020204" pitchFamily="66" charset="0"/>
                        <a:cs typeface="Cavolini" panose="03000502040302020204" pitchFamily="66" charset="0"/>
                      </a:endParaRPr>
                    </a:p>
                    <a:p>
                      <a:pPr marL="512763" indent="-279400"/>
                      <a:r>
                        <a:rPr lang="en-US" dirty="0">
                          <a:solidFill>
                            <a:schemeClr val="tx1"/>
                          </a:solidFill>
                          <a:latin typeface="Cavolini" panose="03000502040302020204" pitchFamily="66" charset="0"/>
                          <a:cs typeface="Cavolini" panose="03000502040302020204" pitchFamily="66" charset="0"/>
                        </a:rPr>
                        <a:t>– Where is the first evidence of God’s Laws in scripture?</a:t>
                      </a:r>
                    </a:p>
                  </a:txBody>
                  <a:tcPr anchor="ctr"/>
                </a:tc>
                <a:tc>
                  <a:txBody>
                    <a:bodyPr/>
                    <a:lstStyle/>
                    <a:p>
                      <a:r>
                        <a:rPr lang="en-US" dirty="0">
                          <a:solidFill>
                            <a:schemeClr val="tx1"/>
                          </a:solidFill>
                          <a:latin typeface="Cavolini" panose="03000502040302020204" pitchFamily="66" charset="0"/>
                          <a:cs typeface="Cavolini" panose="03000502040302020204" pitchFamily="66" charset="0"/>
                        </a:rPr>
                        <a:t>Knowing “when the Law was introduced” helps us understand the scriptures that explain the difference between God’s Law and the God’s Law Covenant.</a:t>
                      </a:r>
                    </a:p>
                  </a:txBody>
                  <a:tcPr anchor="ctr"/>
                </a:tc>
                <a:extLst>
                  <a:ext uri="{0D108BD9-81ED-4DB2-BD59-A6C34878D82A}">
                    <a16:rowId xmlns:a16="http://schemas.microsoft.com/office/drawing/2014/main" val="961754790"/>
                  </a:ext>
                </a:extLst>
              </a:tr>
              <a:tr h="370840">
                <a:tc>
                  <a:txBody>
                    <a:bodyPr/>
                    <a:lstStyle/>
                    <a:p>
                      <a:pPr algn="ctr"/>
                      <a:r>
                        <a:rPr lang="en-US" dirty="0">
                          <a:solidFill>
                            <a:schemeClr val="tx1"/>
                          </a:solidFill>
                          <a:latin typeface="Cavolini" panose="03000502040302020204" pitchFamily="66" charset="0"/>
                          <a:cs typeface="Cavolini" panose="03000502040302020204" pitchFamily="66" charset="0"/>
                        </a:rPr>
                        <a:t>Part 2</a:t>
                      </a:r>
                    </a:p>
                  </a:txBody>
                  <a:tcPr anchor="ctr"/>
                </a:tc>
                <a:tc>
                  <a:txBody>
                    <a:bodyPr/>
                    <a:lstStyle/>
                    <a:p>
                      <a:r>
                        <a:rPr lang="en-US" dirty="0">
                          <a:solidFill>
                            <a:schemeClr val="tx1"/>
                          </a:solidFill>
                          <a:latin typeface="Cavolini" panose="03000502040302020204" pitchFamily="66" charset="0"/>
                          <a:cs typeface="Cavolini" panose="03000502040302020204" pitchFamily="66" charset="0"/>
                        </a:rPr>
                        <a:t>The difference between the Laws of God and the Law Covenant of God</a:t>
                      </a:r>
                    </a:p>
                  </a:txBody>
                  <a:tcPr anchor="ctr"/>
                </a:tc>
                <a:tc>
                  <a:txBody>
                    <a:bodyPr/>
                    <a:lstStyle/>
                    <a:p>
                      <a:r>
                        <a:rPr lang="en-US" dirty="0">
                          <a:solidFill>
                            <a:schemeClr val="tx1"/>
                          </a:solidFill>
                          <a:latin typeface="Cavolini" panose="03000502040302020204" pitchFamily="66" charset="0"/>
                          <a:cs typeface="Cavolini" panose="03000502040302020204" pitchFamily="66" charset="0"/>
                        </a:rPr>
                        <a:t>Understanding this difference reveals that it was God’s Law covenant that was done away with in the New Covenant era and NOT God’s laws!   </a:t>
                      </a:r>
                      <a:br>
                        <a:rPr lang="en-US" dirty="0">
                          <a:solidFill>
                            <a:schemeClr val="tx1"/>
                          </a:solidFill>
                          <a:latin typeface="Cavolini" panose="03000502040302020204" pitchFamily="66" charset="0"/>
                          <a:cs typeface="Cavolini" panose="03000502040302020204" pitchFamily="66" charset="0"/>
                        </a:rPr>
                      </a:br>
                      <a:br>
                        <a:rPr lang="en-US" dirty="0">
                          <a:solidFill>
                            <a:schemeClr val="tx1"/>
                          </a:solidFill>
                          <a:latin typeface="Cavolini" panose="03000502040302020204" pitchFamily="66" charset="0"/>
                          <a:cs typeface="Cavolini" panose="03000502040302020204" pitchFamily="66" charset="0"/>
                        </a:rPr>
                      </a:br>
                      <a:r>
                        <a:rPr lang="en-US" dirty="0">
                          <a:solidFill>
                            <a:schemeClr val="tx1"/>
                          </a:solidFill>
                          <a:latin typeface="Cavolini" panose="03000502040302020204" pitchFamily="66" charset="0"/>
                          <a:cs typeface="Cavolini" panose="03000502040302020204" pitchFamily="66" charset="0"/>
                        </a:rPr>
                        <a:t>We must understand that every one of God’s commandments, statutes and judgments is still relevant or we will miss out on understanding the prophetic nature of those Laws being fulfilled by Jesus!</a:t>
                      </a:r>
                    </a:p>
                  </a:txBody>
                  <a:tcPr anchor="ctr"/>
                </a:tc>
                <a:extLst>
                  <a:ext uri="{0D108BD9-81ED-4DB2-BD59-A6C34878D82A}">
                    <a16:rowId xmlns:a16="http://schemas.microsoft.com/office/drawing/2014/main" val="561308362"/>
                  </a:ext>
                </a:extLst>
              </a:tr>
            </a:tbl>
          </a:graphicData>
        </a:graphic>
      </p:graphicFrame>
      <p:sp>
        <p:nvSpPr>
          <p:cNvPr id="4" name="Slide Number Placeholder 3">
            <a:extLst>
              <a:ext uri="{FF2B5EF4-FFF2-40B4-BE49-F238E27FC236}">
                <a16:creationId xmlns:a16="http://schemas.microsoft.com/office/drawing/2014/main" id="{6FBD354E-C634-4E53-8674-54628F5DA9BC}"/>
              </a:ext>
            </a:extLst>
          </p:cNvPr>
          <p:cNvSpPr>
            <a:spLocks noGrp="1"/>
          </p:cNvSpPr>
          <p:nvPr>
            <p:ph type="sldNum" sz="quarter" idx="12"/>
          </p:nvPr>
        </p:nvSpPr>
        <p:spPr/>
        <p:txBody>
          <a:bodyPr/>
          <a:lstStyle/>
          <a:p>
            <a:fld id="{20926163-E7C4-4106-B7C7-FA295E06D549}" type="slidenum">
              <a:rPr lang="en-US" smtClean="0"/>
              <a:pPr/>
              <a:t>62</a:t>
            </a:fld>
            <a:endParaRPr lang="en-US" dirty="0"/>
          </a:p>
        </p:txBody>
      </p:sp>
    </p:spTree>
    <p:extLst>
      <p:ext uri="{BB962C8B-B14F-4D97-AF65-F5344CB8AC3E}">
        <p14:creationId xmlns:p14="http://schemas.microsoft.com/office/powerpoint/2010/main" val="44010015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1C3E49-010A-470F-BE15-893B949F2CD7}"/>
              </a:ext>
            </a:extLst>
          </p:cNvPr>
          <p:cNvSpPr>
            <a:spLocks noGrp="1"/>
          </p:cNvSpPr>
          <p:nvPr>
            <p:ph type="title"/>
          </p:nvPr>
        </p:nvSpPr>
        <p:spPr/>
        <p:txBody>
          <a:bodyPr/>
          <a:lstStyle/>
          <a:p>
            <a:r>
              <a:rPr lang="en-US" dirty="0"/>
              <a:t>What’s Left?</a:t>
            </a:r>
          </a:p>
        </p:txBody>
      </p:sp>
      <p:sp>
        <p:nvSpPr>
          <p:cNvPr id="3" name="Content Placeholder 2">
            <a:extLst>
              <a:ext uri="{FF2B5EF4-FFF2-40B4-BE49-F238E27FC236}">
                <a16:creationId xmlns:a16="http://schemas.microsoft.com/office/drawing/2014/main" id="{6EE4B102-B87C-44A7-BBF6-8D2BAC4FA7CD}"/>
              </a:ext>
            </a:extLst>
          </p:cNvPr>
          <p:cNvSpPr>
            <a:spLocks noGrp="1"/>
          </p:cNvSpPr>
          <p:nvPr>
            <p:ph idx="1"/>
          </p:nvPr>
        </p:nvSpPr>
        <p:spPr/>
        <p:txBody>
          <a:bodyPr/>
          <a:lstStyle/>
          <a:p>
            <a:r>
              <a:rPr lang="en-US" dirty="0"/>
              <a:t>PART 3:</a:t>
            </a:r>
          </a:p>
          <a:p>
            <a:endParaRPr lang="en-US" dirty="0"/>
          </a:p>
          <a:p>
            <a:pPr marL="0" indent="0" algn="ctr">
              <a:buNone/>
            </a:pPr>
            <a:r>
              <a:rPr lang="en-US" sz="3600" dirty="0"/>
              <a:t>The Prophetic Nature of God’s laws </a:t>
            </a:r>
            <a:br>
              <a:rPr lang="en-US" sz="3600" dirty="0"/>
            </a:br>
            <a:r>
              <a:rPr lang="en-US" sz="3600" dirty="0"/>
              <a:t>as a pattern for Salvation</a:t>
            </a:r>
          </a:p>
        </p:txBody>
      </p:sp>
      <p:sp>
        <p:nvSpPr>
          <p:cNvPr id="4" name="Slide Number Placeholder 3">
            <a:extLst>
              <a:ext uri="{FF2B5EF4-FFF2-40B4-BE49-F238E27FC236}">
                <a16:creationId xmlns:a16="http://schemas.microsoft.com/office/drawing/2014/main" id="{1AED7FA4-419B-42CA-806E-19CD0D9A9F8D}"/>
              </a:ext>
            </a:extLst>
          </p:cNvPr>
          <p:cNvSpPr>
            <a:spLocks noGrp="1"/>
          </p:cNvSpPr>
          <p:nvPr>
            <p:ph type="sldNum" sz="quarter" idx="12"/>
          </p:nvPr>
        </p:nvSpPr>
        <p:spPr/>
        <p:txBody>
          <a:bodyPr/>
          <a:lstStyle/>
          <a:p>
            <a:fld id="{20926163-E7C4-4106-B7C7-FA295E06D549}" type="slidenum">
              <a:rPr lang="en-US" smtClean="0"/>
              <a:pPr/>
              <a:t>63</a:t>
            </a:fld>
            <a:endParaRPr lang="en-US" dirty="0"/>
          </a:p>
        </p:txBody>
      </p:sp>
    </p:spTree>
    <p:extLst>
      <p:ext uri="{BB962C8B-B14F-4D97-AF65-F5344CB8AC3E}">
        <p14:creationId xmlns:p14="http://schemas.microsoft.com/office/powerpoint/2010/main" val="100353088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0D7BC2-271B-4C00-8EB0-F2A37374DED2}"/>
              </a:ext>
            </a:extLst>
          </p:cNvPr>
          <p:cNvSpPr>
            <a:spLocks noGrp="1"/>
          </p:cNvSpPr>
          <p:nvPr>
            <p:ph type="title"/>
          </p:nvPr>
        </p:nvSpPr>
        <p:spPr>
          <a:xfrm>
            <a:off x="640080" y="325369"/>
            <a:ext cx="4368602" cy="1956841"/>
          </a:xfrm>
        </p:spPr>
        <p:txBody>
          <a:bodyPr anchor="b">
            <a:normAutofit fontScale="90000"/>
          </a:bodyPr>
          <a:lstStyle/>
          <a:p>
            <a:pPr algn="ctr">
              <a:lnSpc>
                <a:spcPct val="90000"/>
              </a:lnSpc>
            </a:pPr>
            <a:r>
              <a:rPr lang="en-US" sz="3600" dirty="0"/>
              <a:t>Jesus Declared the Prophetic Nature </a:t>
            </a:r>
            <a:br>
              <a:rPr lang="en-US" sz="3600" dirty="0"/>
            </a:br>
            <a:r>
              <a:rPr lang="en-US" sz="3600" dirty="0"/>
              <a:t>of the Law</a:t>
            </a:r>
          </a:p>
        </p:txBody>
      </p:sp>
      <p:sp>
        <p:nvSpPr>
          <p:cNvPr id="3" name="Content Placeholder 2">
            <a:extLst>
              <a:ext uri="{FF2B5EF4-FFF2-40B4-BE49-F238E27FC236}">
                <a16:creationId xmlns:a16="http://schemas.microsoft.com/office/drawing/2014/main" id="{AE1406D2-317E-483E-A5EA-0FBAD203D2A5}"/>
              </a:ext>
            </a:extLst>
          </p:cNvPr>
          <p:cNvSpPr>
            <a:spLocks noGrp="1"/>
          </p:cNvSpPr>
          <p:nvPr>
            <p:ph idx="1"/>
          </p:nvPr>
        </p:nvSpPr>
        <p:spPr>
          <a:xfrm>
            <a:off x="301410" y="2788230"/>
            <a:ext cx="4998720" cy="3320668"/>
          </a:xfrm>
        </p:spPr>
        <p:txBody>
          <a:bodyPr>
            <a:normAutofit/>
          </a:bodyPr>
          <a:lstStyle/>
          <a:p>
            <a:r>
              <a:rPr lang="en-US" sz="2800" dirty="0"/>
              <a:t>Here we go again …</a:t>
            </a:r>
            <a:endParaRPr lang="en-US" sz="2800" b="1" dirty="0"/>
          </a:p>
          <a:p>
            <a:pPr lvl="1"/>
            <a:r>
              <a:rPr lang="en-US" sz="2400" b="0" i="0" u="none" strike="noStrike" baseline="0" dirty="0">
                <a:latin typeface="Arial" panose="020B0604020202020204" pitchFamily="34" charset="0"/>
              </a:rPr>
              <a:t>Is “the Law” a reference to the Laws of God, </a:t>
            </a:r>
            <a:br>
              <a:rPr lang="en-US" sz="2400" b="0" i="0" u="none" strike="noStrike" baseline="0" dirty="0">
                <a:latin typeface="Arial" panose="020B0604020202020204" pitchFamily="34" charset="0"/>
              </a:rPr>
            </a:br>
            <a:r>
              <a:rPr lang="en-US" sz="2400" b="0" i="0" u="none" strike="noStrike" baseline="0" dirty="0">
                <a:latin typeface="Arial" panose="020B0604020202020204" pitchFamily="34" charset="0"/>
              </a:rPr>
              <a:t>   the Law covenant of God …</a:t>
            </a:r>
          </a:p>
          <a:p>
            <a:pPr lvl="1"/>
            <a:endParaRPr lang="en-US" sz="2400" dirty="0">
              <a:effectLst/>
              <a:latin typeface="Arial" panose="020B0604020202020204" pitchFamily="34" charset="0"/>
              <a:ea typeface="Calibri" panose="020F0502020204030204" pitchFamily="34" charset="0"/>
              <a:cs typeface="Times New Roman" panose="02020603050405020304" pitchFamily="18" charset="0"/>
            </a:endParaRPr>
          </a:p>
          <a:p>
            <a:pPr marL="914400" lvl="2" indent="0">
              <a:buNone/>
            </a:pPr>
            <a:r>
              <a:rPr lang="en-US" sz="2400" dirty="0">
                <a:latin typeface="Arial" panose="020B0604020202020204" pitchFamily="34" charset="0"/>
                <a:ea typeface="Calibri" panose="020F0502020204030204" pitchFamily="34" charset="0"/>
                <a:cs typeface="Times New Roman" panose="02020603050405020304" pitchFamily="18" charset="0"/>
              </a:rPr>
              <a:t>Or something else?</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050" name="Picture 2" descr="Matthew">
            <a:extLst>
              <a:ext uri="{FF2B5EF4-FFF2-40B4-BE49-F238E27FC236}">
                <a16:creationId xmlns:a16="http://schemas.microsoft.com/office/drawing/2014/main" id="{D8615CE6-AE7E-4303-A1FF-23CF7DE62D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302"/>
          <a:stretch/>
        </p:blipFill>
        <p:spPr bwMode="auto">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extLst>
            <a:ext uri="{909E8E84-426E-40DD-AFC4-6F175D3DCCD1}">
              <a14:hiddenFill xmlns:a14="http://schemas.microsoft.com/office/drawing/2010/main">
                <a:solidFill>
                  <a:srgbClr val="FFFFFF"/>
                </a:solidFill>
              </a14:hiddenFill>
            </a:ext>
          </a:extLst>
        </p:spPr>
      </p:pic>
      <p:sp>
        <p:nvSpPr>
          <p:cNvPr id="4" name="Slide Number Placeholder 3">
            <a:extLst>
              <a:ext uri="{FF2B5EF4-FFF2-40B4-BE49-F238E27FC236}">
                <a16:creationId xmlns:a16="http://schemas.microsoft.com/office/drawing/2014/main" id="{4E7748F6-117B-4300-8E43-16EC35C3373B}"/>
              </a:ext>
            </a:extLst>
          </p:cNvPr>
          <p:cNvSpPr>
            <a:spLocks noGrp="1"/>
          </p:cNvSpPr>
          <p:nvPr>
            <p:ph type="sldNum" sz="quarter" idx="12"/>
          </p:nvPr>
        </p:nvSpPr>
        <p:spPr>
          <a:xfrm>
            <a:off x="10411012" y="6356350"/>
            <a:ext cx="942788" cy="365125"/>
          </a:xfrm>
        </p:spPr>
        <p:txBody>
          <a:bodyPr>
            <a:normAutofit/>
          </a:bodyPr>
          <a:lstStyle/>
          <a:p>
            <a:pPr>
              <a:spcAft>
                <a:spcPts val="600"/>
              </a:spcAft>
            </a:pPr>
            <a:fld id="{20926163-E7C4-4106-B7C7-FA295E06D549}" type="slidenum">
              <a:rPr lang="en-US">
                <a:solidFill>
                  <a:srgbClr val="FBF9F6"/>
                </a:solidFill>
              </a:rPr>
              <a:pPr>
                <a:spcAft>
                  <a:spcPts val="600"/>
                </a:spcAft>
              </a:pPr>
              <a:t>64</a:t>
            </a:fld>
            <a:endParaRPr lang="en-US">
              <a:solidFill>
                <a:srgbClr val="FBF9F6"/>
              </a:solidFill>
            </a:endParaRPr>
          </a:p>
        </p:txBody>
      </p:sp>
      <p:sp>
        <p:nvSpPr>
          <p:cNvPr id="10" name="Title 1">
            <a:extLst>
              <a:ext uri="{FF2B5EF4-FFF2-40B4-BE49-F238E27FC236}">
                <a16:creationId xmlns:a16="http://schemas.microsoft.com/office/drawing/2014/main" id="{5091C7B5-4F1B-4C18-9E73-C94FD5F6C87A}"/>
              </a:ext>
            </a:extLst>
          </p:cNvPr>
          <p:cNvSpPr txBox="1">
            <a:spLocks/>
          </p:cNvSpPr>
          <p:nvPr/>
        </p:nvSpPr>
        <p:spPr>
          <a:xfrm>
            <a:off x="640080" y="325369"/>
            <a:ext cx="4368602" cy="1956841"/>
          </a:xfrm>
          <a:prstGeom prst="rect">
            <a:avLst/>
          </a:prstGeom>
          <a:solidFill>
            <a:schemeClr val="bg1"/>
          </a:solidFill>
        </p:spPr>
        <p:txBody>
          <a:bodyPr vert="horz" lIns="91440" tIns="45720" rIns="91440" bIns="45720" rtlCol="0" anchor="b">
            <a:normAutofit lnSpcReduction="10000"/>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lnSpc>
                <a:spcPct val="90000"/>
              </a:lnSpc>
            </a:pPr>
            <a:r>
              <a:rPr lang="en-US" sz="3600" b="1" dirty="0">
                <a:latin typeface="Cavolini" panose="03000502040302020204" pitchFamily="66" charset="0"/>
                <a:cs typeface="Cavolini" panose="03000502040302020204" pitchFamily="66" charset="0"/>
              </a:rPr>
              <a:t>Jesus Declared the Prophetic Nature </a:t>
            </a:r>
            <a:br>
              <a:rPr lang="en-US" sz="3600" b="1" dirty="0">
                <a:latin typeface="Cavolini" panose="03000502040302020204" pitchFamily="66" charset="0"/>
                <a:cs typeface="Cavolini" panose="03000502040302020204" pitchFamily="66" charset="0"/>
              </a:rPr>
            </a:br>
            <a:r>
              <a:rPr lang="en-US" sz="3600" b="1" dirty="0">
                <a:latin typeface="Cavolini" panose="03000502040302020204" pitchFamily="66" charset="0"/>
                <a:cs typeface="Cavolini" panose="03000502040302020204" pitchFamily="66" charset="0"/>
              </a:rPr>
              <a:t>of the Law</a:t>
            </a:r>
          </a:p>
        </p:txBody>
      </p:sp>
      <p:pic>
        <p:nvPicPr>
          <p:cNvPr id="11" name="Picture 10">
            <a:extLst>
              <a:ext uri="{FF2B5EF4-FFF2-40B4-BE49-F238E27FC236}">
                <a16:creationId xmlns:a16="http://schemas.microsoft.com/office/drawing/2014/main" id="{D338FC69-AD08-438D-B78E-90D689386DFD}"/>
              </a:ext>
            </a:extLst>
          </p:cNvPr>
          <p:cNvPicPr>
            <a:picLocks noChangeAspect="1"/>
          </p:cNvPicPr>
          <p:nvPr/>
        </p:nvPicPr>
        <p:blipFill>
          <a:blip r:embed="rId3"/>
          <a:stretch>
            <a:fillRect/>
          </a:stretch>
        </p:blipFill>
        <p:spPr>
          <a:xfrm flipV="1">
            <a:off x="1224646" y="2350571"/>
            <a:ext cx="3366015" cy="143309"/>
          </a:xfrm>
          <a:prstGeom prst="rect">
            <a:avLst/>
          </a:prstGeom>
        </p:spPr>
      </p:pic>
      <p:sp>
        <p:nvSpPr>
          <p:cNvPr id="12" name="Freeform: Shape 11">
            <a:extLst>
              <a:ext uri="{FF2B5EF4-FFF2-40B4-BE49-F238E27FC236}">
                <a16:creationId xmlns:a16="http://schemas.microsoft.com/office/drawing/2014/main" id="{794D8547-007D-4C88-AD10-C3850A15F289}"/>
              </a:ext>
            </a:extLst>
          </p:cNvPr>
          <p:cNvSpPr/>
          <p:nvPr/>
        </p:nvSpPr>
        <p:spPr>
          <a:xfrm>
            <a:off x="4935895" y="905069"/>
            <a:ext cx="1035698" cy="186613"/>
          </a:xfrm>
          <a:custGeom>
            <a:avLst/>
            <a:gdLst>
              <a:gd name="connsiteX0" fmla="*/ 0 w 1035698"/>
              <a:gd name="connsiteY0" fmla="*/ 0 h 186613"/>
              <a:gd name="connsiteX1" fmla="*/ 0 w 1035698"/>
              <a:gd name="connsiteY1" fmla="*/ 186613 h 186613"/>
              <a:gd name="connsiteX2" fmla="*/ 970384 w 1035698"/>
              <a:gd name="connsiteY2" fmla="*/ 186613 h 186613"/>
              <a:gd name="connsiteX3" fmla="*/ 1035698 w 1035698"/>
              <a:gd name="connsiteY3" fmla="*/ 9331 h 186613"/>
              <a:gd name="connsiteX4" fmla="*/ 0 w 1035698"/>
              <a:gd name="connsiteY4" fmla="*/ 0 h 186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5698" h="186613">
                <a:moveTo>
                  <a:pt x="0" y="0"/>
                </a:moveTo>
                <a:lnTo>
                  <a:pt x="0" y="186613"/>
                </a:lnTo>
                <a:lnTo>
                  <a:pt x="970384" y="186613"/>
                </a:lnTo>
                <a:lnTo>
                  <a:pt x="1035698" y="933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6104027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0D7BC2-271B-4C00-8EB0-F2A37374DED2}"/>
              </a:ext>
            </a:extLst>
          </p:cNvPr>
          <p:cNvSpPr>
            <a:spLocks noGrp="1"/>
          </p:cNvSpPr>
          <p:nvPr>
            <p:ph type="title"/>
          </p:nvPr>
        </p:nvSpPr>
        <p:spPr>
          <a:xfrm>
            <a:off x="640080" y="-1206"/>
            <a:ext cx="4368602" cy="1956841"/>
          </a:xfrm>
        </p:spPr>
        <p:txBody>
          <a:bodyPr anchor="b">
            <a:normAutofit fontScale="90000"/>
          </a:bodyPr>
          <a:lstStyle/>
          <a:p>
            <a:pPr algn="ctr">
              <a:lnSpc>
                <a:spcPct val="90000"/>
              </a:lnSpc>
            </a:pPr>
            <a:r>
              <a:rPr lang="en-US" sz="3600" dirty="0"/>
              <a:t>Jesus Declared the Prophetic Nature </a:t>
            </a:r>
            <a:br>
              <a:rPr lang="en-US" sz="3600" dirty="0"/>
            </a:br>
            <a:r>
              <a:rPr lang="en-US" sz="3600" dirty="0"/>
              <a:t>of the Law</a:t>
            </a:r>
          </a:p>
        </p:txBody>
      </p:sp>
      <p:sp>
        <p:nvSpPr>
          <p:cNvPr id="3" name="Content Placeholder 2">
            <a:extLst>
              <a:ext uri="{FF2B5EF4-FFF2-40B4-BE49-F238E27FC236}">
                <a16:creationId xmlns:a16="http://schemas.microsoft.com/office/drawing/2014/main" id="{AE1406D2-317E-483E-A5EA-0FBAD203D2A5}"/>
              </a:ext>
            </a:extLst>
          </p:cNvPr>
          <p:cNvSpPr>
            <a:spLocks noGrp="1"/>
          </p:cNvSpPr>
          <p:nvPr>
            <p:ph idx="1"/>
          </p:nvPr>
        </p:nvSpPr>
        <p:spPr>
          <a:xfrm>
            <a:off x="393046" y="2305688"/>
            <a:ext cx="4615636" cy="3320668"/>
          </a:xfrm>
        </p:spPr>
        <p:txBody>
          <a:bodyPr>
            <a:normAutofit/>
          </a:bodyPr>
          <a:lstStyle/>
          <a:p>
            <a:r>
              <a:rPr lang="en-US" sz="2800" dirty="0">
                <a:effectLst/>
                <a:latin typeface="Calibri" panose="020F0502020204030204" pitchFamily="34" charset="0"/>
                <a:ea typeface="Calibri" panose="020F0502020204030204" pitchFamily="34" charset="0"/>
                <a:cs typeface="Times New Roman" panose="02020603050405020304" pitchFamily="18" charset="0"/>
              </a:rPr>
              <a:t>In Matthew 5:17, Jesus reference to </a:t>
            </a:r>
            <a:r>
              <a:rPr lang="en-US" sz="2800" dirty="0">
                <a:latin typeface="Calibri" panose="020F0502020204030204" pitchFamily="34" charset="0"/>
                <a:ea typeface="Calibri" panose="020F0502020204030204" pitchFamily="34" charset="0"/>
                <a:cs typeface="Times New Roman" panose="02020603050405020304" pitchFamily="18" charset="0"/>
              </a:rPr>
              <a:t>“the Law” was parallel to His reference to “the Prophets”  … so …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050" name="Picture 2" descr="Matthew">
            <a:extLst>
              <a:ext uri="{FF2B5EF4-FFF2-40B4-BE49-F238E27FC236}">
                <a16:creationId xmlns:a16="http://schemas.microsoft.com/office/drawing/2014/main" id="{D8615CE6-AE7E-4303-A1FF-23CF7DE62D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302"/>
          <a:stretch/>
        </p:blipFill>
        <p:spPr bwMode="auto">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extLst>
            <a:ext uri="{909E8E84-426E-40DD-AFC4-6F175D3DCCD1}">
              <a14:hiddenFill xmlns:a14="http://schemas.microsoft.com/office/drawing/2010/main">
                <a:solidFill>
                  <a:srgbClr val="FFFFFF"/>
                </a:solidFill>
              </a14:hiddenFill>
            </a:ext>
          </a:extLst>
        </p:spPr>
      </p:pic>
      <p:sp>
        <p:nvSpPr>
          <p:cNvPr id="4" name="Slide Number Placeholder 3">
            <a:extLst>
              <a:ext uri="{FF2B5EF4-FFF2-40B4-BE49-F238E27FC236}">
                <a16:creationId xmlns:a16="http://schemas.microsoft.com/office/drawing/2014/main" id="{4E7748F6-117B-4300-8E43-16EC35C3373B}"/>
              </a:ext>
            </a:extLst>
          </p:cNvPr>
          <p:cNvSpPr>
            <a:spLocks noGrp="1"/>
          </p:cNvSpPr>
          <p:nvPr>
            <p:ph type="sldNum" sz="quarter" idx="12"/>
          </p:nvPr>
        </p:nvSpPr>
        <p:spPr>
          <a:xfrm>
            <a:off x="10411012" y="6356350"/>
            <a:ext cx="942788" cy="365125"/>
          </a:xfrm>
        </p:spPr>
        <p:txBody>
          <a:bodyPr>
            <a:normAutofit/>
          </a:bodyPr>
          <a:lstStyle/>
          <a:p>
            <a:pPr>
              <a:spcAft>
                <a:spcPts val="600"/>
              </a:spcAft>
            </a:pPr>
            <a:fld id="{20926163-E7C4-4106-B7C7-FA295E06D549}" type="slidenum">
              <a:rPr lang="en-US">
                <a:solidFill>
                  <a:srgbClr val="FBF9F6"/>
                </a:solidFill>
              </a:rPr>
              <a:pPr>
                <a:spcAft>
                  <a:spcPts val="600"/>
                </a:spcAft>
              </a:pPr>
              <a:t>65</a:t>
            </a:fld>
            <a:endParaRPr lang="en-US">
              <a:solidFill>
                <a:srgbClr val="FBF9F6"/>
              </a:solidFill>
            </a:endParaRPr>
          </a:p>
        </p:txBody>
      </p:sp>
      <p:sp>
        <p:nvSpPr>
          <p:cNvPr id="5" name="Freeform: Shape 4">
            <a:extLst>
              <a:ext uri="{FF2B5EF4-FFF2-40B4-BE49-F238E27FC236}">
                <a16:creationId xmlns:a16="http://schemas.microsoft.com/office/drawing/2014/main" id="{0E05B7DC-CD02-47A3-862B-23165A2C663D}"/>
              </a:ext>
            </a:extLst>
          </p:cNvPr>
          <p:cNvSpPr/>
          <p:nvPr/>
        </p:nvSpPr>
        <p:spPr>
          <a:xfrm>
            <a:off x="298580" y="4802150"/>
            <a:ext cx="5141167" cy="1726499"/>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itle 1">
            <a:extLst>
              <a:ext uri="{FF2B5EF4-FFF2-40B4-BE49-F238E27FC236}">
                <a16:creationId xmlns:a16="http://schemas.microsoft.com/office/drawing/2014/main" id="{154490FF-F2AE-4481-AACC-31CB062CF19F}"/>
              </a:ext>
            </a:extLst>
          </p:cNvPr>
          <p:cNvSpPr txBox="1">
            <a:spLocks/>
          </p:cNvSpPr>
          <p:nvPr/>
        </p:nvSpPr>
        <p:spPr>
          <a:xfrm>
            <a:off x="584093" y="4871662"/>
            <a:ext cx="4671623" cy="1456246"/>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rPr>
              <a:t>“The Law” in this context is likely a reference to “the Torah” </a:t>
            </a:r>
            <a:br>
              <a:rPr lang="en-US" sz="2400" b="1" dirty="0">
                <a:solidFill>
                  <a:schemeClr val="bg1"/>
                </a:solidFill>
              </a:rPr>
            </a:br>
            <a:r>
              <a:rPr lang="en-US" sz="2400" b="1" dirty="0">
                <a:solidFill>
                  <a:schemeClr val="bg1"/>
                </a:solidFill>
              </a:rPr>
              <a:t>… i.e. the Pentateuch</a:t>
            </a:r>
          </a:p>
        </p:txBody>
      </p:sp>
      <p:sp>
        <p:nvSpPr>
          <p:cNvPr id="10" name="Title 1">
            <a:extLst>
              <a:ext uri="{FF2B5EF4-FFF2-40B4-BE49-F238E27FC236}">
                <a16:creationId xmlns:a16="http://schemas.microsoft.com/office/drawing/2014/main" id="{5091C7B5-4F1B-4C18-9E73-C94FD5F6C87A}"/>
              </a:ext>
            </a:extLst>
          </p:cNvPr>
          <p:cNvSpPr txBox="1">
            <a:spLocks/>
          </p:cNvSpPr>
          <p:nvPr/>
        </p:nvSpPr>
        <p:spPr>
          <a:xfrm>
            <a:off x="640080" y="-1206"/>
            <a:ext cx="4368602" cy="1956841"/>
          </a:xfrm>
          <a:prstGeom prst="rect">
            <a:avLst/>
          </a:prstGeom>
          <a:solidFill>
            <a:schemeClr val="bg1"/>
          </a:solidFill>
        </p:spPr>
        <p:txBody>
          <a:bodyPr vert="horz" lIns="91440" tIns="45720" rIns="91440" bIns="45720" rtlCol="0" anchor="b">
            <a:normAutofit fontScale="92500"/>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lnSpc>
                <a:spcPct val="90000"/>
              </a:lnSpc>
            </a:pPr>
            <a:r>
              <a:rPr lang="en-US" sz="3600" b="1" dirty="0">
                <a:latin typeface="Cavolini" panose="03000502040302020204" pitchFamily="66" charset="0"/>
                <a:cs typeface="Cavolini" panose="03000502040302020204" pitchFamily="66" charset="0"/>
              </a:rPr>
              <a:t>Jesus Declared the Prophetic Nature </a:t>
            </a:r>
            <a:br>
              <a:rPr lang="en-US" sz="3600" b="1" dirty="0">
                <a:latin typeface="Cavolini" panose="03000502040302020204" pitchFamily="66" charset="0"/>
                <a:cs typeface="Cavolini" panose="03000502040302020204" pitchFamily="66" charset="0"/>
              </a:rPr>
            </a:br>
            <a:r>
              <a:rPr lang="en-US" sz="3600" b="1" dirty="0">
                <a:latin typeface="Cavolini" panose="03000502040302020204" pitchFamily="66" charset="0"/>
                <a:cs typeface="Cavolini" panose="03000502040302020204" pitchFamily="66" charset="0"/>
              </a:rPr>
              <a:t>of the Law</a:t>
            </a:r>
            <a:br>
              <a:rPr lang="en-US" sz="3600" b="1" dirty="0">
                <a:latin typeface="Cavolini" panose="03000502040302020204" pitchFamily="66" charset="0"/>
                <a:cs typeface="Cavolini" panose="03000502040302020204" pitchFamily="66" charset="0"/>
              </a:rPr>
            </a:br>
            <a:r>
              <a:rPr lang="en-US" sz="2700" b="1" dirty="0">
                <a:latin typeface="Cavolini" panose="03000502040302020204" pitchFamily="66" charset="0"/>
                <a:cs typeface="Cavolini" panose="03000502040302020204" pitchFamily="66" charset="0"/>
              </a:rPr>
              <a:t>(cont.)</a:t>
            </a:r>
            <a:endParaRPr lang="en-US" sz="3600" b="1" dirty="0">
              <a:latin typeface="Cavolini" panose="03000502040302020204" pitchFamily="66" charset="0"/>
              <a:cs typeface="Cavolini" panose="03000502040302020204" pitchFamily="66" charset="0"/>
            </a:endParaRPr>
          </a:p>
        </p:txBody>
      </p:sp>
      <p:pic>
        <p:nvPicPr>
          <p:cNvPr id="11" name="Picture 10">
            <a:extLst>
              <a:ext uri="{FF2B5EF4-FFF2-40B4-BE49-F238E27FC236}">
                <a16:creationId xmlns:a16="http://schemas.microsoft.com/office/drawing/2014/main" id="{D338FC69-AD08-438D-B78E-90D689386DFD}"/>
              </a:ext>
            </a:extLst>
          </p:cNvPr>
          <p:cNvPicPr>
            <a:picLocks noChangeAspect="1"/>
          </p:cNvPicPr>
          <p:nvPr/>
        </p:nvPicPr>
        <p:blipFill>
          <a:blip r:embed="rId3"/>
          <a:stretch>
            <a:fillRect/>
          </a:stretch>
        </p:blipFill>
        <p:spPr>
          <a:xfrm flipV="1">
            <a:off x="1224646" y="2023996"/>
            <a:ext cx="3366015" cy="143309"/>
          </a:xfrm>
          <a:prstGeom prst="rect">
            <a:avLst/>
          </a:prstGeom>
        </p:spPr>
      </p:pic>
      <p:sp>
        <p:nvSpPr>
          <p:cNvPr id="12" name="Freeform: Shape 11">
            <a:extLst>
              <a:ext uri="{FF2B5EF4-FFF2-40B4-BE49-F238E27FC236}">
                <a16:creationId xmlns:a16="http://schemas.microsoft.com/office/drawing/2014/main" id="{794D8547-007D-4C88-AD10-C3850A15F289}"/>
              </a:ext>
            </a:extLst>
          </p:cNvPr>
          <p:cNvSpPr/>
          <p:nvPr/>
        </p:nvSpPr>
        <p:spPr>
          <a:xfrm>
            <a:off x="4935895" y="905069"/>
            <a:ext cx="1035698" cy="186613"/>
          </a:xfrm>
          <a:custGeom>
            <a:avLst/>
            <a:gdLst>
              <a:gd name="connsiteX0" fmla="*/ 0 w 1035698"/>
              <a:gd name="connsiteY0" fmla="*/ 0 h 186613"/>
              <a:gd name="connsiteX1" fmla="*/ 0 w 1035698"/>
              <a:gd name="connsiteY1" fmla="*/ 186613 h 186613"/>
              <a:gd name="connsiteX2" fmla="*/ 970384 w 1035698"/>
              <a:gd name="connsiteY2" fmla="*/ 186613 h 186613"/>
              <a:gd name="connsiteX3" fmla="*/ 1035698 w 1035698"/>
              <a:gd name="connsiteY3" fmla="*/ 9331 h 186613"/>
              <a:gd name="connsiteX4" fmla="*/ 0 w 1035698"/>
              <a:gd name="connsiteY4" fmla="*/ 0 h 186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5698" h="186613">
                <a:moveTo>
                  <a:pt x="0" y="0"/>
                </a:moveTo>
                <a:lnTo>
                  <a:pt x="0" y="186613"/>
                </a:lnTo>
                <a:lnTo>
                  <a:pt x="970384" y="186613"/>
                </a:lnTo>
                <a:lnTo>
                  <a:pt x="1035698" y="933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1316312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 descr="Matthew">
            <a:extLst>
              <a:ext uri="{FF2B5EF4-FFF2-40B4-BE49-F238E27FC236}">
                <a16:creationId xmlns:a16="http://schemas.microsoft.com/office/drawing/2014/main" id="{1CE10701-6276-4B6E-B777-F0B91908DCE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9185" t="88785" b="49"/>
          <a:stretch/>
        </p:blipFill>
        <p:spPr bwMode="auto">
          <a:xfrm>
            <a:off x="5971596" y="6134838"/>
            <a:ext cx="6220407" cy="723165"/>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extLst>
            <a:ext uri="{909E8E84-426E-40DD-AFC4-6F175D3DCCD1}">
              <a14:hiddenFill xmlns:a14="http://schemas.microsoft.com/office/drawing/2010/main">
                <a:solidFill>
                  <a:srgbClr val="FFFFFF"/>
                </a:solidFill>
              </a14:hiddenFill>
            </a:ext>
          </a:extLst>
        </p:spPr>
      </p:pic>
      <p:pic>
        <p:nvPicPr>
          <p:cNvPr id="25" name="Picture 2" descr="Matthew">
            <a:extLst>
              <a:ext uri="{FF2B5EF4-FFF2-40B4-BE49-F238E27FC236}">
                <a16:creationId xmlns:a16="http://schemas.microsoft.com/office/drawing/2014/main" id="{F3CFDD15-F2B4-4118-B663-D93CA2104A8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302"/>
          <a:stretch/>
        </p:blipFill>
        <p:spPr bwMode="auto">
          <a:xfrm>
            <a:off x="5311702" y="9341"/>
            <a:ext cx="6878775" cy="6456774"/>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extLst>
            <a:ext uri="{909E8E84-426E-40DD-AFC4-6F175D3DCCD1}">
              <a14:hiddenFill xmlns:a14="http://schemas.microsoft.com/office/drawing/2010/main">
                <a:solidFill>
                  <a:srgbClr val="FFFFFF"/>
                </a:solidFill>
              </a14:hiddenFill>
            </a:ext>
          </a:extLst>
        </p:spPr>
      </p:pic>
      <p:sp>
        <p:nvSpPr>
          <p:cNvPr id="3" name="Content Placeholder 2">
            <a:extLst>
              <a:ext uri="{FF2B5EF4-FFF2-40B4-BE49-F238E27FC236}">
                <a16:creationId xmlns:a16="http://schemas.microsoft.com/office/drawing/2014/main" id="{AE1406D2-317E-483E-A5EA-0FBAD203D2A5}"/>
              </a:ext>
            </a:extLst>
          </p:cNvPr>
          <p:cNvSpPr>
            <a:spLocks noGrp="1"/>
          </p:cNvSpPr>
          <p:nvPr>
            <p:ph idx="1"/>
          </p:nvPr>
        </p:nvSpPr>
        <p:spPr>
          <a:xfrm>
            <a:off x="224297" y="2151691"/>
            <a:ext cx="4935895" cy="3320668"/>
          </a:xfrm>
        </p:spPr>
        <p:txBody>
          <a:bodyPr>
            <a:normAutofit/>
          </a:bodyPr>
          <a:lstStyle/>
          <a:p>
            <a:pPr marL="0" marR="0" indent="0">
              <a:lnSpc>
                <a:spcPct val="107000"/>
              </a:lnSpc>
              <a:spcBef>
                <a:spcPts val="0"/>
              </a:spcBef>
              <a:spcAft>
                <a:spcPts val="800"/>
              </a:spcAft>
              <a:buNone/>
            </a:pPr>
            <a:r>
              <a:rPr lang="en-US" sz="1600" b="1" dirty="0">
                <a:effectLst/>
                <a:latin typeface="Arial" panose="020B0604020202020204" pitchFamily="34" charset="0"/>
                <a:ea typeface="Calibri" panose="020F0502020204030204" pitchFamily="34" charset="0"/>
                <a:cs typeface="Times New Roman" panose="02020603050405020304" pitchFamily="18" charset="0"/>
              </a:rPr>
              <a:t>Matthew 5:18-19 KJV</a:t>
            </a:r>
            <a:r>
              <a:rPr lang="en-US" sz="1600" b="1" baseline="30000" dirty="0">
                <a:effectLst/>
                <a:latin typeface="Arial" panose="020B0604020202020204" pitchFamily="34" charset="0"/>
                <a:ea typeface="Calibri" panose="020F0502020204030204" pitchFamily="34" charset="0"/>
                <a:cs typeface="Times New Roman" panose="02020603050405020304" pitchFamily="18" charset="0"/>
              </a:rPr>
              <a:t> </a:t>
            </a:r>
            <a:r>
              <a:rPr lang="en-US" sz="1600" dirty="0">
                <a:effectLst/>
                <a:latin typeface="Arial" panose="020B0604020202020204" pitchFamily="34" charset="0"/>
                <a:ea typeface="Calibri" panose="020F0502020204030204" pitchFamily="34" charset="0"/>
                <a:cs typeface="Times New Roman" panose="02020603050405020304" pitchFamily="18" charset="0"/>
              </a:rPr>
              <a:t>  </a:t>
            </a:r>
            <a:r>
              <a:rPr lang="en-US" sz="1600" baseline="30000" dirty="0">
                <a:effectLst/>
                <a:latin typeface="Arial" panose="020B0604020202020204" pitchFamily="34" charset="0"/>
                <a:ea typeface="Calibri" panose="020F0502020204030204" pitchFamily="34" charset="0"/>
                <a:cs typeface="Times New Roman" panose="02020603050405020304" pitchFamily="18" charset="0"/>
              </a:rPr>
              <a:t>18</a:t>
            </a:r>
            <a:r>
              <a:rPr lang="en-US" sz="1600" dirty="0">
                <a:effectLst/>
                <a:latin typeface="Arial" panose="020B0604020202020204" pitchFamily="34" charset="0"/>
                <a:ea typeface="Calibri" panose="020F0502020204030204" pitchFamily="34" charset="0"/>
                <a:cs typeface="Times New Roman" panose="02020603050405020304" pitchFamily="18" charset="0"/>
              </a:rPr>
              <a:t> For verily I say unto you, Till heaven and earth pass, </a:t>
            </a:r>
            <a:r>
              <a:rPr lang="en-US" sz="1600"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one jot or one tittle shall in no wise pass from the law</a:t>
            </a:r>
            <a:r>
              <a:rPr lang="en-US" sz="1600" dirty="0">
                <a:effectLst/>
                <a:latin typeface="Arial" panose="020B0604020202020204" pitchFamily="34" charset="0"/>
                <a:ea typeface="Calibri" panose="020F0502020204030204" pitchFamily="34" charset="0"/>
                <a:cs typeface="Times New Roman" panose="02020603050405020304" pitchFamily="18" charset="0"/>
              </a:rPr>
              <a:t>, </a:t>
            </a:r>
            <a:r>
              <a:rPr lang="en-US" sz="1600" u="sng" dirty="0">
                <a:effectLst/>
                <a:latin typeface="Arial" panose="020B0604020202020204" pitchFamily="34" charset="0"/>
                <a:ea typeface="Calibri" panose="020F0502020204030204" pitchFamily="34" charset="0"/>
                <a:cs typeface="Times New Roman" panose="02020603050405020304" pitchFamily="18" charset="0"/>
              </a:rPr>
              <a:t>till all be fulfilled.</a:t>
            </a:r>
            <a:r>
              <a:rPr lang="en-US" sz="1600" baseline="30000" dirty="0">
                <a:effectLst/>
                <a:latin typeface="Arial" panose="020B0604020202020204" pitchFamily="34" charset="0"/>
                <a:ea typeface="Calibri" panose="020F0502020204030204" pitchFamily="34" charset="0"/>
                <a:cs typeface="Times New Roman" panose="02020603050405020304" pitchFamily="18" charset="0"/>
              </a:rPr>
              <a:t>19</a:t>
            </a:r>
            <a:r>
              <a:rPr lang="en-US" sz="1600" dirty="0">
                <a:effectLst/>
                <a:latin typeface="Arial" panose="020B0604020202020204" pitchFamily="34" charset="0"/>
                <a:ea typeface="Calibri" panose="020F0502020204030204" pitchFamily="34" charset="0"/>
                <a:cs typeface="Times New Roman" panose="02020603050405020304" pitchFamily="18" charset="0"/>
              </a:rPr>
              <a:t> </a:t>
            </a:r>
            <a:r>
              <a:rPr lang="en-US" sz="1600"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Whosoever therefore shall break one of these least </a:t>
            </a:r>
            <a:r>
              <a:rPr lang="en-US" sz="1600" b="1"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commandments,</a:t>
            </a:r>
            <a:r>
              <a:rPr lang="en-US" sz="1600"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 and shall teach men so, he shall be called the least in the kingdom of heaven</a:t>
            </a:r>
            <a:r>
              <a:rPr lang="en-US" sz="1600" dirty="0">
                <a:effectLst/>
                <a:latin typeface="Arial" panose="020B0604020202020204" pitchFamily="34" charset="0"/>
                <a:ea typeface="Calibri" panose="020F0502020204030204" pitchFamily="34" charset="0"/>
                <a:cs typeface="Times New Roman" panose="02020603050405020304" pitchFamily="18" charset="0"/>
              </a:rPr>
              <a:t>: but whosoever shall do and teach </a:t>
            </a:r>
            <a:r>
              <a:rPr lang="en-US" sz="1600" i="1" dirty="0">
                <a:effectLst/>
                <a:latin typeface="Arial" panose="020B0604020202020204" pitchFamily="34" charset="0"/>
                <a:ea typeface="Calibri" panose="020F0502020204030204" pitchFamily="34" charset="0"/>
                <a:cs typeface="Times New Roman" panose="02020603050405020304" pitchFamily="18" charset="0"/>
              </a:rPr>
              <a:t>them</a:t>
            </a:r>
            <a:r>
              <a:rPr lang="en-US" sz="1600" dirty="0">
                <a:effectLst/>
                <a:latin typeface="Arial" panose="020B0604020202020204" pitchFamily="34" charset="0"/>
                <a:ea typeface="Calibri" panose="020F0502020204030204" pitchFamily="34" charset="0"/>
                <a:cs typeface="Times New Roman" panose="02020603050405020304" pitchFamily="18" charset="0"/>
              </a:rPr>
              <a:t>, the same shall be called great in the kingdom of heaven.</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4E7748F6-117B-4300-8E43-16EC35C3373B}"/>
              </a:ext>
            </a:extLst>
          </p:cNvPr>
          <p:cNvSpPr>
            <a:spLocks noGrp="1"/>
          </p:cNvSpPr>
          <p:nvPr>
            <p:ph type="sldNum" sz="quarter" idx="12"/>
          </p:nvPr>
        </p:nvSpPr>
        <p:spPr>
          <a:xfrm>
            <a:off x="10588300" y="6207057"/>
            <a:ext cx="942788" cy="365125"/>
          </a:xfrm>
        </p:spPr>
        <p:txBody>
          <a:bodyPr>
            <a:normAutofit/>
          </a:bodyPr>
          <a:lstStyle/>
          <a:p>
            <a:pPr>
              <a:spcAft>
                <a:spcPts val="600"/>
              </a:spcAft>
            </a:pPr>
            <a:fld id="{20926163-E7C4-4106-B7C7-FA295E06D549}" type="slidenum">
              <a:rPr lang="en-US">
                <a:solidFill>
                  <a:srgbClr val="FBF9F6"/>
                </a:solidFill>
              </a:rPr>
              <a:pPr>
                <a:spcAft>
                  <a:spcPts val="600"/>
                </a:spcAft>
              </a:pPr>
              <a:t>66</a:t>
            </a:fld>
            <a:endParaRPr lang="en-US">
              <a:solidFill>
                <a:srgbClr val="FBF9F6"/>
              </a:solidFill>
            </a:endParaRPr>
          </a:p>
        </p:txBody>
      </p:sp>
      <p:sp>
        <p:nvSpPr>
          <p:cNvPr id="2" name="Title 1">
            <a:extLst>
              <a:ext uri="{FF2B5EF4-FFF2-40B4-BE49-F238E27FC236}">
                <a16:creationId xmlns:a16="http://schemas.microsoft.com/office/drawing/2014/main" id="{7A0D7BC2-271B-4C00-8EB0-F2A37374DED2}"/>
              </a:ext>
            </a:extLst>
          </p:cNvPr>
          <p:cNvSpPr>
            <a:spLocks noGrp="1"/>
          </p:cNvSpPr>
          <p:nvPr>
            <p:ph type="title"/>
          </p:nvPr>
        </p:nvSpPr>
        <p:spPr>
          <a:xfrm>
            <a:off x="507943" y="81534"/>
            <a:ext cx="4368602" cy="1956841"/>
          </a:xfrm>
          <a:solidFill>
            <a:schemeClr val="bg1"/>
          </a:solidFill>
        </p:spPr>
        <p:txBody>
          <a:bodyPr anchor="b">
            <a:normAutofit fontScale="90000"/>
          </a:bodyPr>
          <a:lstStyle/>
          <a:p>
            <a:pPr algn="ctr">
              <a:lnSpc>
                <a:spcPct val="90000"/>
              </a:lnSpc>
            </a:pPr>
            <a:r>
              <a:rPr lang="en-US" sz="3600" dirty="0"/>
              <a:t>Jesus Declared the Prophetic Nature </a:t>
            </a:r>
            <a:br>
              <a:rPr lang="en-US" sz="3600" dirty="0"/>
            </a:br>
            <a:r>
              <a:rPr lang="en-US" sz="3600" dirty="0"/>
              <a:t>of the Law</a:t>
            </a:r>
            <a:br>
              <a:rPr lang="en-US" sz="3600" dirty="0"/>
            </a:br>
            <a:r>
              <a:rPr lang="en-US" sz="2700" dirty="0"/>
              <a:t>(cont.)</a:t>
            </a:r>
            <a:endParaRPr lang="en-US" sz="3600" dirty="0"/>
          </a:p>
        </p:txBody>
      </p:sp>
      <p:sp>
        <p:nvSpPr>
          <p:cNvPr id="6" name="Freeform: Shape 5">
            <a:extLst>
              <a:ext uri="{FF2B5EF4-FFF2-40B4-BE49-F238E27FC236}">
                <a16:creationId xmlns:a16="http://schemas.microsoft.com/office/drawing/2014/main" id="{959BA997-AB6C-4F50-8A2F-C3B84505DC0B}"/>
              </a:ext>
            </a:extLst>
          </p:cNvPr>
          <p:cNvSpPr/>
          <p:nvPr/>
        </p:nvSpPr>
        <p:spPr>
          <a:xfrm>
            <a:off x="4935895" y="905069"/>
            <a:ext cx="1035698" cy="186613"/>
          </a:xfrm>
          <a:custGeom>
            <a:avLst/>
            <a:gdLst>
              <a:gd name="connsiteX0" fmla="*/ 0 w 1035698"/>
              <a:gd name="connsiteY0" fmla="*/ 0 h 186613"/>
              <a:gd name="connsiteX1" fmla="*/ 0 w 1035698"/>
              <a:gd name="connsiteY1" fmla="*/ 186613 h 186613"/>
              <a:gd name="connsiteX2" fmla="*/ 970384 w 1035698"/>
              <a:gd name="connsiteY2" fmla="*/ 186613 h 186613"/>
              <a:gd name="connsiteX3" fmla="*/ 1035698 w 1035698"/>
              <a:gd name="connsiteY3" fmla="*/ 9331 h 186613"/>
              <a:gd name="connsiteX4" fmla="*/ 0 w 1035698"/>
              <a:gd name="connsiteY4" fmla="*/ 0 h 186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5698" h="186613">
                <a:moveTo>
                  <a:pt x="0" y="0"/>
                </a:moveTo>
                <a:lnTo>
                  <a:pt x="0" y="186613"/>
                </a:lnTo>
                <a:lnTo>
                  <a:pt x="970384" y="186613"/>
                </a:lnTo>
                <a:lnTo>
                  <a:pt x="1035698" y="933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2" descr="What is the meaning of &quot;not one jot or tittle shall pass from the law&quot;? |  NeverThirsty">
            <a:extLst>
              <a:ext uri="{FF2B5EF4-FFF2-40B4-BE49-F238E27FC236}">
                <a16:creationId xmlns:a16="http://schemas.microsoft.com/office/drawing/2014/main" id="{F2F1E0E3-E97E-4DC8-9DF2-E5D846B1363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591" t="36213" r="64094" b="42039"/>
          <a:stretch/>
        </p:blipFill>
        <p:spPr bwMode="auto">
          <a:xfrm>
            <a:off x="410829" y="4205044"/>
            <a:ext cx="1399591" cy="670473"/>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85398783-74B4-45DE-98E8-9E4453BC59EE}"/>
              </a:ext>
            </a:extLst>
          </p:cNvPr>
          <p:cNvSpPr txBox="1"/>
          <p:nvPr/>
        </p:nvSpPr>
        <p:spPr>
          <a:xfrm>
            <a:off x="601486" y="4829436"/>
            <a:ext cx="1404552" cy="954107"/>
          </a:xfrm>
          <a:prstGeom prst="rect">
            <a:avLst/>
          </a:prstGeom>
          <a:noFill/>
        </p:spPr>
        <p:txBody>
          <a:bodyPr wrap="none" rtlCol="0">
            <a:spAutoFit/>
          </a:bodyPr>
          <a:lstStyle/>
          <a:p>
            <a:r>
              <a:rPr lang="en-US" sz="2800" b="1" dirty="0"/>
              <a:t>Jot, </a:t>
            </a:r>
            <a:r>
              <a:rPr lang="en-US" sz="2800" b="1" dirty="0" err="1"/>
              <a:t>Yod</a:t>
            </a:r>
            <a:r>
              <a:rPr lang="en-US" sz="2800" b="1" dirty="0"/>
              <a:t>, or </a:t>
            </a:r>
            <a:br>
              <a:rPr lang="en-US" sz="2800" b="1" dirty="0"/>
            </a:br>
            <a:r>
              <a:rPr lang="en-US" sz="2800" b="1" dirty="0"/>
              <a:t>Smallest Letter</a:t>
            </a:r>
          </a:p>
        </p:txBody>
      </p:sp>
      <p:sp>
        <p:nvSpPr>
          <p:cNvPr id="14" name="TextBox 13">
            <a:extLst>
              <a:ext uri="{FF2B5EF4-FFF2-40B4-BE49-F238E27FC236}">
                <a16:creationId xmlns:a16="http://schemas.microsoft.com/office/drawing/2014/main" id="{AE12D61A-EA86-41E2-A5A3-550F666DCCDE}"/>
              </a:ext>
            </a:extLst>
          </p:cNvPr>
          <p:cNvSpPr txBox="1"/>
          <p:nvPr/>
        </p:nvSpPr>
        <p:spPr>
          <a:xfrm>
            <a:off x="2552308" y="4829436"/>
            <a:ext cx="2383587" cy="954107"/>
          </a:xfrm>
          <a:prstGeom prst="rect">
            <a:avLst/>
          </a:prstGeom>
          <a:noFill/>
        </p:spPr>
        <p:txBody>
          <a:bodyPr wrap="square" rtlCol="0">
            <a:spAutoFit/>
          </a:bodyPr>
          <a:lstStyle/>
          <a:p>
            <a:r>
              <a:rPr lang="en-US" sz="2800" b="1" dirty="0"/>
              <a:t>Tittle or Stroke</a:t>
            </a:r>
            <a:br>
              <a:rPr lang="en-US" sz="2800" b="1" dirty="0"/>
            </a:br>
            <a:r>
              <a:rPr lang="en-US" sz="2800" b="1" dirty="0"/>
              <a:t>an extension or ornament</a:t>
            </a:r>
          </a:p>
        </p:txBody>
      </p:sp>
      <p:sp>
        <p:nvSpPr>
          <p:cNvPr id="7" name="TextBox 6">
            <a:extLst>
              <a:ext uri="{FF2B5EF4-FFF2-40B4-BE49-F238E27FC236}">
                <a16:creationId xmlns:a16="http://schemas.microsoft.com/office/drawing/2014/main" id="{F7F7EFB8-4766-44F4-8155-4214703B43FC}"/>
              </a:ext>
            </a:extLst>
          </p:cNvPr>
          <p:cNvSpPr txBox="1"/>
          <p:nvPr/>
        </p:nvSpPr>
        <p:spPr>
          <a:xfrm>
            <a:off x="3701696" y="4359911"/>
            <a:ext cx="838368" cy="461665"/>
          </a:xfrm>
          <a:prstGeom prst="rect">
            <a:avLst/>
          </a:prstGeom>
          <a:solidFill>
            <a:schemeClr val="bg1"/>
          </a:solidFill>
        </p:spPr>
        <p:txBody>
          <a:bodyPr wrap="square" rtlCol="0">
            <a:spAutoFit/>
          </a:bodyPr>
          <a:lstStyle/>
          <a:p>
            <a:r>
              <a:rPr lang="en-US" sz="2400" b="1" dirty="0"/>
              <a:t>Stroke</a:t>
            </a:r>
          </a:p>
        </p:txBody>
      </p:sp>
      <p:cxnSp>
        <p:nvCxnSpPr>
          <p:cNvPr id="10" name="Straight Arrow Connector 9">
            <a:extLst>
              <a:ext uri="{FF2B5EF4-FFF2-40B4-BE49-F238E27FC236}">
                <a16:creationId xmlns:a16="http://schemas.microsoft.com/office/drawing/2014/main" id="{01650F1D-45DD-4B94-B399-E99286A73E6B}"/>
              </a:ext>
            </a:extLst>
          </p:cNvPr>
          <p:cNvCxnSpPr>
            <a:cxnSpLocks/>
          </p:cNvCxnSpPr>
          <p:nvPr/>
        </p:nvCxnSpPr>
        <p:spPr>
          <a:xfrm flipH="1">
            <a:off x="3408892" y="4652968"/>
            <a:ext cx="291278" cy="9507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E68797AF-BDFA-403D-8EA9-B7D12E24BD6A}"/>
              </a:ext>
            </a:extLst>
          </p:cNvPr>
          <p:cNvSpPr txBox="1">
            <a:spLocks/>
          </p:cNvSpPr>
          <p:nvPr/>
        </p:nvSpPr>
        <p:spPr>
          <a:xfrm>
            <a:off x="640080" y="-1206"/>
            <a:ext cx="4368602" cy="1956841"/>
          </a:xfrm>
          <a:prstGeom prst="rect">
            <a:avLst/>
          </a:prstGeom>
          <a:solidFill>
            <a:schemeClr val="bg1"/>
          </a:solidFill>
        </p:spPr>
        <p:txBody>
          <a:bodyPr vert="horz" lIns="91440" tIns="45720" rIns="91440" bIns="45720" rtlCol="0" anchor="b">
            <a:normAutofit fontScale="92500"/>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lnSpc>
                <a:spcPct val="90000"/>
              </a:lnSpc>
            </a:pPr>
            <a:r>
              <a:rPr lang="en-US" sz="3600" b="1" dirty="0">
                <a:latin typeface="Cavolini" panose="03000502040302020204" pitchFamily="66" charset="0"/>
                <a:cs typeface="Cavolini" panose="03000502040302020204" pitchFamily="66" charset="0"/>
              </a:rPr>
              <a:t>Jesus Declared the Prophetic Nature </a:t>
            </a:r>
            <a:br>
              <a:rPr lang="en-US" sz="3600" b="1" dirty="0">
                <a:latin typeface="Cavolini" panose="03000502040302020204" pitchFamily="66" charset="0"/>
                <a:cs typeface="Cavolini" panose="03000502040302020204" pitchFamily="66" charset="0"/>
              </a:rPr>
            </a:br>
            <a:r>
              <a:rPr lang="en-US" sz="3600" b="1" dirty="0">
                <a:latin typeface="Cavolini" panose="03000502040302020204" pitchFamily="66" charset="0"/>
                <a:cs typeface="Cavolini" panose="03000502040302020204" pitchFamily="66" charset="0"/>
              </a:rPr>
              <a:t>of the Law</a:t>
            </a:r>
            <a:br>
              <a:rPr lang="en-US" sz="3600" b="1" dirty="0">
                <a:latin typeface="Cavolini" panose="03000502040302020204" pitchFamily="66" charset="0"/>
                <a:cs typeface="Cavolini" panose="03000502040302020204" pitchFamily="66" charset="0"/>
              </a:rPr>
            </a:br>
            <a:r>
              <a:rPr lang="en-US" sz="2700" b="1" dirty="0">
                <a:latin typeface="Cavolini" panose="03000502040302020204" pitchFamily="66" charset="0"/>
                <a:cs typeface="Cavolini" panose="03000502040302020204" pitchFamily="66" charset="0"/>
              </a:rPr>
              <a:t>(cont.)</a:t>
            </a:r>
            <a:endParaRPr lang="en-US" sz="3600" b="1" dirty="0">
              <a:latin typeface="Cavolini" panose="03000502040302020204" pitchFamily="66" charset="0"/>
              <a:cs typeface="Cavolini" panose="03000502040302020204" pitchFamily="66" charset="0"/>
            </a:endParaRPr>
          </a:p>
        </p:txBody>
      </p:sp>
      <p:pic>
        <p:nvPicPr>
          <p:cNvPr id="13" name="Picture 12">
            <a:extLst>
              <a:ext uri="{FF2B5EF4-FFF2-40B4-BE49-F238E27FC236}">
                <a16:creationId xmlns:a16="http://schemas.microsoft.com/office/drawing/2014/main" id="{FE455831-7090-43D0-8C7A-F698242E0232}"/>
              </a:ext>
            </a:extLst>
          </p:cNvPr>
          <p:cNvPicPr>
            <a:picLocks noChangeAspect="1"/>
          </p:cNvPicPr>
          <p:nvPr/>
        </p:nvPicPr>
        <p:blipFill>
          <a:blip r:embed="rId4"/>
          <a:stretch>
            <a:fillRect/>
          </a:stretch>
        </p:blipFill>
        <p:spPr>
          <a:xfrm flipV="1">
            <a:off x="1224646" y="2023996"/>
            <a:ext cx="3366015" cy="143309"/>
          </a:xfrm>
          <a:prstGeom prst="rect">
            <a:avLst/>
          </a:prstGeom>
        </p:spPr>
      </p:pic>
      <p:sp>
        <p:nvSpPr>
          <p:cNvPr id="17" name="Freeform: Shape 16">
            <a:extLst>
              <a:ext uri="{FF2B5EF4-FFF2-40B4-BE49-F238E27FC236}">
                <a16:creationId xmlns:a16="http://schemas.microsoft.com/office/drawing/2014/main" id="{A8A1966E-69E4-40BB-A26C-E453B29C0BA0}"/>
              </a:ext>
            </a:extLst>
          </p:cNvPr>
          <p:cNvSpPr/>
          <p:nvPr/>
        </p:nvSpPr>
        <p:spPr>
          <a:xfrm>
            <a:off x="368151" y="5733616"/>
            <a:ext cx="11384820" cy="976766"/>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le 1">
            <a:extLst>
              <a:ext uri="{FF2B5EF4-FFF2-40B4-BE49-F238E27FC236}">
                <a16:creationId xmlns:a16="http://schemas.microsoft.com/office/drawing/2014/main" id="{8D418CDB-93A1-4A60-B0CD-AD0BFD5CA19F}"/>
              </a:ext>
            </a:extLst>
          </p:cNvPr>
          <p:cNvSpPr txBox="1">
            <a:spLocks/>
          </p:cNvSpPr>
          <p:nvPr/>
        </p:nvSpPr>
        <p:spPr>
          <a:xfrm>
            <a:off x="780044" y="5751268"/>
            <a:ext cx="10793661" cy="838566"/>
          </a:xfrm>
          <a:prstGeom prst="rect">
            <a:avLst/>
          </a:prstGeom>
        </p:spPr>
        <p:txBody>
          <a:bodyPr vert="horz" lIns="91440" tIns="45720" rIns="91440" bIns="45720" rtlCol="0" anchor="ctr">
            <a:no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r>
              <a:rPr lang="en-US" sz="2200" b="1" dirty="0">
                <a:solidFill>
                  <a:schemeClr val="bg1"/>
                </a:solidFill>
              </a:rPr>
              <a:t>Jesus declared that, even the smallest    aspect of the least commandment has a    </a:t>
            </a:r>
            <a:br>
              <a:rPr lang="en-US" sz="2200" b="1" dirty="0">
                <a:solidFill>
                  <a:schemeClr val="bg1"/>
                </a:solidFill>
              </a:rPr>
            </a:br>
            <a:r>
              <a:rPr lang="en-US" sz="2200" b="1" dirty="0">
                <a:solidFill>
                  <a:schemeClr val="bg1"/>
                </a:solidFill>
              </a:rPr>
              <a:t>  prophetic element, that will be fulfilled   before Heaven and Earth shall pass</a:t>
            </a:r>
          </a:p>
        </p:txBody>
      </p:sp>
      <p:pic>
        <p:nvPicPr>
          <p:cNvPr id="21" name="Picture 20">
            <a:extLst>
              <a:ext uri="{FF2B5EF4-FFF2-40B4-BE49-F238E27FC236}">
                <a16:creationId xmlns:a16="http://schemas.microsoft.com/office/drawing/2014/main" id="{A90F2901-227C-4796-921F-CA1C922C01B9}"/>
              </a:ext>
            </a:extLst>
          </p:cNvPr>
          <p:cNvPicPr>
            <a:picLocks noChangeAspect="1"/>
          </p:cNvPicPr>
          <p:nvPr/>
        </p:nvPicPr>
        <p:blipFill rotWithShape="1">
          <a:blip r:embed="rId5"/>
          <a:srcRect l="48949" b="52831"/>
          <a:stretch/>
        </p:blipFill>
        <p:spPr>
          <a:xfrm>
            <a:off x="5730544" y="5738321"/>
            <a:ext cx="6041088" cy="468736"/>
          </a:xfrm>
          <a:prstGeom prst="rect">
            <a:avLst/>
          </a:prstGeom>
        </p:spPr>
      </p:pic>
      <p:pic>
        <p:nvPicPr>
          <p:cNvPr id="29" name="Picture 28">
            <a:extLst>
              <a:ext uri="{FF2B5EF4-FFF2-40B4-BE49-F238E27FC236}">
                <a16:creationId xmlns:a16="http://schemas.microsoft.com/office/drawing/2014/main" id="{4E87A590-1BB9-486D-BCC2-D98FC37CEBF7}"/>
              </a:ext>
            </a:extLst>
          </p:cNvPr>
          <p:cNvPicPr>
            <a:picLocks noChangeAspect="1"/>
          </p:cNvPicPr>
          <p:nvPr/>
        </p:nvPicPr>
        <p:blipFill rotWithShape="1">
          <a:blip r:embed="rId5"/>
          <a:srcRect l="50329" t="43242" b="-275"/>
          <a:stretch/>
        </p:blipFill>
        <p:spPr>
          <a:xfrm>
            <a:off x="5899637" y="6155318"/>
            <a:ext cx="5877792" cy="566752"/>
          </a:xfrm>
          <a:prstGeom prst="rect">
            <a:avLst/>
          </a:prstGeom>
        </p:spPr>
      </p:pic>
      <p:sp>
        <p:nvSpPr>
          <p:cNvPr id="32" name="Slide Number Placeholder 3">
            <a:extLst>
              <a:ext uri="{FF2B5EF4-FFF2-40B4-BE49-F238E27FC236}">
                <a16:creationId xmlns:a16="http://schemas.microsoft.com/office/drawing/2014/main" id="{F2683092-64FD-4261-9369-9F11FA72F82E}"/>
              </a:ext>
            </a:extLst>
          </p:cNvPr>
          <p:cNvSpPr txBox="1">
            <a:spLocks/>
          </p:cNvSpPr>
          <p:nvPr/>
        </p:nvSpPr>
        <p:spPr>
          <a:xfrm>
            <a:off x="10775114" y="6423369"/>
            <a:ext cx="942788" cy="365125"/>
          </a:xfrm>
          <a:prstGeom prst="rect">
            <a:avLst/>
          </a:prstGeom>
        </p:spPr>
        <p:txBody>
          <a:bodyPr vert="horz" lIns="91440" tIns="45720" rIns="91440" bIns="45720" rtlCol="0" anchor="ctr">
            <a:normAutofit/>
          </a:bodyPr>
          <a:lstStyle>
            <a:defPPr>
              <a:defRPr lang="en-US"/>
            </a:defPPr>
            <a:lvl1pPr marL="0" algn="r" defTabSz="914400" rtl="0" eaLnBrk="1" latinLnBrk="0" hangingPunct="1">
              <a:defRPr sz="1400" b="1" kern="1200">
                <a:solidFill>
                  <a:schemeClr val="tx1"/>
                </a:solidFill>
                <a:latin typeface="Arial Black" panose="020B0A040201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20926163-E7C4-4106-B7C7-FA295E06D549}" type="slidenum">
              <a:rPr lang="en-US" smtClean="0">
                <a:solidFill>
                  <a:srgbClr val="FBF9F6"/>
                </a:solidFill>
              </a:rPr>
              <a:pPr>
                <a:spcAft>
                  <a:spcPts val="600"/>
                </a:spcAft>
              </a:pPr>
              <a:t>66</a:t>
            </a:fld>
            <a:endParaRPr lang="en-US">
              <a:solidFill>
                <a:srgbClr val="FBF9F6"/>
              </a:solidFill>
            </a:endParaRPr>
          </a:p>
        </p:txBody>
      </p:sp>
      <p:pic>
        <p:nvPicPr>
          <p:cNvPr id="33" name="Picture 32">
            <a:extLst>
              <a:ext uri="{FF2B5EF4-FFF2-40B4-BE49-F238E27FC236}">
                <a16:creationId xmlns:a16="http://schemas.microsoft.com/office/drawing/2014/main" id="{7AED76E0-6330-4A69-B62F-8AD9CE82214C}"/>
              </a:ext>
            </a:extLst>
          </p:cNvPr>
          <p:cNvPicPr>
            <a:picLocks noChangeAspect="1"/>
          </p:cNvPicPr>
          <p:nvPr/>
        </p:nvPicPr>
        <p:blipFill>
          <a:blip r:embed="rId6"/>
          <a:stretch>
            <a:fillRect/>
          </a:stretch>
        </p:blipFill>
        <p:spPr>
          <a:xfrm>
            <a:off x="2975519" y="4341541"/>
            <a:ext cx="485775" cy="552450"/>
          </a:xfrm>
          <a:prstGeom prst="rect">
            <a:avLst/>
          </a:prstGeom>
        </p:spPr>
      </p:pic>
    </p:spTree>
    <p:extLst>
      <p:ext uri="{BB962C8B-B14F-4D97-AF65-F5344CB8AC3E}">
        <p14:creationId xmlns:p14="http://schemas.microsoft.com/office/powerpoint/2010/main" val="385613885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9D0401A-9331-43A7-BAEE-CA204E88ADD0}"/>
              </a:ext>
            </a:extLst>
          </p:cNvPr>
          <p:cNvSpPr/>
          <p:nvPr/>
        </p:nvSpPr>
        <p:spPr>
          <a:xfrm>
            <a:off x="774437" y="765107"/>
            <a:ext cx="10928578"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2" descr="About us - Meaning Makers">
            <a:extLst>
              <a:ext uri="{FF2B5EF4-FFF2-40B4-BE49-F238E27FC236}">
                <a16:creationId xmlns:a16="http://schemas.microsoft.com/office/drawing/2014/main" id="{CDECD938-6B9D-43C4-8547-0D6BE6E50D9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26901"/>
          <a:stretch/>
        </p:blipFill>
        <p:spPr bwMode="auto">
          <a:xfrm flipH="1">
            <a:off x="7456422" y="3271903"/>
            <a:ext cx="3861613" cy="3586097"/>
          </a:xfrm>
          <a:prstGeom prst="rect">
            <a:avLst/>
          </a:prstGeom>
          <a:noFill/>
          <a:extLst>
            <a:ext uri="{909E8E84-426E-40DD-AFC4-6F175D3DCCD1}">
              <a14:hiddenFill xmlns:a14="http://schemas.microsoft.com/office/drawing/2010/main">
                <a:solidFill>
                  <a:srgbClr val="FFFFFF"/>
                </a:solidFill>
              </a14:hiddenFill>
            </a:ext>
          </a:extLst>
        </p:spPr>
      </p:pic>
      <p:sp>
        <p:nvSpPr>
          <p:cNvPr id="10" name="Speech Bubble: Oval 9">
            <a:extLst>
              <a:ext uri="{FF2B5EF4-FFF2-40B4-BE49-F238E27FC236}">
                <a16:creationId xmlns:a16="http://schemas.microsoft.com/office/drawing/2014/main" id="{F1F11620-D158-4EB7-8D80-8C9AE907ED46}"/>
              </a:ext>
            </a:extLst>
          </p:cNvPr>
          <p:cNvSpPr/>
          <p:nvPr/>
        </p:nvSpPr>
        <p:spPr>
          <a:xfrm>
            <a:off x="319887" y="51423"/>
            <a:ext cx="7495701" cy="4780194"/>
          </a:xfrm>
          <a:prstGeom prst="wedgeEllipseCallout">
            <a:avLst>
              <a:gd name="adj1" fmla="val 49601"/>
              <a:gd name="adj2" fmla="val 40669"/>
            </a:avLst>
          </a:prstGeom>
          <a:solidFill>
            <a:schemeClr val="bg1"/>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940CD4AB-8855-45C0-A28A-A6530790E43B}"/>
              </a:ext>
            </a:extLst>
          </p:cNvPr>
          <p:cNvSpPr>
            <a:spLocks noGrp="1"/>
          </p:cNvSpPr>
          <p:nvPr>
            <p:ph type="sldNum" sz="quarter" idx="12"/>
          </p:nvPr>
        </p:nvSpPr>
        <p:spPr/>
        <p:txBody>
          <a:bodyPr/>
          <a:lstStyle/>
          <a:p>
            <a:fld id="{20926163-E7C4-4106-B7C7-FA295E06D549}" type="slidenum">
              <a:rPr lang="en-US" smtClean="0"/>
              <a:pPr/>
              <a:t>67</a:t>
            </a:fld>
            <a:endParaRPr lang="en-US" dirty="0"/>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1430693" y="798713"/>
            <a:ext cx="6117772" cy="2650067"/>
          </a:xfrm>
        </p:spPr>
        <p:txBody>
          <a:bodyPr>
            <a:noAutofit/>
          </a:bodyPr>
          <a:lstStyle/>
          <a:p>
            <a:r>
              <a:rPr lang="en-US" sz="3600" dirty="0">
                <a:latin typeface="Calibri" panose="020F0502020204030204" pitchFamily="34" charset="0"/>
                <a:cs typeface="Calibri" panose="020F0502020204030204" pitchFamily="34" charset="0"/>
              </a:rPr>
              <a:t>Why is it important to understand that the Laws and Statutes of God are Prophetic?</a:t>
            </a:r>
          </a:p>
        </p:txBody>
      </p:sp>
      <p:pic>
        <p:nvPicPr>
          <p:cNvPr id="7" name="Picture 2" descr="Matthew">
            <a:extLst>
              <a:ext uri="{FF2B5EF4-FFF2-40B4-BE49-F238E27FC236}">
                <a16:creationId xmlns:a16="http://schemas.microsoft.com/office/drawing/2014/main" id="{206BBAED-2945-41D6-AEC7-30C07613537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02"/>
          <a:stretch/>
        </p:blipFill>
        <p:spPr bwMode="auto">
          <a:xfrm>
            <a:off x="8659271" y="0"/>
            <a:ext cx="3532729" cy="3316002"/>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extLst>
            <a:ext uri="{909E8E84-426E-40DD-AFC4-6F175D3DCCD1}">
              <a14:hiddenFill xmlns:a14="http://schemas.microsoft.com/office/drawing/2010/main">
                <a:solidFill>
                  <a:srgbClr val="FFFFFF"/>
                </a:solidFill>
              </a14:hiddenFill>
            </a:ext>
          </a:extLst>
        </p:spPr>
      </p:pic>
      <p:pic>
        <p:nvPicPr>
          <p:cNvPr id="12" name="Picture 2" descr="About us - Meaning Makers">
            <a:extLst>
              <a:ext uri="{FF2B5EF4-FFF2-40B4-BE49-F238E27FC236}">
                <a16:creationId xmlns:a16="http://schemas.microsoft.com/office/drawing/2014/main" id="{26933633-469F-43CB-A9C1-89592ED9B28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62624" b="50467"/>
          <a:stretch/>
        </p:blipFill>
        <p:spPr bwMode="auto">
          <a:xfrm>
            <a:off x="10151488" y="3311135"/>
            <a:ext cx="1219638" cy="19070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56781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bout us - Meaning Makers">
            <a:extLst>
              <a:ext uri="{FF2B5EF4-FFF2-40B4-BE49-F238E27FC236}">
                <a16:creationId xmlns:a16="http://schemas.microsoft.com/office/drawing/2014/main" id="{061D074D-A4A9-4002-8572-86541F7ECB0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26901"/>
          <a:stretch/>
        </p:blipFill>
        <p:spPr bwMode="auto">
          <a:xfrm flipH="1">
            <a:off x="7260477" y="3605312"/>
            <a:ext cx="3532730" cy="328067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About us - Meaning Makers">
            <a:extLst>
              <a:ext uri="{FF2B5EF4-FFF2-40B4-BE49-F238E27FC236}">
                <a16:creationId xmlns:a16="http://schemas.microsoft.com/office/drawing/2014/main" id="{7165C241-4FD3-499B-9473-9FD49F64D49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62624" b="50467"/>
          <a:stretch/>
        </p:blipFill>
        <p:spPr bwMode="auto">
          <a:xfrm>
            <a:off x="9731610" y="3518501"/>
            <a:ext cx="1219638" cy="1907076"/>
          </a:xfrm>
          <a:prstGeom prst="rect">
            <a:avLst/>
          </a:prstGeom>
          <a:noFill/>
          <a:extLst>
            <a:ext uri="{909E8E84-426E-40DD-AFC4-6F175D3DCCD1}">
              <a14:hiddenFill xmlns:a14="http://schemas.microsoft.com/office/drawing/2010/main">
                <a:solidFill>
                  <a:srgbClr val="FFFFFF"/>
                </a:solidFill>
              </a14:hiddenFill>
            </a:ext>
          </a:extLst>
        </p:spPr>
      </p:pic>
      <p:sp>
        <p:nvSpPr>
          <p:cNvPr id="4" name="Slide Number Placeholder 3">
            <a:extLst>
              <a:ext uri="{FF2B5EF4-FFF2-40B4-BE49-F238E27FC236}">
                <a16:creationId xmlns:a16="http://schemas.microsoft.com/office/drawing/2014/main" id="{940CD4AB-8855-45C0-A28A-A6530790E43B}"/>
              </a:ext>
            </a:extLst>
          </p:cNvPr>
          <p:cNvSpPr>
            <a:spLocks noGrp="1"/>
          </p:cNvSpPr>
          <p:nvPr>
            <p:ph type="sldNum" sz="quarter" idx="12"/>
          </p:nvPr>
        </p:nvSpPr>
        <p:spPr/>
        <p:txBody>
          <a:bodyPr/>
          <a:lstStyle/>
          <a:p>
            <a:fld id="{20926163-E7C4-4106-B7C7-FA295E06D549}" type="slidenum">
              <a:rPr lang="en-US" smtClean="0"/>
              <a:pPr/>
              <a:t>68</a:t>
            </a:fld>
            <a:endParaRPr lang="en-US" dirty="0"/>
          </a:p>
        </p:txBody>
      </p:sp>
      <p:sp>
        <p:nvSpPr>
          <p:cNvPr id="6" name="Rectangle 5">
            <a:extLst>
              <a:ext uri="{FF2B5EF4-FFF2-40B4-BE49-F238E27FC236}">
                <a16:creationId xmlns:a16="http://schemas.microsoft.com/office/drawing/2014/main" id="{29D0401A-9331-43A7-BAEE-CA204E88ADD0}"/>
              </a:ext>
            </a:extLst>
          </p:cNvPr>
          <p:cNvSpPr/>
          <p:nvPr/>
        </p:nvSpPr>
        <p:spPr>
          <a:xfrm>
            <a:off x="774437" y="765107"/>
            <a:ext cx="10928578"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peech Bubble: Oval 4">
            <a:extLst>
              <a:ext uri="{FF2B5EF4-FFF2-40B4-BE49-F238E27FC236}">
                <a16:creationId xmlns:a16="http://schemas.microsoft.com/office/drawing/2014/main" id="{24094400-3FB8-44D1-8E04-9D8D6167BC94}"/>
              </a:ext>
            </a:extLst>
          </p:cNvPr>
          <p:cNvSpPr/>
          <p:nvPr/>
        </p:nvSpPr>
        <p:spPr>
          <a:xfrm>
            <a:off x="182628" y="118378"/>
            <a:ext cx="7495701" cy="4780194"/>
          </a:xfrm>
          <a:prstGeom prst="wedgeEllipseCallout">
            <a:avLst>
              <a:gd name="adj1" fmla="val 51095"/>
              <a:gd name="adj2" fmla="val 47500"/>
            </a:avLst>
          </a:prstGeom>
          <a:solidFill>
            <a:srgbClr val="FFFF99"/>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550506" y="541168"/>
            <a:ext cx="6690052" cy="4040154"/>
          </a:xfrm>
        </p:spPr>
        <p:txBody>
          <a:bodyPr>
            <a:noAutofit/>
          </a:bodyPr>
          <a:lstStyle/>
          <a:p>
            <a:pPr algn="ctr"/>
            <a:r>
              <a:rPr lang="en-US" sz="2400" dirty="0">
                <a:latin typeface="Calibri" panose="020F0502020204030204" pitchFamily="34" charset="0"/>
                <a:cs typeface="Calibri" panose="020F0502020204030204" pitchFamily="34" charset="0"/>
              </a:rPr>
              <a:t>Understanding that the Laws and </a:t>
            </a:r>
            <a:br>
              <a:rPr lang="en-US" sz="2400" dirty="0">
                <a:latin typeface="Calibri" panose="020F0502020204030204" pitchFamily="34" charset="0"/>
                <a:cs typeface="Calibri" panose="020F0502020204030204" pitchFamily="34" charset="0"/>
              </a:rPr>
            </a:br>
            <a:r>
              <a:rPr lang="en-US" sz="2400" dirty="0">
                <a:latin typeface="Calibri" panose="020F0502020204030204" pitchFamily="34" charset="0"/>
                <a:cs typeface="Calibri" panose="020F0502020204030204" pitchFamily="34" charset="0"/>
              </a:rPr>
              <a:t>Statutes of God have a prophetic nature, opens our eyes to the wonderous things of God’s Laws (Psalm 119:18) …</a:t>
            </a:r>
            <a:br>
              <a:rPr lang="en-US" sz="2400" dirty="0">
                <a:latin typeface="Calibri" panose="020F0502020204030204" pitchFamily="34" charset="0"/>
                <a:cs typeface="Calibri" panose="020F0502020204030204" pitchFamily="34" charset="0"/>
              </a:rPr>
            </a:br>
            <a:br>
              <a:rPr lang="en-US" sz="900" dirty="0">
                <a:latin typeface="Calibri" panose="020F0502020204030204" pitchFamily="34" charset="0"/>
                <a:cs typeface="Calibri" panose="020F0502020204030204" pitchFamily="34" charset="0"/>
              </a:rPr>
            </a:br>
            <a:r>
              <a:rPr lang="en-US" sz="2400" dirty="0">
                <a:latin typeface="Calibri" panose="020F0502020204030204" pitchFamily="34" charset="0"/>
                <a:cs typeface="Calibri" panose="020F0502020204030204" pitchFamily="34" charset="0"/>
              </a:rPr>
              <a:t>… We always look at the Books of the Prophets to try to understand the things that God has shown regarding our future salvation … </a:t>
            </a:r>
            <a:br>
              <a:rPr lang="en-US" sz="2400" dirty="0">
                <a:latin typeface="Calibri" panose="020F0502020204030204" pitchFamily="34" charset="0"/>
                <a:cs typeface="Calibri" panose="020F0502020204030204" pitchFamily="34" charset="0"/>
              </a:rPr>
            </a:br>
            <a:r>
              <a:rPr lang="en-US" sz="2400" dirty="0">
                <a:latin typeface="Calibri" panose="020F0502020204030204" pitchFamily="34" charset="0"/>
                <a:cs typeface="Calibri" panose="020F0502020204030204" pitchFamily="34" charset="0"/>
              </a:rPr>
              <a:t>… but the Laws of God provide a </a:t>
            </a:r>
            <a:br>
              <a:rPr lang="en-US" sz="2400" dirty="0">
                <a:latin typeface="Calibri" panose="020F0502020204030204" pitchFamily="34" charset="0"/>
                <a:cs typeface="Calibri" panose="020F0502020204030204" pitchFamily="34" charset="0"/>
              </a:rPr>
            </a:br>
            <a:r>
              <a:rPr lang="en-US" sz="2400" dirty="0">
                <a:latin typeface="Calibri" panose="020F0502020204030204" pitchFamily="34" charset="0"/>
                <a:cs typeface="Calibri" panose="020F0502020204030204" pitchFamily="34" charset="0"/>
              </a:rPr>
              <a:t>prophetic blueprint as well!!</a:t>
            </a:r>
          </a:p>
        </p:txBody>
      </p:sp>
      <p:pic>
        <p:nvPicPr>
          <p:cNvPr id="8" name="Picture 2" descr="Matthew">
            <a:extLst>
              <a:ext uri="{FF2B5EF4-FFF2-40B4-BE49-F238E27FC236}">
                <a16:creationId xmlns:a16="http://schemas.microsoft.com/office/drawing/2014/main" id="{4F9AE924-77C4-49ED-8592-6505FE2694B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02"/>
          <a:stretch/>
        </p:blipFill>
        <p:spPr bwMode="auto">
          <a:xfrm>
            <a:off x="8659271" y="0"/>
            <a:ext cx="3532729" cy="3316002"/>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221608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16652C-FA63-4AAE-9EAF-18694AD7575C}"/>
              </a:ext>
            </a:extLst>
          </p:cNvPr>
          <p:cNvSpPr>
            <a:spLocks noGrp="1"/>
          </p:cNvSpPr>
          <p:nvPr>
            <p:ph type="title"/>
          </p:nvPr>
        </p:nvSpPr>
        <p:spPr>
          <a:xfrm>
            <a:off x="319596" y="2871305"/>
            <a:ext cx="11203620" cy="557695"/>
          </a:xfrm>
        </p:spPr>
        <p:txBody>
          <a:bodyPr>
            <a:normAutofit fontScale="90000"/>
          </a:bodyPr>
          <a:lstStyle/>
          <a:p>
            <a:pPr algn="ctr"/>
            <a:r>
              <a:rPr lang="en-US" dirty="0"/>
              <a:t>The Prophetic Pattern </a:t>
            </a:r>
            <a:br>
              <a:rPr lang="en-US" dirty="0"/>
            </a:br>
            <a:r>
              <a:rPr lang="en-US" dirty="0"/>
              <a:t>for God’s Salvation Plan</a:t>
            </a:r>
          </a:p>
        </p:txBody>
      </p:sp>
      <p:sp>
        <p:nvSpPr>
          <p:cNvPr id="4" name="Slide Number Placeholder 3">
            <a:extLst>
              <a:ext uri="{FF2B5EF4-FFF2-40B4-BE49-F238E27FC236}">
                <a16:creationId xmlns:a16="http://schemas.microsoft.com/office/drawing/2014/main" id="{B89B0D9B-6E56-44BA-B5CF-BC9A2BEFD496}"/>
              </a:ext>
            </a:extLst>
          </p:cNvPr>
          <p:cNvSpPr>
            <a:spLocks noGrp="1"/>
          </p:cNvSpPr>
          <p:nvPr>
            <p:ph type="sldNum" sz="quarter" idx="12"/>
          </p:nvPr>
        </p:nvSpPr>
        <p:spPr/>
        <p:txBody>
          <a:bodyPr/>
          <a:lstStyle/>
          <a:p>
            <a:fld id="{20926163-E7C4-4106-B7C7-FA295E06D549}" type="slidenum">
              <a:rPr lang="en-US" smtClean="0"/>
              <a:pPr/>
              <a:t>69</a:t>
            </a:fld>
            <a:endParaRPr lang="en-US" dirty="0"/>
          </a:p>
        </p:txBody>
      </p:sp>
    </p:spTree>
    <p:extLst>
      <p:ext uri="{BB962C8B-B14F-4D97-AF65-F5344CB8AC3E}">
        <p14:creationId xmlns:p14="http://schemas.microsoft.com/office/powerpoint/2010/main" val="22662543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4F8797-925E-4248-BB5D-006E51A6B9DD}"/>
              </a:ext>
            </a:extLst>
          </p:cNvPr>
          <p:cNvSpPr>
            <a:spLocks noGrp="1"/>
          </p:cNvSpPr>
          <p:nvPr>
            <p:ph type="title"/>
          </p:nvPr>
        </p:nvSpPr>
        <p:spPr>
          <a:xfrm>
            <a:off x="4394447" y="329184"/>
            <a:ext cx="7563774" cy="1783080"/>
          </a:xfrm>
        </p:spPr>
        <p:txBody>
          <a:bodyPr anchor="b">
            <a:normAutofit fontScale="90000"/>
          </a:bodyPr>
          <a:lstStyle/>
          <a:p>
            <a:pPr algn="ctr">
              <a:lnSpc>
                <a:spcPct val="90000"/>
              </a:lnSpc>
            </a:pPr>
            <a:r>
              <a:rPr lang="en-US" dirty="0"/>
              <a:t>“Thou Shalt Not Steal”</a:t>
            </a:r>
            <a:br>
              <a:rPr lang="en-US" dirty="0"/>
            </a:br>
            <a:r>
              <a:rPr lang="en-US" dirty="0"/>
              <a:t>has “Underlying Statutes” </a:t>
            </a:r>
            <a:br>
              <a:rPr lang="en-US" dirty="0"/>
            </a:br>
            <a:r>
              <a:rPr lang="en-US" dirty="0"/>
              <a:t>with “Tailored Judgements”</a:t>
            </a:r>
          </a:p>
        </p:txBody>
      </p:sp>
      <p:sp>
        <p:nvSpPr>
          <p:cNvPr id="3" name="Content Placeholder 2">
            <a:extLst>
              <a:ext uri="{FF2B5EF4-FFF2-40B4-BE49-F238E27FC236}">
                <a16:creationId xmlns:a16="http://schemas.microsoft.com/office/drawing/2014/main" id="{141BDBD7-95E0-4D33-B99D-406DBBE0675C}"/>
              </a:ext>
            </a:extLst>
          </p:cNvPr>
          <p:cNvSpPr>
            <a:spLocks noGrp="1"/>
          </p:cNvSpPr>
          <p:nvPr>
            <p:ph idx="1"/>
          </p:nvPr>
        </p:nvSpPr>
        <p:spPr>
          <a:xfrm>
            <a:off x="4229831" y="2214905"/>
            <a:ext cx="7563774" cy="3991481"/>
          </a:xfrm>
        </p:spPr>
        <p:txBody>
          <a:bodyPr>
            <a:normAutofit/>
          </a:bodyPr>
          <a:lstStyle/>
          <a:p>
            <a:pPr>
              <a:lnSpc>
                <a:spcPct val="90000"/>
              </a:lnSpc>
            </a:pPr>
            <a:r>
              <a:rPr lang="en-US" sz="2000" dirty="0"/>
              <a:t>What if the stolen item cannot not be returned because it was willingly sold or destroyed?</a:t>
            </a:r>
          </a:p>
          <a:p>
            <a:pPr lvl="1">
              <a:lnSpc>
                <a:spcPct val="90000"/>
              </a:lnSpc>
              <a:spcBef>
                <a:spcPts val="1200"/>
              </a:spcBef>
            </a:pPr>
            <a:r>
              <a:rPr lang="en-US" dirty="0"/>
              <a:t>Additional restitution was to be paid … up to five-fold (Exodus 22:1)</a:t>
            </a:r>
            <a:br>
              <a:rPr lang="en-US" sz="2000" dirty="0"/>
            </a:br>
            <a:endParaRPr lang="en-US" sz="1100" dirty="0"/>
          </a:p>
          <a:p>
            <a:pPr>
              <a:lnSpc>
                <a:spcPct val="90000"/>
              </a:lnSpc>
            </a:pPr>
            <a:r>
              <a:rPr lang="en-US" sz="2000" dirty="0"/>
              <a:t>What if the item was borrowed (not stolen) and either lost or unintentionally destroyed?</a:t>
            </a:r>
          </a:p>
          <a:p>
            <a:pPr lvl="1">
              <a:lnSpc>
                <a:spcPct val="90000"/>
              </a:lnSpc>
              <a:spcBef>
                <a:spcPts val="1200"/>
              </a:spcBef>
            </a:pPr>
            <a:r>
              <a:rPr lang="en-US" dirty="0"/>
              <a:t>Restitution is “one-fold” to restore the value of the lost item (Exodus 22:14)</a:t>
            </a:r>
          </a:p>
        </p:txBody>
      </p:sp>
      <p:sp>
        <p:nvSpPr>
          <p:cNvPr id="4" name="Slide Number Placeholder 3">
            <a:extLst>
              <a:ext uri="{FF2B5EF4-FFF2-40B4-BE49-F238E27FC236}">
                <a16:creationId xmlns:a16="http://schemas.microsoft.com/office/drawing/2014/main" id="{3369EC28-A608-4991-8AEC-1775CBA6EAC3}"/>
              </a:ext>
            </a:extLst>
          </p:cNvPr>
          <p:cNvSpPr>
            <a:spLocks noGrp="1"/>
          </p:cNvSpPr>
          <p:nvPr>
            <p:ph type="sldNum" sz="quarter" idx="12"/>
          </p:nvPr>
        </p:nvSpPr>
        <p:spPr>
          <a:xfrm>
            <a:off x="10186416" y="6356350"/>
            <a:ext cx="1371600" cy="365125"/>
          </a:xfrm>
        </p:spPr>
        <p:txBody>
          <a:bodyPr>
            <a:normAutofit/>
          </a:bodyPr>
          <a:lstStyle/>
          <a:p>
            <a:pPr>
              <a:spcAft>
                <a:spcPts val="600"/>
              </a:spcAft>
            </a:pPr>
            <a:fld id="{20926163-E7C4-4106-B7C7-FA295E06D549}" type="slidenum">
              <a:rPr lang="en-US" smtClean="0"/>
              <a:pPr>
                <a:spcAft>
                  <a:spcPts val="600"/>
                </a:spcAft>
              </a:pPr>
              <a:t>7</a:t>
            </a:fld>
            <a:endParaRPr lang="en-US"/>
          </a:p>
        </p:txBody>
      </p:sp>
      <p:sp>
        <p:nvSpPr>
          <p:cNvPr id="5" name="Freeform: Shape 4">
            <a:extLst>
              <a:ext uri="{FF2B5EF4-FFF2-40B4-BE49-F238E27FC236}">
                <a16:creationId xmlns:a16="http://schemas.microsoft.com/office/drawing/2014/main" id="{ABC219A2-68BB-4050-B6AF-E51C262E3F98}"/>
              </a:ext>
            </a:extLst>
          </p:cNvPr>
          <p:cNvSpPr/>
          <p:nvPr/>
        </p:nvSpPr>
        <p:spPr>
          <a:xfrm>
            <a:off x="845743" y="5206875"/>
            <a:ext cx="10497466" cy="1481328"/>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a:extLst>
              <a:ext uri="{FF2B5EF4-FFF2-40B4-BE49-F238E27FC236}">
                <a16:creationId xmlns:a16="http://schemas.microsoft.com/office/drawing/2014/main" id="{10004D03-FFBD-4A0E-9B1A-45379EAE5F4E}"/>
              </a:ext>
            </a:extLst>
          </p:cNvPr>
          <p:cNvSpPr txBox="1">
            <a:spLocks/>
          </p:cNvSpPr>
          <p:nvPr/>
        </p:nvSpPr>
        <p:spPr>
          <a:xfrm>
            <a:off x="1296139" y="5405379"/>
            <a:ext cx="9404122" cy="1069196"/>
          </a:xfrm>
          <a:prstGeom prst="rect">
            <a:avLst/>
          </a:prstGeom>
        </p:spPr>
        <p:txBody>
          <a:bodyPr vert="horz" lIns="91440" tIns="45720" rIns="91440" bIns="45720" rtlCol="0" anchor="t">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en-US" sz="2800" b="1" dirty="0">
                <a:solidFill>
                  <a:schemeClr val="bg1"/>
                </a:solidFill>
                <a:effectLst>
                  <a:outerShdw blurRad="38100" dist="38100" dir="2700000" algn="tl">
                    <a:srgbClr val="000000">
                      <a:alpha val="43137"/>
                    </a:srgbClr>
                  </a:outerShdw>
                </a:effectLst>
              </a:rPr>
              <a:t>In the structure of God’s Law </a:t>
            </a:r>
            <a:br>
              <a:rPr lang="en-US" sz="2800" b="1" dirty="0">
                <a:solidFill>
                  <a:schemeClr val="bg1"/>
                </a:solidFill>
                <a:effectLst>
                  <a:outerShdw blurRad="38100" dist="38100" dir="2700000" algn="tl">
                    <a:srgbClr val="000000">
                      <a:alpha val="43137"/>
                    </a:srgbClr>
                  </a:outerShdw>
                </a:effectLst>
              </a:rPr>
            </a:br>
            <a:r>
              <a:rPr lang="en-US" sz="2800" b="1" dirty="0">
                <a:solidFill>
                  <a:schemeClr val="bg1"/>
                </a:solidFill>
                <a:effectLst>
                  <a:outerShdw blurRad="38100" dist="38100" dir="2700000" algn="tl">
                    <a:srgbClr val="000000">
                      <a:alpha val="43137"/>
                    </a:srgbClr>
                  </a:outerShdw>
                </a:effectLst>
              </a:rPr>
              <a:t>Judgments are “Tailored” to “Fit the Crime”</a:t>
            </a:r>
          </a:p>
        </p:txBody>
      </p:sp>
      <p:grpSp>
        <p:nvGrpSpPr>
          <p:cNvPr id="11" name="Group 10">
            <a:extLst>
              <a:ext uri="{FF2B5EF4-FFF2-40B4-BE49-F238E27FC236}">
                <a16:creationId xmlns:a16="http://schemas.microsoft.com/office/drawing/2014/main" id="{62C2CFE6-3150-43B0-83EB-6D7799BCFEBA}"/>
              </a:ext>
            </a:extLst>
          </p:cNvPr>
          <p:cNvGrpSpPr/>
          <p:nvPr/>
        </p:nvGrpSpPr>
        <p:grpSpPr>
          <a:xfrm>
            <a:off x="20" y="10"/>
            <a:ext cx="4041316" cy="4193753"/>
            <a:chOff x="20" y="10"/>
            <a:chExt cx="4041316" cy="4193753"/>
          </a:xfrm>
        </p:grpSpPr>
        <p:pic>
          <p:nvPicPr>
            <p:cNvPr id="17" name="Picture 16">
              <a:extLst>
                <a:ext uri="{FF2B5EF4-FFF2-40B4-BE49-F238E27FC236}">
                  <a16:creationId xmlns:a16="http://schemas.microsoft.com/office/drawing/2014/main" id="{10031FDD-4F8F-4CD8-8A2B-DEE3B1B167E5}"/>
                </a:ext>
              </a:extLst>
            </p:cNvPr>
            <p:cNvPicPr>
              <a:picLocks noChangeAspect="1"/>
            </p:cNvPicPr>
            <p:nvPr/>
          </p:nvPicPr>
          <p:blipFill rotWithShape="1">
            <a:blip r:embed="rId2"/>
            <a:srcRect l="30589" r="5329"/>
            <a:stretch/>
          </p:blipFill>
          <p:spPr>
            <a:xfrm>
              <a:off x="20" y="10"/>
              <a:ext cx="4041316" cy="4193753"/>
            </a:xfrm>
            <a:custGeom>
              <a:avLst/>
              <a:gdLst/>
              <a:ahLst/>
              <a:cxnLst/>
              <a:rect l="l" t="t" r="r" b="b"/>
              <a:pathLst>
                <a:path w="4041336" h="4193763">
                  <a:moveTo>
                    <a:pt x="0" y="0"/>
                  </a:moveTo>
                  <a:lnTo>
                    <a:pt x="4019848" y="0"/>
                  </a:lnTo>
                  <a:lnTo>
                    <a:pt x="4021195" y="11419"/>
                  </a:lnTo>
                  <a:cubicBezTo>
                    <a:pt x="4036145" y="95184"/>
                    <a:pt x="4033611" y="180091"/>
                    <a:pt x="4037665" y="264364"/>
                  </a:cubicBezTo>
                  <a:cubicBezTo>
                    <a:pt x="4042480" y="367421"/>
                    <a:pt x="4036399" y="470858"/>
                    <a:pt x="4034118" y="574168"/>
                  </a:cubicBezTo>
                  <a:cubicBezTo>
                    <a:pt x="4032344" y="662121"/>
                    <a:pt x="4023602" y="749948"/>
                    <a:pt x="4026263" y="838028"/>
                  </a:cubicBezTo>
                  <a:cubicBezTo>
                    <a:pt x="4026453" y="841074"/>
                    <a:pt x="4026453" y="844120"/>
                    <a:pt x="4026263" y="847166"/>
                  </a:cubicBezTo>
                  <a:cubicBezTo>
                    <a:pt x="4018154" y="944003"/>
                    <a:pt x="4018154" y="1041348"/>
                    <a:pt x="4026263" y="1138186"/>
                  </a:cubicBezTo>
                  <a:cubicBezTo>
                    <a:pt x="4028835" y="1178494"/>
                    <a:pt x="4028113" y="1218943"/>
                    <a:pt x="4024109" y="1259137"/>
                  </a:cubicBezTo>
                  <a:cubicBezTo>
                    <a:pt x="4020308" y="1310285"/>
                    <a:pt x="4008145" y="1362194"/>
                    <a:pt x="4016887" y="1412960"/>
                  </a:cubicBezTo>
                  <a:cubicBezTo>
                    <a:pt x="4022576" y="1454780"/>
                    <a:pt x="4025705" y="1496916"/>
                    <a:pt x="4026263" y="1539116"/>
                  </a:cubicBezTo>
                  <a:cubicBezTo>
                    <a:pt x="4030697" y="1633542"/>
                    <a:pt x="4026516" y="1728475"/>
                    <a:pt x="4024869" y="1823155"/>
                  </a:cubicBezTo>
                  <a:cubicBezTo>
                    <a:pt x="4023095" y="1933446"/>
                    <a:pt x="4025883" y="2043737"/>
                    <a:pt x="4017014" y="2154154"/>
                  </a:cubicBezTo>
                  <a:cubicBezTo>
                    <a:pt x="4012136" y="2243351"/>
                    <a:pt x="4012136" y="2332751"/>
                    <a:pt x="4017014" y="2421948"/>
                  </a:cubicBezTo>
                  <a:cubicBezTo>
                    <a:pt x="4019421" y="2503683"/>
                    <a:pt x="4031711" y="2584656"/>
                    <a:pt x="4029684" y="2667279"/>
                  </a:cubicBezTo>
                  <a:cubicBezTo>
                    <a:pt x="4027276" y="2763608"/>
                    <a:pt x="4015874" y="2859684"/>
                    <a:pt x="4019421" y="2956268"/>
                  </a:cubicBezTo>
                  <a:cubicBezTo>
                    <a:pt x="4021068" y="3002339"/>
                    <a:pt x="4021195" y="3048410"/>
                    <a:pt x="4022082" y="3094480"/>
                  </a:cubicBezTo>
                  <a:cubicBezTo>
                    <a:pt x="4023222" y="3149943"/>
                    <a:pt x="4033231" y="3205278"/>
                    <a:pt x="4027656" y="3260614"/>
                  </a:cubicBezTo>
                  <a:cubicBezTo>
                    <a:pt x="4018408" y="3352883"/>
                    <a:pt x="3994462" y="3443628"/>
                    <a:pt x="4009412" y="3538181"/>
                  </a:cubicBezTo>
                  <a:cubicBezTo>
                    <a:pt x="4017647" y="3590217"/>
                    <a:pt x="4026896" y="3642380"/>
                    <a:pt x="4031711" y="3694923"/>
                  </a:cubicBezTo>
                  <a:cubicBezTo>
                    <a:pt x="4035892" y="3741882"/>
                    <a:pt x="4046407" y="3789603"/>
                    <a:pt x="4038425" y="3836308"/>
                  </a:cubicBezTo>
                  <a:cubicBezTo>
                    <a:pt x="4031584" y="3876287"/>
                    <a:pt x="4035131" y="3916266"/>
                    <a:pt x="4029810" y="3956245"/>
                  </a:cubicBezTo>
                  <a:cubicBezTo>
                    <a:pt x="4022842" y="4008661"/>
                    <a:pt x="4019168" y="4061966"/>
                    <a:pt x="4013847" y="4114764"/>
                  </a:cubicBezTo>
                  <a:lnTo>
                    <a:pt x="4010970" y="4161894"/>
                  </a:lnTo>
                  <a:lnTo>
                    <a:pt x="4002764" y="4161042"/>
                  </a:lnTo>
                  <a:cubicBezTo>
                    <a:pt x="3957904" y="4159210"/>
                    <a:pt x="3912934" y="4160186"/>
                    <a:pt x="3868108" y="4163980"/>
                  </a:cubicBezTo>
                  <a:cubicBezTo>
                    <a:pt x="3637072" y="4178737"/>
                    <a:pt x="3405779" y="4172076"/>
                    <a:pt x="3174741" y="4175341"/>
                  </a:cubicBezTo>
                  <a:cubicBezTo>
                    <a:pt x="2865668" y="4179782"/>
                    <a:pt x="2556851" y="4168420"/>
                    <a:pt x="2247906" y="4167376"/>
                  </a:cubicBezTo>
                  <a:cubicBezTo>
                    <a:pt x="2184582" y="4167115"/>
                    <a:pt x="2121002" y="4170510"/>
                    <a:pt x="2057934" y="4175733"/>
                  </a:cubicBezTo>
                  <a:cubicBezTo>
                    <a:pt x="1970560" y="4182786"/>
                    <a:pt x="1884336" y="4173905"/>
                    <a:pt x="1797729" y="4165547"/>
                  </a:cubicBezTo>
                  <a:cubicBezTo>
                    <a:pt x="1693340" y="4155492"/>
                    <a:pt x="1589207" y="4164372"/>
                    <a:pt x="1485458" y="4175995"/>
                  </a:cubicBezTo>
                  <a:cubicBezTo>
                    <a:pt x="1307344" y="4195571"/>
                    <a:pt x="1127888" y="4198979"/>
                    <a:pt x="949185" y="4186181"/>
                  </a:cubicBezTo>
                  <a:cubicBezTo>
                    <a:pt x="751793" y="4172468"/>
                    <a:pt x="554529" y="4174950"/>
                    <a:pt x="357136" y="4175995"/>
                  </a:cubicBezTo>
                  <a:lnTo>
                    <a:pt x="0" y="4175060"/>
                  </a:lnTo>
                  <a:close/>
                </a:path>
              </a:pathLst>
            </a:custGeom>
          </p:spPr>
        </p:pic>
        <p:grpSp>
          <p:nvGrpSpPr>
            <p:cNvPr id="10" name="Group 9">
              <a:extLst>
                <a:ext uri="{FF2B5EF4-FFF2-40B4-BE49-F238E27FC236}">
                  <a16:creationId xmlns:a16="http://schemas.microsoft.com/office/drawing/2014/main" id="{46295400-91D2-43F6-A925-480A5E97F1A3}"/>
                </a:ext>
              </a:extLst>
            </p:cNvPr>
            <p:cNvGrpSpPr/>
            <p:nvPr/>
          </p:nvGrpSpPr>
          <p:grpSpPr>
            <a:xfrm>
              <a:off x="426720" y="769620"/>
              <a:ext cx="2179320" cy="38100"/>
              <a:chOff x="426720" y="769620"/>
              <a:chExt cx="2179320" cy="38100"/>
            </a:xfrm>
          </p:grpSpPr>
          <p:cxnSp>
            <p:nvCxnSpPr>
              <p:cNvPr id="9" name="Straight Connector 8">
                <a:extLst>
                  <a:ext uri="{FF2B5EF4-FFF2-40B4-BE49-F238E27FC236}">
                    <a16:creationId xmlns:a16="http://schemas.microsoft.com/office/drawing/2014/main" id="{0F6FCD80-CB2D-4C8D-8A29-CEF0EE165A22}"/>
                  </a:ext>
                </a:extLst>
              </p:cNvPr>
              <p:cNvCxnSpPr>
                <a:cxnSpLocks/>
              </p:cNvCxnSpPr>
              <p:nvPr/>
            </p:nvCxnSpPr>
            <p:spPr>
              <a:xfrm>
                <a:off x="42672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13D6D8A-AE86-48E4-BF07-1EA85D415E34}"/>
                  </a:ext>
                </a:extLst>
              </p:cNvPr>
              <p:cNvCxnSpPr>
                <a:cxnSpLocks/>
              </p:cNvCxnSpPr>
              <p:nvPr/>
            </p:nvCxnSpPr>
            <p:spPr>
              <a:xfrm>
                <a:off x="52578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F11AD1B-F42C-46E6-9A08-C47B2F747941}"/>
                  </a:ext>
                </a:extLst>
              </p:cNvPr>
              <p:cNvCxnSpPr>
                <a:cxnSpLocks/>
              </p:cNvCxnSpPr>
              <p:nvPr/>
            </p:nvCxnSpPr>
            <p:spPr>
              <a:xfrm>
                <a:off x="62484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B77D2F6-7974-4D44-A556-0E3BC44501C0}"/>
                  </a:ext>
                </a:extLst>
              </p:cNvPr>
              <p:cNvCxnSpPr>
                <a:cxnSpLocks/>
              </p:cNvCxnSpPr>
              <p:nvPr/>
            </p:nvCxnSpPr>
            <p:spPr>
              <a:xfrm>
                <a:off x="72390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740070E-8393-46CE-AA68-65EBD1883ACF}"/>
                  </a:ext>
                </a:extLst>
              </p:cNvPr>
              <p:cNvCxnSpPr>
                <a:cxnSpLocks/>
              </p:cNvCxnSpPr>
              <p:nvPr/>
            </p:nvCxnSpPr>
            <p:spPr>
              <a:xfrm>
                <a:off x="82296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6AD1AA5-A200-469A-944D-4A015987DDFD}"/>
                  </a:ext>
                </a:extLst>
              </p:cNvPr>
              <p:cNvCxnSpPr>
                <a:cxnSpLocks/>
              </p:cNvCxnSpPr>
              <p:nvPr/>
            </p:nvCxnSpPr>
            <p:spPr>
              <a:xfrm>
                <a:off x="92202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72FCA4C-C9BD-4CCD-99FE-09C99E48A759}"/>
                  </a:ext>
                </a:extLst>
              </p:cNvPr>
              <p:cNvCxnSpPr>
                <a:cxnSpLocks/>
              </p:cNvCxnSpPr>
              <p:nvPr/>
            </p:nvCxnSpPr>
            <p:spPr>
              <a:xfrm>
                <a:off x="102108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09A485F-5446-4537-8646-121338EB9641}"/>
                  </a:ext>
                </a:extLst>
              </p:cNvPr>
              <p:cNvCxnSpPr>
                <a:cxnSpLocks/>
              </p:cNvCxnSpPr>
              <p:nvPr/>
            </p:nvCxnSpPr>
            <p:spPr>
              <a:xfrm>
                <a:off x="112014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9D4C31A-4452-4994-A3EE-633E6CABDFD1}"/>
                  </a:ext>
                </a:extLst>
              </p:cNvPr>
              <p:cNvCxnSpPr>
                <a:cxnSpLocks/>
              </p:cNvCxnSpPr>
              <p:nvPr/>
            </p:nvCxnSpPr>
            <p:spPr>
              <a:xfrm>
                <a:off x="121920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C37B6C4-E461-4D34-BD78-98DE1BAEA1EF}"/>
                  </a:ext>
                </a:extLst>
              </p:cNvPr>
              <p:cNvCxnSpPr>
                <a:cxnSpLocks/>
              </p:cNvCxnSpPr>
              <p:nvPr/>
            </p:nvCxnSpPr>
            <p:spPr>
              <a:xfrm>
                <a:off x="131826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6812A469-78BB-4F8B-9EAD-35C5AD41EFBC}"/>
                  </a:ext>
                </a:extLst>
              </p:cNvPr>
              <p:cNvCxnSpPr>
                <a:cxnSpLocks/>
              </p:cNvCxnSpPr>
              <p:nvPr/>
            </p:nvCxnSpPr>
            <p:spPr>
              <a:xfrm>
                <a:off x="141732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9A4A138-D47B-493E-B77E-734392146685}"/>
                  </a:ext>
                </a:extLst>
              </p:cNvPr>
              <p:cNvCxnSpPr>
                <a:cxnSpLocks/>
              </p:cNvCxnSpPr>
              <p:nvPr/>
            </p:nvCxnSpPr>
            <p:spPr>
              <a:xfrm>
                <a:off x="151638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E5E14A9-005D-45E1-B1A4-35B73A289333}"/>
                  </a:ext>
                </a:extLst>
              </p:cNvPr>
              <p:cNvCxnSpPr>
                <a:cxnSpLocks/>
              </p:cNvCxnSpPr>
              <p:nvPr/>
            </p:nvCxnSpPr>
            <p:spPr>
              <a:xfrm>
                <a:off x="161544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3FAAFA2-F92B-4618-A84D-977C29EAA217}"/>
                  </a:ext>
                </a:extLst>
              </p:cNvPr>
              <p:cNvCxnSpPr>
                <a:cxnSpLocks/>
              </p:cNvCxnSpPr>
              <p:nvPr/>
            </p:nvCxnSpPr>
            <p:spPr>
              <a:xfrm>
                <a:off x="171450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D0B33648-AFEF-4E0F-9F6E-9B2CA6BC155B}"/>
                  </a:ext>
                </a:extLst>
              </p:cNvPr>
              <p:cNvCxnSpPr>
                <a:cxnSpLocks/>
              </p:cNvCxnSpPr>
              <p:nvPr/>
            </p:nvCxnSpPr>
            <p:spPr>
              <a:xfrm>
                <a:off x="181356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09563559-9A9B-4D5C-9480-BEB4568B4075}"/>
                  </a:ext>
                </a:extLst>
              </p:cNvPr>
              <p:cNvCxnSpPr>
                <a:cxnSpLocks/>
              </p:cNvCxnSpPr>
              <p:nvPr/>
            </p:nvCxnSpPr>
            <p:spPr>
              <a:xfrm>
                <a:off x="191262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12F07111-54E2-4E75-BEE5-1F2E98F6490E}"/>
                  </a:ext>
                </a:extLst>
              </p:cNvPr>
              <p:cNvCxnSpPr>
                <a:cxnSpLocks/>
              </p:cNvCxnSpPr>
              <p:nvPr/>
            </p:nvCxnSpPr>
            <p:spPr>
              <a:xfrm>
                <a:off x="201168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C4474DE6-B140-49AE-B211-B2C787E16562}"/>
                  </a:ext>
                </a:extLst>
              </p:cNvPr>
              <p:cNvCxnSpPr>
                <a:cxnSpLocks/>
              </p:cNvCxnSpPr>
              <p:nvPr/>
            </p:nvCxnSpPr>
            <p:spPr>
              <a:xfrm>
                <a:off x="211074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82A37FF7-836B-4A9D-BD4E-070738506A73}"/>
                  </a:ext>
                </a:extLst>
              </p:cNvPr>
              <p:cNvCxnSpPr>
                <a:cxnSpLocks/>
              </p:cNvCxnSpPr>
              <p:nvPr/>
            </p:nvCxnSpPr>
            <p:spPr>
              <a:xfrm>
                <a:off x="220980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692028A9-CF4A-428C-B2BD-8113729A15BA}"/>
                  </a:ext>
                </a:extLst>
              </p:cNvPr>
              <p:cNvCxnSpPr>
                <a:cxnSpLocks/>
              </p:cNvCxnSpPr>
              <p:nvPr/>
            </p:nvCxnSpPr>
            <p:spPr>
              <a:xfrm>
                <a:off x="230886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EA7CDF0-B586-4A16-B155-F4F94163BF47}"/>
                  </a:ext>
                </a:extLst>
              </p:cNvPr>
              <p:cNvCxnSpPr>
                <a:cxnSpLocks/>
              </p:cNvCxnSpPr>
              <p:nvPr/>
            </p:nvCxnSpPr>
            <p:spPr>
              <a:xfrm>
                <a:off x="240792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EB5083F-A270-4473-A4DC-B836BC1C0AAB}"/>
                  </a:ext>
                </a:extLst>
              </p:cNvPr>
              <p:cNvCxnSpPr>
                <a:cxnSpLocks/>
              </p:cNvCxnSpPr>
              <p:nvPr/>
            </p:nvCxnSpPr>
            <p:spPr>
              <a:xfrm>
                <a:off x="250698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54BF8130-4893-47AA-9FAA-11EEF25E419D}"/>
                  </a:ext>
                </a:extLst>
              </p:cNvPr>
              <p:cNvCxnSpPr>
                <a:cxnSpLocks/>
              </p:cNvCxnSpPr>
              <p:nvPr/>
            </p:nvCxnSpPr>
            <p:spPr>
              <a:xfrm>
                <a:off x="2606040" y="769620"/>
                <a:ext cx="0" cy="38100"/>
              </a:xfrm>
              <a:prstGeom prst="line">
                <a:avLst/>
              </a:prstGeom>
              <a:ln w="12700"/>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6375975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0D7BC2-271B-4C00-8EB0-F2A37374DED2}"/>
              </a:ext>
            </a:extLst>
          </p:cNvPr>
          <p:cNvSpPr>
            <a:spLocks noGrp="1"/>
          </p:cNvSpPr>
          <p:nvPr>
            <p:ph type="title"/>
          </p:nvPr>
        </p:nvSpPr>
        <p:spPr>
          <a:xfrm>
            <a:off x="274116" y="36647"/>
            <a:ext cx="11203620" cy="973809"/>
          </a:xfrm>
        </p:spPr>
        <p:txBody>
          <a:bodyPr>
            <a:normAutofit fontScale="90000"/>
          </a:bodyPr>
          <a:lstStyle/>
          <a:p>
            <a:pPr algn="ctr"/>
            <a:r>
              <a:rPr lang="en-US" dirty="0"/>
              <a:t>God’s Threefold Plan for Salvation</a:t>
            </a:r>
            <a:br>
              <a:rPr lang="en-US" dirty="0"/>
            </a:br>
            <a:r>
              <a:rPr lang="en-US" sz="3600" dirty="0"/>
              <a:t>(past, present, future)</a:t>
            </a:r>
            <a:endParaRPr lang="en-US" dirty="0"/>
          </a:p>
        </p:txBody>
      </p:sp>
      <p:sp>
        <p:nvSpPr>
          <p:cNvPr id="3" name="Content Placeholder 2">
            <a:extLst>
              <a:ext uri="{FF2B5EF4-FFF2-40B4-BE49-F238E27FC236}">
                <a16:creationId xmlns:a16="http://schemas.microsoft.com/office/drawing/2014/main" id="{AE1406D2-317E-483E-A5EA-0FBAD203D2A5}"/>
              </a:ext>
            </a:extLst>
          </p:cNvPr>
          <p:cNvSpPr>
            <a:spLocks noGrp="1"/>
          </p:cNvSpPr>
          <p:nvPr>
            <p:ph idx="1"/>
          </p:nvPr>
        </p:nvSpPr>
        <p:spPr>
          <a:xfrm>
            <a:off x="633400" y="1261299"/>
            <a:ext cx="7010652" cy="5026448"/>
          </a:xfrm>
        </p:spPr>
        <p:txBody>
          <a:bodyPr>
            <a:normAutofit/>
          </a:bodyPr>
          <a:lstStyle/>
          <a:p>
            <a:r>
              <a:rPr lang="en-US" b="1" dirty="0">
                <a:effectLst/>
                <a:latin typeface="Arial" panose="020B0604020202020204" pitchFamily="34" charset="0"/>
                <a:ea typeface="Calibri" panose="020F0502020204030204" pitchFamily="34" charset="0"/>
                <a:cs typeface="Times New Roman" panose="02020603050405020304" pitchFamily="18" charset="0"/>
              </a:rPr>
              <a:t>2 Corinthians 1:9-10 KJV</a:t>
            </a:r>
            <a:r>
              <a:rPr lang="en-US" b="1" baseline="30000" dirty="0">
                <a:effectLst/>
                <a:latin typeface="Arial" panose="020B0604020202020204" pitchFamily="34" charset="0"/>
                <a:ea typeface="Calibri" panose="020F0502020204030204" pitchFamily="34" charset="0"/>
                <a:cs typeface="Times New Roman" panose="02020603050405020304" pitchFamily="18" charset="0"/>
              </a:rPr>
              <a:t> </a:t>
            </a:r>
            <a:br>
              <a:rPr lang="en-US" b="1" baseline="30000" dirty="0">
                <a:effectLst/>
                <a:latin typeface="Arial" panose="020B0604020202020204" pitchFamily="34" charset="0"/>
                <a:ea typeface="Calibri" panose="020F0502020204030204" pitchFamily="34" charset="0"/>
                <a:cs typeface="Times New Roman" panose="02020603050405020304" pitchFamily="18" charset="0"/>
              </a:rPr>
            </a:br>
            <a:r>
              <a:rPr lang="en-US" baseline="30000" dirty="0">
                <a:effectLst/>
                <a:latin typeface="Arial" panose="020B0604020202020204" pitchFamily="34" charset="0"/>
                <a:ea typeface="Calibri" panose="020F0502020204030204" pitchFamily="34" charset="0"/>
                <a:cs typeface="Times New Roman" panose="02020603050405020304" pitchFamily="18" charset="0"/>
              </a:rPr>
              <a:t>9</a:t>
            </a:r>
            <a:r>
              <a:rPr lang="en-US" dirty="0">
                <a:effectLst/>
                <a:latin typeface="Arial" panose="020B0604020202020204" pitchFamily="34" charset="0"/>
                <a:ea typeface="Calibri" panose="020F0502020204030204" pitchFamily="34" charset="0"/>
                <a:cs typeface="Times New Roman" panose="02020603050405020304" pitchFamily="18" charset="0"/>
              </a:rPr>
              <a:t> But we had the sentence of death in ourselves, that we should not trust in ourselves, but in God which </a:t>
            </a:r>
            <a:r>
              <a:rPr lang="en-US" dirty="0" err="1">
                <a:effectLst/>
                <a:latin typeface="Arial" panose="020B0604020202020204" pitchFamily="34" charset="0"/>
                <a:ea typeface="Calibri" panose="020F0502020204030204" pitchFamily="34" charset="0"/>
                <a:cs typeface="Times New Roman" panose="02020603050405020304" pitchFamily="18" charset="0"/>
              </a:rPr>
              <a:t>raiseth</a:t>
            </a:r>
            <a:r>
              <a:rPr lang="en-US" dirty="0">
                <a:effectLst/>
                <a:latin typeface="Arial" panose="020B0604020202020204" pitchFamily="34" charset="0"/>
                <a:ea typeface="Calibri" panose="020F0502020204030204" pitchFamily="34" charset="0"/>
                <a:cs typeface="Times New Roman" panose="02020603050405020304" pitchFamily="18" charset="0"/>
              </a:rPr>
              <a:t> the dead: </a:t>
            </a:r>
          </a:p>
          <a:p>
            <a:pPr lvl="1"/>
            <a:r>
              <a:rPr lang="en-US" sz="2400" baseline="30000" dirty="0">
                <a:effectLst/>
                <a:latin typeface="Arial" panose="020B0604020202020204" pitchFamily="34" charset="0"/>
                <a:ea typeface="Calibri" panose="020F0502020204030204" pitchFamily="34" charset="0"/>
                <a:cs typeface="Times New Roman" panose="02020603050405020304" pitchFamily="18" charset="0"/>
              </a:rPr>
              <a:t>10</a:t>
            </a:r>
            <a:r>
              <a:rPr lang="en-US" sz="2400" dirty="0">
                <a:effectLst/>
                <a:latin typeface="Arial" panose="020B0604020202020204" pitchFamily="34" charset="0"/>
                <a:ea typeface="Calibri" panose="020F0502020204030204" pitchFamily="34" charset="0"/>
                <a:cs typeface="Times New Roman" panose="02020603050405020304" pitchFamily="18" charset="0"/>
              </a:rPr>
              <a:t> Who delivered us (</a:t>
            </a:r>
            <a:r>
              <a:rPr lang="en-US" sz="2400" i="1" dirty="0">
                <a:effectLst/>
                <a:latin typeface="Arial" panose="020B0604020202020204" pitchFamily="34" charset="0"/>
                <a:ea typeface="Calibri" panose="020F0502020204030204" pitchFamily="34" charset="0"/>
                <a:cs typeface="Times New Roman" panose="02020603050405020304" pitchFamily="18" charset="0"/>
              </a:rPr>
              <a:t>past tense</a:t>
            </a:r>
            <a:r>
              <a:rPr lang="en-US" sz="2400" dirty="0">
                <a:effectLst/>
                <a:latin typeface="Arial" panose="020B0604020202020204" pitchFamily="34" charset="0"/>
                <a:ea typeface="Calibri" panose="020F0502020204030204" pitchFamily="34" charset="0"/>
                <a:cs typeface="Times New Roman" panose="02020603050405020304" pitchFamily="18" charset="0"/>
              </a:rPr>
              <a:t>) from so great a death, and</a:t>
            </a:r>
          </a:p>
          <a:p>
            <a:pPr lvl="1"/>
            <a:r>
              <a:rPr lang="en-US" sz="2400" dirty="0">
                <a:effectLst/>
                <a:latin typeface="Arial" panose="020B0604020202020204" pitchFamily="34" charset="0"/>
                <a:ea typeface="Calibri" panose="020F0502020204030204" pitchFamily="34" charset="0"/>
                <a:cs typeface="Times New Roman" panose="02020603050405020304" pitchFamily="18" charset="0"/>
              </a:rPr>
              <a:t>doth deliver (</a:t>
            </a:r>
            <a:r>
              <a:rPr lang="en-US" sz="2400" i="1" dirty="0">
                <a:effectLst/>
                <a:latin typeface="Arial" panose="020B0604020202020204" pitchFamily="34" charset="0"/>
                <a:ea typeface="Calibri" panose="020F0502020204030204" pitchFamily="34" charset="0"/>
                <a:cs typeface="Times New Roman" panose="02020603050405020304" pitchFamily="18" charset="0"/>
              </a:rPr>
              <a:t>present tense</a:t>
            </a:r>
            <a:r>
              <a:rPr lang="en-US" sz="2400" dirty="0">
                <a:effectLst/>
                <a:latin typeface="Arial" panose="020B0604020202020204" pitchFamily="34" charset="0"/>
                <a:ea typeface="Calibri" panose="020F0502020204030204" pitchFamily="34" charset="0"/>
                <a:cs typeface="Times New Roman" panose="02020603050405020304" pitchFamily="18" charset="0"/>
              </a:rPr>
              <a:t>): </a:t>
            </a:r>
          </a:p>
          <a:p>
            <a:pPr lvl="1"/>
            <a:r>
              <a:rPr lang="en-US" sz="2400" dirty="0">
                <a:effectLst/>
                <a:latin typeface="Arial" panose="020B0604020202020204" pitchFamily="34" charset="0"/>
                <a:ea typeface="Calibri" panose="020F0502020204030204" pitchFamily="34" charset="0"/>
                <a:cs typeface="Times New Roman" panose="02020603050405020304" pitchFamily="18" charset="0"/>
              </a:rPr>
              <a:t>in whom we trust that he will yet deliver </a:t>
            </a:r>
            <a:r>
              <a:rPr lang="en-US" sz="2400" i="1" dirty="0">
                <a:effectLst/>
                <a:latin typeface="Arial" panose="020B0604020202020204" pitchFamily="34" charset="0"/>
                <a:ea typeface="Calibri" panose="020F0502020204030204" pitchFamily="34" charset="0"/>
                <a:cs typeface="Times New Roman" panose="02020603050405020304" pitchFamily="18" charset="0"/>
              </a:rPr>
              <a:t>us </a:t>
            </a:r>
            <a:r>
              <a:rPr lang="en-US" sz="2400" dirty="0">
                <a:effectLst/>
                <a:latin typeface="Arial" panose="020B0604020202020204" pitchFamily="34" charset="0"/>
                <a:ea typeface="Calibri" panose="020F0502020204030204" pitchFamily="34" charset="0"/>
                <a:cs typeface="Times New Roman" panose="02020603050405020304" pitchFamily="18" charset="0"/>
              </a:rPr>
              <a:t>(</a:t>
            </a:r>
            <a:r>
              <a:rPr lang="en-US" sz="2400" i="1" dirty="0">
                <a:effectLst/>
                <a:latin typeface="Arial" panose="020B0604020202020204" pitchFamily="34" charset="0"/>
                <a:ea typeface="Calibri" panose="020F0502020204030204" pitchFamily="34" charset="0"/>
                <a:cs typeface="Times New Roman" panose="02020603050405020304" pitchFamily="18" charset="0"/>
              </a:rPr>
              <a:t>future tense</a:t>
            </a:r>
            <a:r>
              <a:rPr lang="en-US" sz="2400" dirty="0">
                <a:effectLst/>
                <a:latin typeface="Arial" panose="020B0604020202020204" pitchFamily="34" charset="0"/>
                <a:ea typeface="Calibri" panose="020F0502020204030204" pitchFamily="34" charset="0"/>
                <a:cs typeface="Times New Roman" panose="02020603050405020304" pitchFamily="18" charset="0"/>
              </a:rPr>
              <a:t>);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sz="2000" dirty="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4E7748F6-117B-4300-8E43-16EC35C3373B}"/>
              </a:ext>
            </a:extLst>
          </p:cNvPr>
          <p:cNvSpPr>
            <a:spLocks noGrp="1"/>
          </p:cNvSpPr>
          <p:nvPr>
            <p:ph type="sldNum" sz="quarter" idx="12"/>
          </p:nvPr>
        </p:nvSpPr>
        <p:spPr>
          <a:xfrm>
            <a:off x="8786154" y="6367962"/>
            <a:ext cx="2743200" cy="365125"/>
          </a:xfrm>
        </p:spPr>
        <p:txBody>
          <a:bodyPr/>
          <a:lstStyle/>
          <a:p>
            <a:fld id="{20926163-E7C4-4106-B7C7-FA295E06D549}" type="slidenum">
              <a:rPr lang="en-US" smtClean="0"/>
              <a:pPr/>
              <a:t>70</a:t>
            </a:fld>
            <a:endParaRPr lang="en-US" dirty="0"/>
          </a:p>
        </p:txBody>
      </p:sp>
      <p:sp>
        <p:nvSpPr>
          <p:cNvPr id="7" name="Freeform: Shape 6">
            <a:extLst>
              <a:ext uri="{FF2B5EF4-FFF2-40B4-BE49-F238E27FC236}">
                <a16:creationId xmlns:a16="http://schemas.microsoft.com/office/drawing/2014/main" id="{7922D481-EABB-4B7E-AE86-C472808818CD}"/>
              </a:ext>
            </a:extLst>
          </p:cNvPr>
          <p:cNvSpPr/>
          <p:nvPr/>
        </p:nvSpPr>
        <p:spPr>
          <a:xfrm>
            <a:off x="535074" y="5384800"/>
            <a:ext cx="10979986" cy="1269089"/>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1">
            <a:extLst>
              <a:ext uri="{FF2B5EF4-FFF2-40B4-BE49-F238E27FC236}">
                <a16:creationId xmlns:a16="http://schemas.microsoft.com/office/drawing/2014/main" id="{7FD16DBD-899C-4AE9-A6E4-3786D8EB32F4}"/>
              </a:ext>
            </a:extLst>
          </p:cNvPr>
          <p:cNvSpPr txBox="1">
            <a:spLocks/>
          </p:cNvSpPr>
          <p:nvPr/>
        </p:nvSpPr>
        <p:spPr>
          <a:xfrm>
            <a:off x="774442" y="5197643"/>
            <a:ext cx="10599576" cy="1456246"/>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1" dirty="0">
                <a:solidFill>
                  <a:schemeClr val="bg1"/>
                </a:solidFill>
              </a:rPr>
              <a:t> </a:t>
            </a:r>
            <a:r>
              <a:rPr lang="en-US" sz="3200" b="1" dirty="0">
                <a:solidFill>
                  <a:schemeClr val="bg1"/>
                </a:solidFill>
                <a:effectLst/>
                <a:latin typeface="Arial" panose="020B0604020202020204" pitchFamily="34" charset="0"/>
                <a:ea typeface="Calibri" panose="020F0502020204030204" pitchFamily="34" charset="0"/>
              </a:rPr>
              <a:t>God’s Salvation plan as three phases</a:t>
            </a:r>
            <a:endParaRPr lang="en-US" sz="1800" b="1" dirty="0">
              <a:solidFill>
                <a:schemeClr val="bg1"/>
              </a:solidFill>
            </a:endParaRPr>
          </a:p>
        </p:txBody>
      </p:sp>
      <p:pic>
        <p:nvPicPr>
          <p:cNvPr id="25" name="Picture 24">
            <a:extLst>
              <a:ext uri="{FF2B5EF4-FFF2-40B4-BE49-F238E27FC236}">
                <a16:creationId xmlns:a16="http://schemas.microsoft.com/office/drawing/2014/main" id="{08172961-B794-4174-ABCE-43E08E92AFFE}"/>
              </a:ext>
            </a:extLst>
          </p:cNvPr>
          <p:cNvPicPr>
            <a:picLocks noChangeAspect="1"/>
          </p:cNvPicPr>
          <p:nvPr/>
        </p:nvPicPr>
        <p:blipFill>
          <a:blip r:embed="rId2"/>
          <a:stretch>
            <a:fillRect/>
          </a:stretch>
        </p:blipFill>
        <p:spPr>
          <a:xfrm>
            <a:off x="7534747" y="1452668"/>
            <a:ext cx="4263805" cy="2814532"/>
          </a:xfrm>
          <a:prstGeom prst="rect">
            <a:avLst/>
          </a:prstGeom>
        </p:spPr>
      </p:pic>
    </p:spTree>
    <p:extLst>
      <p:ext uri="{BB962C8B-B14F-4D97-AF65-F5344CB8AC3E}">
        <p14:creationId xmlns:p14="http://schemas.microsoft.com/office/powerpoint/2010/main" val="351672324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7902F141-0138-4791-8DED-DFB6783C65E1}"/>
              </a:ext>
            </a:extLst>
          </p:cNvPr>
          <p:cNvSpPr/>
          <p:nvPr/>
        </p:nvSpPr>
        <p:spPr>
          <a:xfrm>
            <a:off x="7798991" y="5328412"/>
            <a:ext cx="3773966" cy="803887"/>
          </a:xfrm>
          <a:prstGeom prst="rect">
            <a:avLst/>
          </a:prstGeom>
          <a:solidFill>
            <a:srgbClr val="967FB5"/>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A0D7BC2-271B-4C00-8EB0-F2A37374DED2}"/>
              </a:ext>
            </a:extLst>
          </p:cNvPr>
          <p:cNvSpPr>
            <a:spLocks noGrp="1"/>
          </p:cNvSpPr>
          <p:nvPr>
            <p:ph type="title"/>
          </p:nvPr>
        </p:nvSpPr>
        <p:spPr/>
        <p:txBody>
          <a:bodyPr>
            <a:noAutofit/>
          </a:bodyPr>
          <a:lstStyle/>
          <a:p>
            <a:r>
              <a:rPr lang="en-US" sz="2800" dirty="0"/>
              <a:t>Salvation:  A Journey of Three Developmental Phases</a:t>
            </a:r>
          </a:p>
        </p:txBody>
      </p:sp>
      <p:sp>
        <p:nvSpPr>
          <p:cNvPr id="3" name="Content Placeholder 2">
            <a:extLst>
              <a:ext uri="{FF2B5EF4-FFF2-40B4-BE49-F238E27FC236}">
                <a16:creationId xmlns:a16="http://schemas.microsoft.com/office/drawing/2014/main" id="{AE1406D2-317E-483E-A5EA-0FBAD203D2A5}"/>
              </a:ext>
            </a:extLst>
          </p:cNvPr>
          <p:cNvSpPr>
            <a:spLocks noGrp="1"/>
          </p:cNvSpPr>
          <p:nvPr>
            <p:ph idx="1"/>
          </p:nvPr>
        </p:nvSpPr>
        <p:spPr>
          <a:xfrm>
            <a:off x="355600" y="1257021"/>
            <a:ext cx="6235700" cy="5026448"/>
          </a:xfrm>
        </p:spPr>
        <p:txBody>
          <a:bodyPr>
            <a:normAutofit/>
          </a:bodyPr>
          <a:lstStyle/>
          <a:p>
            <a:pPr marL="0" marR="0">
              <a:lnSpc>
                <a:spcPct val="107000"/>
              </a:lnSpc>
              <a:spcBef>
                <a:spcPts val="0"/>
              </a:spcBef>
              <a:spcAft>
                <a:spcPts val="0"/>
              </a:spcAft>
            </a:pPr>
            <a:r>
              <a:rPr lang="en-US" sz="2800" b="1" dirty="0">
                <a:effectLst/>
                <a:latin typeface="Arial" panose="020B0604020202020204" pitchFamily="34" charset="0"/>
                <a:ea typeface="Calibri" panose="020F0502020204030204" pitchFamily="34" charset="0"/>
                <a:cs typeface="Times New Roman" panose="02020603050405020304" pitchFamily="18" charset="0"/>
              </a:rPr>
              <a:t>1 John 3:2 KJV  </a:t>
            </a:r>
            <a:r>
              <a:rPr lang="en-US" sz="2800" b="1" baseline="30000" dirty="0">
                <a:effectLst/>
                <a:latin typeface="Arial" panose="020B0604020202020204" pitchFamily="34" charset="0"/>
                <a:ea typeface="Calibri" panose="020F0502020204030204" pitchFamily="34" charset="0"/>
                <a:cs typeface="Times New Roman" panose="02020603050405020304" pitchFamily="18" charset="0"/>
              </a:rPr>
              <a:t> </a:t>
            </a:r>
            <a:r>
              <a:rPr lang="en-US" sz="2800" baseline="30000" dirty="0">
                <a:effectLst/>
                <a:latin typeface="Arial" panose="020B0604020202020204" pitchFamily="34" charset="0"/>
                <a:ea typeface="Calibri" panose="020F0502020204030204" pitchFamily="34" charset="0"/>
                <a:cs typeface="Times New Roman" panose="02020603050405020304" pitchFamily="18" charset="0"/>
              </a:rPr>
              <a:t>2</a:t>
            </a:r>
            <a:r>
              <a:rPr lang="en-US" sz="2800" dirty="0">
                <a:effectLst/>
                <a:latin typeface="Arial" panose="020B0604020202020204" pitchFamily="34" charset="0"/>
                <a:ea typeface="Calibri" panose="020F0502020204030204" pitchFamily="34" charset="0"/>
                <a:cs typeface="Times New Roman" panose="02020603050405020304" pitchFamily="18" charset="0"/>
              </a:rPr>
              <a:t> Beloved, </a:t>
            </a:r>
          </a:p>
          <a:p>
            <a:pPr marL="457200" lvl="1">
              <a:spcBef>
                <a:spcPts val="1200"/>
              </a:spcBef>
            </a:pPr>
            <a:r>
              <a:rPr lang="en-US" sz="2000" dirty="0">
                <a:effectLst/>
                <a:latin typeface="Arial" panose="020B0604020202020204" pitchFamily="34" charset="0"/>
                <a:ea typeface="Calibri" panose="020F0502020204030204" pitchFamily="34" charset="0"/>
                <a:cs typeface="Times New Roman" panose="02020603050405020304" pitchFamily="18" charset="0"/>
              </a:rPr>
              <a:t>now  (</a:t>
            </a:r>
            <a:r>
              <a:rPr lang="en-US" sz="2000" i="1" dirty="0">
                <a:latin typeface="Arial" panose="020B0604020202020204" pitchFamily="34" charset="0"/>
                <a:ea typeface="Calibri" panose="020F0502020204030204" pitchFamily="34" charset="0"/>
                <a:cs typeface="Times New Roman" panose="02020603050405020304" pitchFamily="18" charset="0"/>
              </a:rPr>
              <a:t> Phase 1) </a:t>
            </a:r>
            <a:r>
              <a:rPr lang="en-US" sz="2000" dirty="0">
                <a:effectLst/>
                <a:latin typeface="Arial" panose="020B0604020202020204" pitchFamily="34" charset="0"/>
                <a:ea typeface="Calibri" panose="020F0502020204030204" pitchFamily="34" charset="0"/>
                <a:cs typeface="Times New Roman" panose="02020603050405020304" pitchFamily="18" charset="0"/>
              </a:rPr>
              <a:t>are we the sons of God, and </a:t>
            </a:r>
          </a:p>
          <a:p>
            <a:pPr marL="457200" lvl="1">
              <a:spcBef>
                <a:spcPts val="1200"/>
              </a:spcBef>
            </a:pPr>
            <a:r>
              <a:rPr lang="en-US" sz="2000" dirty="0">
                <a:effectLst/>
                <a:latin typeface="Arial" panose="020B0604020202020204" pitchFamily="34" charset="0"/>
                <a:ea typeface="Calibri" panose="020F0502020204030204" pitchFamily="34" charset="0"/>
                <a:cs typeface="Times New Roman" panose="02020603050405020304" pitchFamily="18" charset="0"/>
              </a:rPr>
              <a:t>it doth not yet appear what we shall be </a:t>
            </a:r>
            <a:r>
              <a:rPr lang="en-US" sz="2000" i="1" dirty="0">
                <a:effectLst/>
                <a:latin typeface="Arial" panose="020B0604020202020204" pitchFamily="34" charset="0"/>
                <a:ea typeface="Calibri" panose="020F0502020204030204" pitchFamily="34" charset="0"/>
                <a:cs typeface="Times New Roman" panose="02020603050405020304" pitchFamily="18" charset="0"/>
              </a:rPr>
              <a:t>(Phase 3)</a:t>
            </a:r>
            <a:r>
              <a:rPr lang="en-US" sz="2000" dirty="0">
                <a:effectLst/>
                <a:latin typeface="Arial" panose="020B0604020202020204" pitchFamily="34" charset="0"/>
                <a:ea typeface="Calibri" panose="020F0502020204030204" pitchFamily="34" charset="0"/>
                <a:cs typeface="Times New Roman" panose="02020603050405020304" pitchFamily="18" charset="0"/>
              </a:rPr>
              <a:t>: but we know that, when he shall appear, we shall be like him; for we shall see him as he is. </a:t>
            </a:r>
          </a:p>
          <a:p>
            <a:pPr marL="457200" lvl="1">
              <a:spcBef>
                <a:spcPts val="1200"/>
              </a:spcBef>
            </a:pPr>
            <a:r>
              <a:rPr lang="en-US" sz="2000" baseline="30000" dirty="0">
                <a:effectLst/>
                <a:latin typeface="Arial" panose="020B0604020202020204" pitchFamily="34" charset="0"/>
                <a:ea typeface="Calibri" panose="020F0502020204030204" pitchFamily="34" charset="0"/>
                <a:cs typeface="Times New Roman" panose="02020603050405020304" pitchFamily="18" charset="0"/>
              </a:rPr>
              <a:t>3</a:t>
            </a:r>
            <a:r>
              <a:rPr lang="en-US" sz="2000" dirty="0">
                <a:effectLst/>
                <a:latin typeface="Arial" panose="020B0604020202020204" pitchFamily="34" charset="0"/>
                <a:ea typeface="Calibri" panose="020F0502020204030204" pitchFamily="34" charset="0"/>
                <a:cs typeface="Times New Roman" panose="02020603050405020304" pitchFamily="18" charset="0"/>
              </a:rPr>
              <a:t> And every man that hath this hope in him </a:t>
            </a:r>
            <a:r>
              <a:rPr lang="en-US" sz="2000" dirty="0" err="1">
                <a:effectLst/>
                <a:latin typeface="Arial" panose="020B0604020202020204" pitchFamily="34" charset="0"/>
                <a:ea typeface="Calibri" panose="020F0502020204030204" pitchFamily="34" charset="0"/>
                <a:cs typeface="Times New Roman" panose="02020603050405020304" pitchFamily="18" charset="0"/>
              </a:rPr>
              <a:t>purifieth</a:t>
            </a:r>
            <a:r>
              <a:rPr lang="en-US" sz="2000" dirty="0">
                <a:effectLst/>
                <a:latin typeface="Arial" panose="020B0604020202020204" pitchFamily="34" charset="0"/>
                <a:ea typeface="Calibri" panose="020F0502020204030204" pitchFamily="34" charset="0"/>
                <a:cs typeface="Times New Roman" panose="02020603050405020304" pitchFamily="18" charset="0"/>
              </a:rPr>
              <a:t> himself, even as he is pure.  </a:t>
            </a:r>
            <a:br>
              <a:rPr lang="en-US" sz="2000" dirty="0">
                <a:effectLst/>
                <a:latin typeface="Arial" panose="020B0604020202020204" pitchFamily="34" charset="0"/>
                <a:ea typeface="Calibri" panose="020F0502020204030204" pitchFamily="34" charset="0"/>
                <a:cs typeface="Times New Roman" panose="02020603050405020304" pitchFamily="18" charset="0"/>
              </a:rPr>
            </a:br>
            <a:r>
              <a:rPr lang="en-US" sz="2000" i="1" dirty="0">
                <a:effectLst/>
                <a:latin typeface="Arial" panose="020B0604020202020204" pitchFamily="34" charset="0"/>
                <a:ea typeface="Calibri" panose="020F0502020204030204" pitchFamily="34" charset="0"/>
                <a:cs typeface="Times New Roman" panose="02020603050405020304" pitchFamily="18" charset="0"/>
              </a:rPr>
              <a:t>(Phase 2)</a:t>
            </a:r>
            <a:endParaRPr lang="en-US" sz="2000" i="1"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p>
            <a:endParaRPr lang="en-US" dirty="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4E7748F6-117B-4300-8E43-16EC35C3373B}"/>
              </a:ext>
            </a:extLst>
          </p:cNvPr>
          <p:cNvSpPr>
            <a:spLocks noGrp="1"/>
          </p:cNvSpPr>
          <p:nvPr>
            <p:ph type="sldNum" sz="quarter" idx="12"/>
          </p:nvPr>
        </p:nvSpPr>
        <p:spPr>
          <a:xfrm>
            <a:off x="8786154" y="6367962"/>
            <a:ext cx="2743200" cy="365125"/>
          </a:xfrm>
        </p:spPr>
        <p:txBody>
          <a:bodyPr/>
          <a:lstStyle/>
          <a:p>
            <a:fld id="{20926163-E7C4-4106-B7C7-FA295E06D549}" type="slidenum">
              <a:rPr lang="en-US" smtClean="0"/>
              <a:pPr/>
              <a:t>71</a:t>
            </a:fld>
            <a:endParaRPr lang="en-US" dirty="0"/>
          </a:p>
        </p:txBody>
      </p:sp>
      <p:sp>
        <p:nvSpPr>
          <p:cNvPr id="18" name="Arrow: Right 17">
            <a:extLst>
              <a:ext uri="{FF2B5EF4-FFF2-40B4-BE49-F238E27FC236}">
                <a16:creationId xmlns:a16="http://schemas.microsoft.com/office/drawing/2014/main" id="{90A6959A-69E2-44F5-BED5-3DD6C710AF66}"/>
              </a:ext>
            </a:extLst>
          </p:cNvPr>
          <p:cNvSpPr/>
          <p:nvPr/>
        </p:nvSpPr>
        <p:spPr>
          <a:xfrm>
            <a:off x="3032329" y="4949515"/>
            <a:ext cx="5190474" cy="1541217"/>
          </a:xfrm>
          <a:prstGeom prst="rightArrow">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Arrow: Right 29">
            <a:extLst>
              <a:ext uri="{FF2B5EF4-FFF2-40B4-BE49-F238E27FC236}">
                <a16:creationId xmlns:a16="http://schemas.microsoft.com/office/drawing/2014/main" id="{8122F05A-ACFD-4D8D-AC40-4A28C33DE0A7}"/>
              </a:ext>
            </a:extLst>
          </p:cNvPr>
          <p:cNvSpPr/>
          <p:nvPr/>
        </p:nvSpPr>
        <p:spPr>
          <a:xfrm>
            <a:off x="814716" y="4949515"/>
            <a:ext cx="3237604" cy="1541217"/>
          </a:xfrm>
          <a:prstGeom prst="rightArrow">
            <a:avLst/>
          </a:prstGeom>
          <a:solidFill>
            <a:srgbClr val="B58492"/>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29676117-57C6-489C-832D-C110E3500E8D}"/>
              </a:ext>
            </a:extLst>
          </p:cNvPr>
          <p:cNvSpPr txBox="1"/>
          <p:nvPr/>
        </p:nvSpPr>
        <p:spPr>
          <a:xfrm>
            <a:off x="900279" y="5532967"/>
            <a:ext cx="2882520" cy="369332"/>
          </a:xfrm>
          <a:prstGeom prst="rect">
            <a:avLst/>
          </a:prstGeom>
          <a:noFill/>
        </p:spPr>
        <p:txBody>
          <a:bodyPr wrap="none" rtlCol="0">
            <a:spAutoFit/>
          </a:bodyPr>
          <a:lstStyle/>
          <a:p>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Now we are the sons of God</a:t>
            </a:r>
          </a:p>
        </p:txBody>
      </p:sp>
      <p:sp>
        <p:nvSpPr>
          <p:cNvPr id="33" name="TextBox 32">
            <a:extLst>
              <a:ext uri="{FF2B5EF4-FFF2-40B4-BE49-F238E27FC236}">
                <a16:creationId xmlns:a16="http://schemas.microsoft.com/office/drawing/2014/main" id="{2BCAD9C9-8ED5-4263-805B-01E984D1688C}"/>
              </a:ext>
            </a:extLst>
          </p:cNvPr>
          <p:cNvSpPr txBox="1"/>
          <p:nvPr/>
        </p:nvSpPr>
        <p:spPr>
          <a:xfrm>
            <a:off x="8222804" y="5277705"/>
            <a:ext cx="3460210" cy="923330"/>
          </a:xfrm>
          <a:prstGeom prst="rect">
            <a:avLst/>
          </a:prstGeom>
          <a:noFill/>
        </p:spPr>
        <p:txBody>
          <a:bodyPr wrap="square" rtlCol="0">
            <a:spAutoFit/>
          </a:bodyPr>
          <a:lstStyle/>
          <a:p>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It doth not yet appear what </a:t>
            </a:r>
            <a:b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we shall be (when Christ appears)</a:t>
            </a:r>
            <a:b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but we shall be “like Him”</a:t>
            </a:r>
          </a:p>
        </p:txBody>
      </p:sp>
      <p:sp>
        <p:nvSpPr>
          <p:cNvPr id="35" name="TextBox 34">
            <a:extLst>
              <a:ext uri="{FF2B5EF4-FFF2-40B4-BE49-F238E27FC236}">
                <a16:creationId xmlns:a16="http://schemas.microsoft.com/office/drawing/2014/main" id="{86EC96BA-FA76-4E3D-BE1D-AC7601236ECF}"/>
              </a:ext>
            </a:extLst>
          </p:cNvPr>
          <p:cNvSpPr txBox="1"/>
          <p:nvPr/>
        </p:nvSpPr>
        <p:spPr>
          <a:xfrm>
            <a:off x="4146600" y="5375221"/>
            <a:ext cx="3460210" cy="646331"/>
          </a:xfrm>
          <a:prstGeom prst="rect">
            <a:avLst/>
          </a:prstGeom>
          <a:noFill/>
        </p:spPr>
        <p:txBody>
          <a:bodyPr wrap="square" rtlCol="0">
            <a:spAutoFit/>
          </a:bodyPr>
          <a:lstStyle/>
          <a:p>
            <a:r>
              <a:rPr lang="en-US" b="1" dirty="0">
                <a:latin typeface="Calibri" panose="020F0502020204030204" pitchFamily="34" charset="0"/>
                <a:cs typeface="Calibri" panose="020F0502020204030204" pitchFamily="34" charset="0"/>
              </a:rPr>
              <a:t>Every man that hath “this hope” in Christ, </a:t>
            </a:r>
            <a:r>
              <a:rPr lang="en-US" b="1" dirty="0" err="1">
                <a:latin typeface="Calibri" panose="020F0502020204030204" pitchFamily="34" charset="0"/>
                <a:cs typeface="Calibri" panose="020F0502020204030204" pitchFamily="34" charset="0"/>
              </a:rPr>
              <a:t>purifieth</a:t>
            </a:r>
            <a:r>
              <a:rPr lang="en-US" b="1" dirty="0">
                <a:latin typeface="Calibri" panose="020F0502020204030204" pitchFamily="34" charset="0"/>
                <a:cs typeface="Calibri" panose="020F0502020204030204" pitchFamily="34" charset="0"/>
              </a:rPr>
              <a:t> himself </a:t>
            </a:r>
          </a:p>
        </p:txBody>
      </p:sp>
      <p:sp>
        <p:nvSpPr>
          <p:cNvPr id="37" name="TextBox 36">
            <a:extLst>
              <a:ext uri="{FF2B5EF4-FFF2-40B4-BE49-F238E27FC236}">
                <a16:creationId xmlns:a16="http://schemas.microsoft.com/office/drawing/2014/main" id="{B86EA932-5CC7-4178-AC09-55A648E91500}"/>
              </a:ext>
            </a:extLst>
          </p:cNvPr>
          <p:cNvSpPr txBox="1"/>
          <p:nvPr/>
        </p:nvSpPr>
        <p:spPr>
          <a:xfrm>
            <a:off x="1019288" y="4788695"/>
            <a:ext cx="3043336" cy="523220"/>
          </a:xfrm>
          <a:prstGeom prst="rect">
            <a:avLst/>
          </a:prstGeom>
          <a:noFill/>
        </p:spPr>
        <p:txBody>
          <a:bodyPr wrap="square" rtlCol="0">
            <a:spAutoFit/>
          </a:bodyPr>
          <a:lstStyle/>
          <a:p>
            <a:r>
              <a:rPr lang="en-US" sz="2800" b="1" dirty="0">
                <a:latin typeface="Calibri" panose="020F0502020204030204" pitchFamily="34" charset="0"/>
                <a:cs typeface="Calibri" panose="020F0502020204030204" pitchFamily="34" charset="0"/>
              </a:rPr>
              <a:t> Phase   1</a:t>
            </a:r>
          </a:p>
        </p:txBody>
      </p:sp>
      <p:sp>
        <p:nvSpPr>
          <p:cNvPr id="41" name="TextBox 40">
            <a:extLst>
              <a:ext uri="{FF2B5EF4-FFF2-40B4-BE49-F238E27FC236}">
                <a16:creationId xmlns:a16="http://schemas.microsoft.com/office/drawing/2014/main" id="{D334ADBF-A460-4293-A8AB-C5D769A05D61}"/>
              </a:ext>
            </a:extLst>
          </p:cNvPr>
          <p:cNvSpPr txBox="1"/>
          <p:nvPr/>
        </p:nvSpPr>
        <p:spPr>
          <a:xfrm>
            <a:off x="5120431" y="4788695"/>
            <a:ext cx="3043336" cy="523220"/>
          </a:xfrm>
          <a:prstGeom prst="rect">
            <a:avLst/>
          </a:prstGeom>
          <a:noFill/>
        </p:spPr>
        <p:txBody>
          <a:bodyPr wrap="square" rtlCol="0">
            <a:spAutoFit/>
          </a:bodyPr>
          <a:lstStyle/>
          <a:p>
            <a:r>
              <a:rPr lang="en-US" sz="2800" b="1" dirty="0">
                <a:latin typeface="Calibri" panose="020F0502020204030204" pitchFamily="34" charset="0"/>
                <a:cs typeface="Calibri" panose="020F0502020204030204" pitchFamily="34" charset="0"/>
              </a:rPr>
              <a:t>Phase  2</a:t>
            </a:r>
          </a:p>
        </p:txBody>
      </p:sp>
      <p:sp>
        <p:nvSpPr>
          <p:cNvPr id="43" name="TextBox 42">
            <a:extLst>
              <a:ext uri="{FF2B5EF4-FFF2-40B4-BE49-F238E27FC236}">
                <a16:creationId xmlns:a16="http://schemas.microsoft.com/office/drawing/2014/main" id="{1ACB2294-A3F3-4B54-860B-01D3D90CEFDD}"/>
              </a:ext>
            </a:extLst>
          </p:cNvPr>
          <p:cNvSpPr txBox="1"/>
          <p:nvPr/>
        </p:nvSpPr>
        <p:spPr>
          <a:xfrm>
            <a:off x="9159670" y="4788695"/>
            <a:ext cx="1495629" cy="523220"/>
          </a:xfrm>
          <a:prstGeom prst="rect">
            <a:avLst/>
          </a:prstGeom>
          <a:noFill/>
        </p:spPr>
        <p:txBody>
          <a:bodyPr wrap="square" rtlCol="0">
            <a:spAutoFit/>
          </a:bodyPr>
          <a:lstStyle/>
          <a:p>
            <a:r>
              <a:rPr lang="en-US" sz="2800" b="1" dirty="0">
                <a:latin typeface="Calibri" panose="020F0502020204030204" pitchFamily="34" charset="0"/>
                <a:cs typeface="Calibri" panose="020F0502020204030204" pitchFamily="34" charset="0"/>
              </a:rPr>
              <a:t>Phase  3</a:t>
            </a:r>
          </a:p>
        </p:txBody>
      </p:sp>
      <p:pic>
        <p:nvPicPr>
          <p:cNvPr id="46" name="Picture 45">
            <a:extLst>
              <a:ext uri="{FF2B5EF4-FFF2-40B4-BE49-F238E27FC236}">
                <a16:creationId xmlns:a16="http://schemas.microsoft.com/office/drawing/2014/main" id="{B7FA3FFE-A743-44B5-B034-2E055E306E89}"/>
              </a:ext>
            </a:extLst>
          </p:cNvPr>
          <p:cNvPicPr>
            <a:picLocks noChangeAspect="1"/>
          </p:cNvPicPr>
          <p:nvPr/>
        </p:nvPicPr>
        <p:blipFill>
          <a:blip r:embed="rId2"/>
          <a:stretch>
            <a:fillRect/>
          </a:stretch>
        </p:blipFill>
        <p:spPr>
          <a:xfrm>
            <a:off x="7534747" y="1452668"/>
            <a:ext cx="4263805" cy="2814532"/>
          </a:xfrm>
          <a:prstGeom prst="rect">
            <a:avLst/>
          </a:prstGeom>
        </p:spPr>
      </p:pic>
      <p:sp>
        <p:nvSpPr>
          <p:cNvPr id="48" name="TextBox 47">
            <a:extLst>
              <a:ext uri="{FF2B5EF4-FFF2-40B4-BE49-F238E27FC236}">
                <a16:creationId xmlns:a16="http://schemas.microsoft.com/office/drawing/2014/main" id="{C2FEA90A-1863-4599-BA23-03428027B5E5}"/>
              </a:ext>
            </a:extLst>
          </p:cNvPr>
          <p:cNvSpPr txBox="1"/>
          <p:nvPr/>
        </p:nvSpPr>
        <p:spPr>
          <a:xfrm>
            <a:off x="8786154" y="2637965"/>
            <a:ext cx="403430" cy="523220"/>
          </a:xfrm>
          <a:prstGeom prst="rect">
            <a:avLst/>
          </a:prstGeom>
          <a:noFill/>
        </p:spPr>
        <p:txBody>
          <a:bodyPr wrap="square" rtlCol="0">
            <a:spAutoFit/>
          </a:bodyPr>
          <a:lstStyle/>
          <a:p>
            <a:r>
              <a:rPr lang="en-US" sz="2800" b="1" dirty="0">
                <a:latin typeface="Calibri" panose="020F0502020204030204" pitchFamily="34" charset="0"/>
                <a:cs typeface="Calibri" panose="020F0502020204030204" pitchFamily="34" charset="0"/>
              </a:rPr>
              <a:t>2</a:t>
            </a:r>
          </a:p>
        </p:txBody>
      </p:sp>
      <p:sp>
        <p:nvSpPr>
          <p:cNvPr id="50" name="TextBox 49">
            <a:extLst>
              <a:ext uri="{FF2B5EF4-FFF2-40B4-BE49-F238E27FC236}">
                <a16:creationId xmlns:a16="http://schemas.microsoft.com/office/drawing/2014/main" id="{A681F0AB-168E-4C8A-ADDC-E5D99D596CCE}"/>
              </a:ext>
            </a:extLst>
          </p:cNvPr>
          <p:cNvSpPr txBox="1"/>
          <p:nvPr/>
        </p:nvSpPr>
        <p:spPr>
          <a:xfrm>
            <a:off x="8222803" y="2841182"/>
            <a:ext cx="403430" cy="523220"/>
          </a:xfrm>
          <a:prstGeom prst="rect">
            <a:avLst/>
          </a:prstGeom>
          <a:noFill/>
        </p:spPr>
        <p:txBody>
          <a:bodyPr wrap="square" rtlCol="0">
            <a:spAutoFit/>
          </a:bodyPr>
          <a:lstStyle/>
          <a:p>
            <a:r>
              <a:rPr lang="en-US" sz="2800" b="1" dirty="0">
                <a:latin typeface="Calibri" panose="020F0502020204030204" pitchFamily="34" charset="0"/>
                <a:cs typeface="Calibri" panose="020F0502020204030204" pitchFamily="34" charset="0"/>
              </a:rPr>
              <a:t>1</a:t>
            </a:r>
          </a:p>
        </p:txBody>
      </p:sp>
      <p:sp>
        <p:nvSpPr>
          <p:cNvPr id="52" name="TextBox 51">
            <a:extLst>
              <a:ext uri="{FF2B5EF4-FFF2-40B4-BE49-F238E27FC236}">
                <a16:creationId xmlns:a16="http://schemas.microsoft.com/office/drawing/2014/main" id="{389BD2AB-E3D6-4DE2-A824-3E9E409ACFC4}"/>
              </a:ext>
            </a:extLst>
          </p:cNvPr>
          <p:cNvSpPr txBox="1"/>
          <p:nvPr/>
        </p:nvSpPr>
        <p:spPr>
          <a:xfrm>
            <a:off x="9302477" y="2526795"/>
            <a:ext cx="403430" cy="523220"/>
          </a:xfrm>
          <a:prstGeom prst="rect">
            <a:avLst/>
          </a:prstGeom>
          <a:noFill/>
        </p:spPr>
        <p:txBody>
          <a:bodyPr wrap="square" rtlCol="0">
            <a:spAutoFit/>
          </a:bodyPr>
          <a:lstStyle/>
          <a:p>
            <a:r>
              <a:rPr lang="en-US" sz="2800" b="1" dirty="0">
                <a:latin typeface="Calibri" panose="020F0502020204030204" pitchFamily="34" charset="0"/>
                <a:cs typeface="Calibri" panose="020F0502020204030204" pitchFamily="34" charset="0"/>
              </a:rPr>
              <a:t>3</a:t>
            </a:r>
          </a:p>
        </p:txBody>
      </p:sp>
      <p:sp>
        <p:nvSpPr>
          <p:cNvPr id="54" name="TextBox 53">
            <a:extLst>
              <a:ext uri="{FF2B5EF4-FFF2-40B4-BE49-F238E27FC236}">
                <a16:creationId xmlns:a16="http://schemas.microsoft.com/office/drawing/2014/main" id="{714CF9DE-BA1A-4D42-A31D-E1C4AEF01CBF}"/>
              </a:ext>
            </a:extLst>
          </p:cNvPr>
          <p:cNvSpPr txBox="1"/>
          <p:nvPr/>
        </p:nvSpPr>
        <p:spPr>
          <a:xfrm>
            <a:off x="9705907" y="2375240"/>
            <a:ext cx="403430" cy="523220"/>
          </a:xfrm>
          <a:prstGeom prst="rect">
            <a:avLst/>
          </a:prstGeom>
          <a:noFill/>
        </p:spPr>
        <p:txBody>
          <a:bodyPr wrap="square" rtlCol="0">
            <a:spAutoFit/>
          </a:bodyPr>
          <a:lstStyle/>
          <a:p>
            <a:r>
              <a:rPr lang="en-US" sz="2800" b="1" dirty="0">
                <a:latin typeface="Calibri" panose="020F0502020204030204" pitchFamily="34" charset="0"/>
                <a:cs typeface="Calibri" panose="020F0502020204030204" pitchFamily="34" charset="0"/>
              </a:rPr>
              <a:t>1</a:t>
            </a:r>
          </a:p>
        </p:txBody>
      </p:sp>
      <p:sp>
        <p:nvSpPr>
          <p:cNvPr id="56" name="TextBox 55">
            <a:extLst>
              <a:ext uri="{FF2B5EF4-FFF2-40B4-BE49-F238E27FC236}">
                <a16:creationId xmlns:a16="http://schemas.microsoft.com/office/drawing/2014/main" id="{2EB29A73-DB1F-48E8-A2BF-61095BBA53DD}"/>
              </a:ext>
            </a:extLst>
          </p:cNvPr>
          <p:cNvSpPr txBox="1"/>
          <p:nvPr/>
        </p:nvSpPr>
        <p:spPr>
          <a:xfrm>
            <a:off x="10097236" y="2317962"/>
            <a:ext cx="403430" cy="461665"/>
          </a:xfrm>
          <a:prstGeom prst="rect">
            <a:avLst/>
          </a:prstGeom>
          <a:noFill/>
        </p:spPr>
        <p:txBody>
          <a:bodyPr wrap="square" rtlCol="0">
            <a:spAutoFit/>
          </a:bodyPr>
          <a:lstStyle/>
          <a:p>
            <a:r>
              <a:rPr lang="en-US" sz="2400" b="1" dirty="0">
                <a:latin typeface="Calibri" panose="020F0502020204030204" pitchFamily="34" charset="0"/>
                <a:cs typeface="Calibri" panose="020F0502020204030204" pitchFamily="34" charset="0"/>
              </a:rPr>
              <a:t>2</a:t>
            </a:r>
          </a:p>
        </p:txBody>
      </p:sp>
      <p:sp>
        <p:nvSpPr>
          <p:cNvPr id="58" name="TextBox 57">
            <a:extLst>
              <a:ext uri="{FF2B5EF4-FFF2-40B4-BE49-F238E27FC236}">
                <a16:creationId xmlns:a16="http://schemas.microsoft.com/office/drawing/2014/main" id="{8CD706FC-7F9E-4ED0-9BF7-F4985620C5CB}"/>
              </a:ext>
            </a:extLst>
          </p:cNvPr>
          <p:cNvSpPr txBox="1"/>
          <p:nvPr/>
        </p:nvSpPr>
        <p:spPr>
          <a:xfrm>
            <a:off x="10433654" y="2249226"/>
            <a:ext cx="403430" cy="400110"/>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3</a:t>
            </a:r>
          </a:p>
        </p:txBody>
      </p:sp>
      <p:sp>
        <p:nvSpPr>
          <p:cNvPr id="60" name="TextBox 59">
            <a:extLst>
              <a:ext uri="{FF2B5EF4-FFF2-40B4-BE49-F238E27FC236}">
                <a16:creationId xmlns:a16="http://schemas.microsoft.com/office/drawing/2014/main" id="{0CF721C7-6C06-4DD8-A93A-FD7CED0AD323}"/>
              </a:ext>
            </a:extLst>
          </p:cNvPr>
          <p:cNvSpPr txBox="1"/>
          <p:nvPr/>
        </p:nvSpPr>
        <p:spPr>
          <a:xfrm>
            <a:off x="10662254" y="2147626"/>
            <a:ext cx="403430" cy="369332"/>
          </a:xfrm>
          <a:prstGeom prst="rect">
            <a:avLst/>
          </a:prstGeom>
          <a:noFill/>
        </p:spPr>
        <p:txBody>
          <a:bodyPr wrap="square" rtlCol="0">
            <a:spAutoFit/>
          </a:bodyPr>
          <a:lstStyle/>
          <a:p>
            <a:r>
              <a:rPr lang="en-US" b="1" dirty="0">
                <a:latin typeface="Calibri" panose="020F0502020204030204" pitchFamily="34" charset="0"/>
                <a:cs typeface="Calibri" panose="020F0502020204030204" pitchFamily="34" charset="0"/>
              </a:rPr>
              <a:t>1</a:t>
            </a:r>
          </a:p>
        </p:txBody>
      </p:sp>
      <p:sp>
        <p:nvSpPr>
          <p:cNvPr id="62" name="TextBox 61">
            <a:extLst>
              <a:ext uri="{FF2B5EF4-FFF2-40B4-BE49-F238E27FC236}">
                <a16:creationId xmlns:a16="http://schemas.microsoft.com/office/drawing/2014/main" id="{0107FF51-F2E1-4988-AE38-AC967DA94E1F}"/>
              </a:ext>
            </a:extLst>
          </p:cNvPr>
          <p:cNvSpPr txBox="1"/>
          <p:nvPr/>
        </p:nvSpPr>
        <p:spPr>
          <a:xfrm>
            <a:off x="10840054" y="2071426"/>
            <a:ext cx="403430" cy="369332"/>
          </a:xfrm>
          <a:prstGeom prst="rect">
            <a:avLst/>
          </a:prstGeom>
          <a:noFill/>
        </p:spPr>
        <p:txBody>
          <a:bodyPr wrap="square" rtlCol="0">
            <a:spAutoFit/>
          </a:bodyPr>
          <a:lstStyle/>
          <a:p>
            <a:r>
              <a:rPr lang="en-US" b="1" dirty="0">
                <a:latin typeface="Calibri" panose="020F0502020204030204" pitchFamily="34" charset="0"/>
                <a:cs typeface="Calibri" panose="020F0502020204030204" pitchFamily="34" charset="0"/>
              </a:rPr>
              <a:t>2</a:t>
            </a:r>
          </a:p>
        </p:txBody>
      </p:sp>
      <p:sp>
        <p:nvSpPr>
          <p:cNvPr id="64" name="TextBox 63">
            <a:extLst>
              <a:ext uri="{FF2B5EF4-FFF2-40B4-BE49-F238E27FC236}">
                <a16:creationId xmlns:a16="http://schemas.microsoft.com/office/drawing/2014/main" id="{9694174C-AA95-4F44-B998-BBFC4EDEEFBF}"/>
              </a:ext>
            </a:extLst>
          </p:cNvPr>
          <p:cNvSpPr txBox="1"/>
          <p:nvPr/>
        </p:nvSpPr>
        <p:spPr>
          <a:xfrm>
            <a:off x="11067421" y="1989686"/>
            <a:ext cx="403430" cy="369332"/>
          </a:xfrm>
          <a:prstGeom prst="rect">
            <a:avLst/>
          </a:prstGeom>
          <a:noFill/>
        </p:spPr>
        <p:txBody>
          <a:bodyPr wrap="square" rtlCol="0">
            <a:spAutoFit/>
          </a:bodyPr>
          <a:lstStyle/>
          <a:p>
            <a:r>
              <a:rPr lang="en-US" b="1" dirty="0">
                <a:latin typeface="Calibri" panose="020F0502020204030204" pitchFamily="34" charset="0"/>
                <a:cs typeface="Calibri" panose="020F0502020204030204" pitchFamily="34" charset="0"/>
              </a:rPr>
              <a:t>3</a:t>
            </a:r>
          </a:p>
        </p:txBody>
      </p:sp>
    </p:spTree>
    <p:extLst>
      <p:ext uri="{BB962C8B-B14F-4D97-AF65-F5344CB8AC3E}">
        <p14:creationId xmlns:p14="http://schemas.microsoft.com/office/powerpoint/2010/main" val="82786203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7B37180-EE9D-43D7-AB13-D460728C52DE}"/>
              </a:ext>
            </a:extLst>
          </p:cNvPr>
          <p:cNvPicPr>
            <a:picLocks noChangeAspect="1"/>
          </p:cNvPicPr>
          <p:nvPr/>
        </p:nvPicPr>
        <p:blipFill rotWithShape="1">
          <a:blip r:embed="rId2"/>
          <a:srcRect r="5620"/>
          <a:stretch/>
        </p:blipFill>
        <p:spPr>
          <a:xfrm>
            <a:off x="6578784" y="986199"/>
            <a:ext cx="4950570" cy="3459050"/>
          </a:xfrm>
          <a:prstGeom prst="rect">
            <a:avLst/>
          </a:prstGeom>
        </p:spPr>
      </p:pic>
      <p:sp>
        <p:nvSpPr>
          <p:cNvPr id="26" name="Rectangle 25">
            <a:extLst>
              <a:ext uri="{FF2B5EF4-FFF2-40B4-BE49-F238E27FC236}">
                <a16:creationId xmlns:a16="http://schemas.microsoft.com/office/drawing/2014/main" id="{7902F141-0138-4791-8DED-DFB6783C65E1}"/>
              </a:ext>
            </a:extLst>
          </p:cNvPr>
          <p:cNvSpPr/>
          <p:nvPr/>
        </p:nvSpPr>
        <p:spPr>
          <a:xfrm>
            <a:off x="7798991" y="5125212"/>
            <a:ext cx="3773966" cy="803887"/>
          </a:xfrm>
          <a:prstGeom prst="rect">
            <a:avLst/>
          </a:prstGeom>
          <a:solidFill>
            <a:srgbClr val="967FB5"/>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A0D7BC2-271B-4C00-8EB0-F2A37374DED2}"/>
              </a:ext>
            </a:extLst>
          </p:cNvPr>
          <p:cNvSpPr>
            <a:spLocks noGrp="1"/>
          </p:cNvSpPr>
          <p:nvPr>
            <p:ph type="title"/>
          </p:nvPr>
        </p:nvSpPr>
        <p:spPr/>
        <p:txBody>
          <a:bodyPr>
            <a:normAutofit fontScale="90000"/>
          </a:bodyPr>
          <a:lstStyle/>
          <a:p>
            <a:pPr algn="ctr"/>
            <a:r>
              <a:rPr lang="en-US" dirty="0"/>
              <a:t>God’s Threefold Plan for Salvation</a:t>
            </a:r>
            <a:br>
              <a:rPr lang="en-US" dirty="0"/>
            </a:br>
            <a:r>
              <a:rPr lang="en-US" sz="3100" dirty="0"/>
              <a:t>(Justification, Sanctification, Glorification)</a:t>
            </a:r>
            <a:endParaRPr lang="en-US" dirty="0"/>
          </a:p>
        </p:txBody>
      </p:sp>
      <p:sp>
        <p:nvSpPr>
          <p:cNvPr id="3" name="Content Placeholder 2">
            <a:extLst>
              <a:ext uri="{FF2B5EF4-FFF2-40B4-BE49-F238E27FC236}">
                <a16:creationId xmlns:a16="http://schemas.microsoft.com/office/drawing/2014/main" id="{AE1406D2-317E-483E-A5EA-0FBAD203D2A5}"/>
              </a:ext>
            </a:extLst>
          </p:cNvPr>
          <p:cNvSpPr>
            <a:spLocks noGrp="1"/>
          </p:cNvSpPr>
          <p:nvPr>
            <p:ph idx="1"/>
          </p:nvPr>
        </p:nvSpPr>
        <p:spPr>
          <a:xfrm>
            <a:off x="355599" y="1130021"/>
            <a:ext cx="9944101" cy="5026448"/>
          </a:xfrm>
        </p:spPr>
        <p:txBody>
          <a:bodyPr>
            <a:normAutofit/>
          </a:bodyPr>
          <a:lstStyle/>
          <a:p>
            <a:pPr marL="0" marR="0" indent="0">
              <a:lnSpc>
                <a:spcPct val="107000"/>
              </a:lnSpc>
              <a:spcBef>
                <a:spcPts val="0"/>
              </a:spcBef>
              <a:spcAft>
                <a:spcPts val="0"/>
              </a:spcAft>
              <a:buNone/>
            </a:pPr>
            <a:r>
              <a:rPr lang="en-US" sz="2000" b="1" dirty="0">
                <a:effectLst/>
                <a:latin typeface="Arial" panose="020B0604020202020204" pitchFamily="34" charset="0"/>
                <a:ea typeface="Calibri" panose="020F0502020204030204" pitchFamily="34" charset="0"/>
              </a:rPr>
              <a:t>2 Thessalonians 2:13 KJV</a:t>
            </a:r>
            <a:r>
              <a:rPr lang="en-US" sz="2000" b="1" baseline="30000" dirty="0">
                <a:effectLst/>
                <a:latin typeface="Arial" panose="020B0604020202020204" pitchFamily="34" charset="0"/>
                <a:ea typeface="Calibri" panose="020F0502020204030204" pitchFamily="34" charset="0"/>
              </a:rPr>
              <a:t>   </a:t>
            </a:r>
            <a:r>
              <a:rPr lang="en-US" sz="2000" baseline="30000" dirty="0">
                <a:effectLst/>
                <a:latin typeface="Arial" panose="020B0604020202020204" pitchFamily="34" charset="0"/>
                <a:ea typeface="Calibri" panose="020F0502020204030204" pitchFamily="34" charset="0"/>
                <a:cs typeface="Times New Roman" panose="02020603050405020304" pitchFamily="18" charset="0"/>
              </a:rPr>
              <a:t>13</a:t>
            </a:r>
            <a:r>
              <a:rPr lang="en-US" sz="2000" dirty="0">
                <a:effectLst/>
                <a:latin typeface="Arial" panose="020B0604020202020204" pitchFamily="34" charset="0"/>
                <a:ea typeface="Calibri" panose="020F0502020204030204" pitchFamily="34" charset="0"/>
                <a:cs typeface="Times New Roman" panose="02020603050405020304" pitchFamily="18" charset="0"/>
              </a:rPr>
              <a:t> </a:t>
            </a:r>
            <a:r>
              <a:rPr lang="en-US" sz="2000" dirty="0">
                <a:latin typeface="Arial" panose="020B0604020202020204" pitchFamily="34" charset="0"/>
                <a:cs typeface="Times New Roman" panose="02020603050405020304" pitchFamily="18" charset="0"/>
              </a:rPr>
              <a:t>But we are bound to </a:t>
            </a:r>
            <a:br>
              <a:rPr lang="en-US" sz="2000" dirty="0">
                <a:latin typeface="Arial" panose="020B0604020202020204" pitchFamily="34" charset="0"/>
                <a:cs typeface="Times New Roman" panose="02020603050405020304" pitchFamily="18" charset="0"/>
              </a:rPr>
            </a:br>
            <a:r>
              <a:rPr lang="en-US" sz="2000" dirty="0">
                <a:latin typeface="Arial" panose="020B0604020202020204" pitchFamily="34" charset="0"/>
                <a:cs typeface="Times New Roman" panose="02020603050405020304" pitchFamily="18" charset="0"/>
              </a:rPr>
              <a:t>give thanks </a:t>
            </a:r>
            <a:r>
              <a:rPr lang="en-US" sz="2000" dirty="0" err="1">
                <a:latin typeface="Arial" panose="020B0604020202020204" pitchFamily="34" charset="0"/>
                <a:cs typeface="Times New Roman" panose="02020603050405020304" pitchFamily="18" charset="0"/>
              </a:rPr>
              <a:t>alway</a:t>
            </a:r>
            <a:r>
              <a:rPr lang="en-US" sz="2000" dirty="0">
                <a:latin typeface="Arial" panose="020B0604020202020204" pitchFamily="34" charset="0"/>
                <a:cs typeface="Times New Roman" panose="02020603050405020304" pitchFamily="18" charset="0"/>
              </a:rPr>
              <a:t> to God for you, brethren beloved of </a:t>
            </a:r>
            <a:br>
              <a:rPr lang="en-US" sz="2000" dirty="0">
                <a:latin typeface="Arial" panose="020B0604020202020204" pitchFamily="34" charset="0"/>
                <a:cs typeface="Times New Roman" panose="02020603050405020304" pitchFamily="18" charset="0"/>
              </a:rPr>
            </a:br>
            <a:r>
              <a:rPr lang="en-US" sz="2000" dirty="0">
                <a:latin typeface="Arial" panose="020B0604020202020204" pitchFamily="34" charset="0"/>
                <a:cs typeface="Times New Roman" panose="02020603050405020304" pitchFamily="18" charset="0"/>
              </a:rPr>
              <a:t>the Lord, because God hath from the beginning </a:t>
            </a:r>
            <a:br>
              <a:rPr lang="en-US" sz="2000" dirty="0">
                <a:latin typeface="Arial" panose="020B0604020202020204" pitchFamily="34" charset="0"/>
                <a:cs typeface="Times New Roman" panose="02020603050405020304" pitchFamily="18" charset="0"/>
              </a:rPr>
            </a:br>
            <a:r>
              <a:rPr lang="en-US" sz="2000" dirty="0">
                <a:latin typeface="Arial" panose="020B0604020202020204" pitchFamily="34" charset="0"/>
                <a:cs typeface="Times New Roman" panose="02020603050405020304" pitchFamily="18" charset="0"/>
              </a:rPr>
              <a:t>chosen you </a:t>
            </a:r>
            <a:r>
              <a:rPr lang="en-US" sz="2000" dirty="0">
                <a:effectLst/>
                <a:latin typeface="Arial" panose="020B0604020202020204" pitchFamily="34" charset="0"/>
                <a:ea typeface="Calibri" panose="020F0502020204030204" pitchFamily="34" charset="0"/>
                <a:cs typeface="Times New Roman" panose="02020603050405020304" pitchFamily="18" charset="0"/>
              </a:rPr>
              <a:t>to salvation through sanctification of the </a:t>
            </a:r>
            <a:br>
              <a:rPr lang="en-US" sz="2000" dirty="0">
                <a:effectLst/>
                <a:latin typeface="Arial" panose="020B0604020202020204" pitchFamily="34" charset="0"/>
                <a:ea typeface="Calibri" panose="020F0502020204030204" pitchFamily="34" charset="0"/>
                <a:cs typeface="Times New Roman" panose="02020603050405020304" pitchFamily="18" charset="0"/>
              </a:rPr>
            </a:br>
            <a:r>
              <a:rPr lang="en-US" sz="2000" dirty="0">
                <a:effectLst/>
                <a:latin typeface="Arial" panose="020B0604020202020204" pitchFamily="34" charset="0"/>
                <a:ea typeface="Calibri" panose="020F0502020204030204" pitchFamily="34" charset="0"/>
                <a:cs typeface="Times New Roman" panose="02020603050405020304" pitchFamily="18" charset="0"/>
              </a:rPr>
              <a:t>Spirit and belief of the truth.</a:t>
            </a:r>
          </a:p>
          <a:p>
            <a:pPr marL="457200" lvl="1">
              <a:lnSpc>
                <a:spcPct val="107000"/>
              </a:lnSpc>
              <a:spcBef>
                <a:spcPts val="1200"/>
              </a:spcBef>
            </a:pPr>
            <a:r>
              <a:rPr lang="en-US" sz="2000" b="1" dirty="0">
                <a:effectLst/>
                <a:latin typeface="Arial" panose="020B0604020202020204" pitchFamily="34" charset="0"/>
                <a:ea typeface="Calibri" panose="020F0502020204030204" pitchFamily="34" charset="0"/>
                <a:cs typeface="Times New Roman" panose="02020603050405020304" pitchFamily="18" charset="0"/>
              </a:rPr>
              <a:t>salvation</a:t>
            </a:r>
            <a:r>
              <a:rPr lang="en-US" sz="2000" dirty="0">
                <a:effectLst/>
                <a:latin typeface="Arial" panose="020B0604020202020204" pitchFamily="34" charset="0"/>
                <a:ea typeface="Calibri" panose="020F0502020204030204" pitchFamily="34" charset="0"/>
                <a:cs typeface="Times New Roman" panose="02020603050405020304" pitchFamily="18" charset="0"/>
              </a:rPr>
              <a:t> : </a:t>
            </a:r>
            <a:r>
              <a:rPr lang="en-US" i="1" dirty="0">
                <a:effectLst/>
                <a:latin typeface="Arial" panose="020B0604020202020204" pitchFamily="34" charset="0"/>
                <a:ea typeface="Calibri" panose="020F0502020204030204" pitchFamily="34" charset="0"/>
                <a:cs typeface="Times New Roman" panose="02020603050405020304" pitchFamily="18" charset="0"/>
              </a:rPr>
              <a:t>(Gr. </a:t>
            </a:r>
            <a:r>
              <a:rPr lang="en-US" i="1" dirty="0" err="1">
                <a:effectLst/>
                <a:latin typeface="Arial" panose="020B0604020202020204" pitchFamily="34" charset="0"/>
                <a:ea typeface="Calibri" panose="020F0502020204030204" pitchFamily="34" charset="0"/>
                <a:cs typeface="Times New Roman" panose="02020603050405020304" pitchFamily="18" charset="0"/>
              </a:rPr>
              <a:t>Soteria</a:t>
            </a:r>
            <a:r>
              <a:rPr lang="en-US" i="1" dirty="0">
                <a:effectLst/>
                <a:latin typeface="Arial" panose="020B0604020202020204" pitchFamily="34" charset="0"/>
                <a:ea typeface="Calibri" panose="020F0502020204030204" pitchFamily="34" charset="0"/>
                <a:cs typeface="Times New Roman" panose="02020603050405020304" pitchFamily="18" charset="0"/>
              </a:rPr>
              <a:t> : The sum of all benefits </a:t>
            </a:r>
            <a:br>
              <a:rPr lang="en-US" i="1" dirty="0">
                <a:effectLst/>
                <a:latin typeface="Arial" panose="020B0604020202020204" pitchFamily="34" charset="0"/>
                <a:ea typeface="Calibri" panose="020F0502020204030204" pitchFamily="34" charset="0"/>
                <a:cs typeface="Times New Roman" panose="02020603050405020304" pitchFamily="18" charset="0"/>
              </a:rPr>
            </a:br>
            <a:r>
              <a:rPr lang="en-US" i="1" dirty="0">
                <a:effectLst/>
                <a:latin typeface="Arial" panose="020B0604020202020204" pitchFamily="34" charset="0"/>
                <a:ea typeface="Calibri" panose="020F0502020204030204" pitchFamily="34" charset="0"/>
                <a:cs typeface="Times New Roman" panose="02020603050405020304" pitchFamily="18" charset="0"/>
              </a:rPr>
              <a:t>blessings received after the visible return of Christ)</a:t>
            </a:r>
          </a:p>
          <a:p>
            <a:pPr marL="457200" lvl="1">
              <a:lnSpc>
                <a:spcPct val="107000"/>
              </a:lnSpc>
              <a:spcBef>
                <a:spcPts val="1200"/>
              </a:spcBef>
            </a:pPr>
            <a:r>
              <a:rPr lang="en-US" sz="2000" b="1" dirty="0">
                <a:latin typeface="Arial" panose="020B0604020202020204" pitchFamily="34" charset="0"/>
                <a:ea typeface="Calibri" panose="020F0502020204030204" pitchFamily="34" charset="0"/>
                <a:cs typeface="Times New Roman" panose="02020603050405020304" pitchFamily="18" charset="0"/>
              </a:rPr>
              <a:t>sanctification</a:t>
            </a:r>
            <a:r>
              <a:rPr lang="en-US" sz="2000" dirty="0">
                <a:latin typeface="Arial" panose="020B0604020202020204" pitchFamily="34" charset="0"/>
                <a:ea typeface="Calibri" panose="020F0502020204030204" pitchFamily="34" charset="0"/>
                <a:cs typeface="Times New Roman" panose="02020603050405020304" pitchFamily="18" charset="0"/>
              </a:rPr>
              <a:t>: </a:t>
            </a:r>
            <a:r>
              <a:rPr lang="en-US" sz="2000" i="1" dirty="0">
                <a:latin typeface="Arial" panose="020B0604020202020204" pitchFamily="34" charset="0"/>
                <a:ea typeface="Calibri" panose="020F0502020204030204" pitchFamily="34" charset="0"/>
                <a:cs typeface="Times New Roman" panose="02020603050405020304" pitchFamily="18" charset="0"/>
              </a:rPr>
              <a:t>(Gr. </a:t>
            </a:r>
            <a:r>
              <a:rPr lang="en-US" sz="1800" i="1" dirty="0" err="1">
                <a:effectLst/>
                <a:latin typeface="Arial" panose="020B0604020202020204" pitchFamily="34" charset="0"/>
                <a:ea typeface="Calibri" panose="020F0502020204030204" pitchFamily="34" charset="0"/>
              </a:rPr>
              <a:t>Hagiasmos</a:t>
            </a:r>
            <a:r>
              <a:rPr lang="en-US" sz="1800" i="1" dirty="0">
                <a:effectLst/>
                <a:latin typeface="Arial" panose="020B0604020202020204" pitchFamily="34" charset="0"/>
                <a:ea typeface="Calibri" panose="020F0502020204030204" pitchFamily="34" charset="0"/>
              </a:rPr>
              <a:t> – Purification)</a:t>
            </a:r>
            <a:endParaRPr lang="en-US" sz="2000" i="1" dirty="0">
              <a:effectLst/>
              <a:latin typeface="Arial" panose="020B0604020202020204" pitchFamily="34" charset="0"/>
              <a:ea typeface="Calibri" panose="020F0502020204030204" pitchFamily="34" charset="0"/>
              <a:cs typeface="Times New Roman" panose="02020603050405020304" pitchFamily="18" charset="0"/>
            </a:endParaRPr>
          </a:p>
          <a:p>
            <a:pPr marL="457200" lvl="1">
              <a:lnSpc>
                <a:spcPct val="107000"/>
              </a:lnSpc>
              <a:spcBef>
                <a:spcPts val="1200"/>
              </a:spcBef>
            </a:pPr>
            <a:r>
              <a:rPr lang="en-US" sz="2000" dirty="0">
                <a:effectLst/>
                <a:latin typeface="Arial" panose="020B0604020202020204" pitchFamily="34" charset="0"/>
                <a:ea typeface="Calibri" panose="020F0502020204030204" pitchFamily="34" charset="0"/>
                <a:cs typeface="Times New Roman" panose="02020603050405020304" pitchFamily="18" charset="0"/>
              </a:rPr>
              <a:t>and belief of the truth ( Pre-requisite for receiving  the Spirit … Acts 2:36-38)</a:t>
            </a:r>
            <a:endParaRPr lang="en-US" sz="2000" dirty="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p>
            <a:endParaRPr lang="en-US" sz="2000" dirty="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4E7748F6-117B-4300-8E43-16EC35C3373B}"/>
              </a:ext>
            </a:extLst>
          </p:cNvPr>
          <p:cNvSpPr>
            <a:spLocks noGrp="1"/>
          </p:cNvSpPr>
          <p:nvPr>
            <p:ph type="sldNum" sz="quarter" idx="12"/>
          </p:nvPr>
        </p:nvSpPr>
        <p:spPr>
          <a:xfrm>
            <a:off x="11405419" y="6469563"/>
            <a:ext cx="517635" cy="363038"/>
          </a:xfrm>
        </p:spPr>
        <p:txBody>
          <a:bodyPr/>
          <a:lstStyle/>
          <a:p>
            <a:fld id="{20926163-E7C4-4106-B7C7-FA295E06D549}" type="slidenum">
              <a:rPr lang="en-US" smtClean="0"/>
              <a:pPr/>
              <a:t>72</a:t>
            </a:fld>
            <a:endParaRPr lang="en-US" dirty="0"/>
          </a:p>
        </p:txBody>
      </p:sp>
      <p:sp>
        <p:nvSpPr>
          <p:cNvPr id="18" name="Arrow: Right 17">
            <a:extLst>
              <a:ext uri="{FF2B5EF4-FFF2-40B4-BE49-F238E27FC236}">
                <a16:creationId xmlns:a16="http://schemas.microsoft.com/office/drawing/2014/main" id="{90A6959A-69E2-44F5-BED5-3DD6C710AF66}"/>
              </a:ext>
            </a:extLst>
          </p:cNvPr>
          <p:cNvSpPr/>
          <p:nvPr/>
        </p:nvSpPr>
        <p:spPr>
          <a:xfrm>
            <a:off x="3032329" y="4746315"/>
            <a:ext cx="5190474" cy="1541217"/>
          </a:xfrm>
          <a:prstGeom prst="rightArrow">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Arrow: Right 29">
            <a:extLst>
              <a:ext uri="{FF2B5EF4-FFF2-40B4-BE49-F238E27FC236}">
                <a16:creationId xmlns:a16="http://schemas.microsoft.com/office/drawing/2014/main" id="{8122F05A-ACFD-4D8D-AC40-4A28C33DE0A7}"/>
              </a:ext>
            </a:extLst>
          </p:cNvPr>
          <p:cNvSpPr/>
          <p:nvPr/>
        </p:nvSpPr>
        <p:spPr>
          <a:xfrm>
            <a:off x="814716" y="4746315"/>
            <a:ext cx="3237604" cy="1541217"/>
          </a:xfrm>
          <a:prstGeom prst="rightArrow">
            <a:avLst/>
          </a:prstGeom>
          <a:solidFill>
            <a:srgbClr val="B58492"/>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29676117-57C6-489C-832D-C110E3500E8D}"/>
              </a:ext>
            </a:extLst>
          </p:cNvPr>
          <p:cNvSpPr txBox="1"/>
          <p:nvPr/>
        </p:nvSpPr>
        <p:spPr>
          <a:xfrm>
            <a:off x="900279" y="5329767"/>
            <a:ext cx="2882520" cy="369332"/>
          </a:xfrm>
          <a:prstGeom prst="rect">
            <a:avLst/>
          </a:prstGeom>
          <a:noFill/>
        </p:spPr>
        <p:txBody>
          <a:bodyPr wrap="none" rtlCol="0">
            <a:spAutoFit/>
          </a:bodyPr>
          <a:lstStyle/>
          <a:p>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Now we are the sons of God</a:t>
            </a:r>
          </a:p>
        </p:txBody>
      </p:sp>
      <p:sp>
        <p:nvSpPr>
          <p:cNvPr id="33" name="TextBox 32">
            <a:extLst>
              <a:ext uri="{FF2B5EF4-FFF2-40B4-BE49-F238E27FC236}">
                <a16:creationId xmlns:a16="http://schemas.microsoft.com/office/drawing/2014/main" id="{2BCAD9C9-8ED5-4263-805B-01E984D1688C}"/>
              </a:ext>
            </a:extLst>
          </p:cNvPr>
          <p:cNvSpPr txBox="1"/>
          <p:nvPr/>
        </p:nvSpPr>
        <p:spPr>
          <a:xfrm>
            <a:off x="8222804" y="5074505"/>
            <a:ext cx="3460210" cy="923330"/>
          </a:xfrm>
          <a:prstGeom prst="rect">
            <a:avLst/>
          </a:prstGeom>
          <a:noFill/>
        </p:spPr>
        <p:txBody>
          <a:bodyPr wrap="square" rtlCol="0">
            <a:spAutoFit/>
          </a:bodyPr>
          <a:lstStyle/>
          <a:p>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It doth not yet appear what </a:t>
            </a:r>
            <a:b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we shall be (when Christ appears)</a:t>
            </a:r>
            <a:b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but we shall be “like Him”</a:t>
            </a:r>
          </a:p>
        </p:txBody>
      </p:sp>
      <p:sp>
        <p:nvSpPr>
          <p:cNvPr id="35" name="TextBox 34">
            <a:extLst>
              <a:ext uri="{FF2B5EF4-FFF2-40B4-BE49-F238E27FC236}">
                <a16:creationId xmlns:a16="http://schemas.microsoft.com/office/drawing/2014/main" id="{86EC96BA-FA76-4E3D-BE1D-AC7601236ECF}"/>
              </a:ext>
            </a:extLst>
          </p:cNvPr>
          <p:cNvSpPr txBox="1"/>
          <p:nvPr/>
        </p:nvSpPr>
        <p:spPr>
          <a:xfrm>
            <a:off x="4146600" y="5172021"/>
            <a:ext cx="3460210" cy="646331"/>
          </a:xfrm>
          <a:prstGeom prst="rect">
            <a:avLst/>
          </a:prstGeom>
          <a:noFill/>
        </p:spPr>
        <p:txBody>
          <a:bodyPr wrap="square" rtlCol="0">
            <a:spAutoFit/>
          </a:bodyPr>
          <a:lstStyle/>
          <a:p>
            <a:r>
              <a:rPr lang="en-US" b="1" dirty="0">
                <a:latin typeface="Calibri" panose="020F0502020204030204" pitchFamily="34" charset="0"/>
                <a:cs typeface="Calibri" panose="020F0502020204030204" pitchFamily="34" charset="0"/>
              </a:rPr>
              <a:t>Every man that hath “this hope” in Christ, </a:t>
            </a:r>
            <a:r>
              <a:rPr lang="en-US" b="1" dirty="0" err="1">
                <a:latin typeface="Calibri" panose="020F0502020204030204" pitchFamily="34" charset="0"/>
                <a:cs typeface="Calibri" panose="020F0502020204030204" pitchFamily="34" charset="0"/>
              </a:rPr>
              <a:t>purifieth</a:t>
            </a:r>
            <a:r>
              <a:rPr lang="en-US" b="1" dirty="0">
                <a:latin typeface="Calibri" panose="020F0502020204030204" pitchFamily="34" charset="0"/>
                <a:cs typeface="Calibri" panose="020F0502020204030204" pitchFamily="34" charset="0"/>
              </a:rPr>
              <a:t> himself </a:t>
            </a:r>
          </a:p>
        </p:txBody>
      </p:sp>
      <p:sp>
        <p:nvSpPr>
          <p:cNvPr id="37" name="TextBox 36">
            <a:extLst>
              <a:ext uri="{FF2B5EF4-FFF2-40B4-BE49-F238E27FC236}">
                <a16:creationId xmlns:a16="http://schemas.microsoft.com/office/drawing/2014/main" id="{B86EA932-5CC7-4178-AC09-55A648E91500}"/>
              </a:ext>
            </a:extLst>
          </p:cNvPr>
          <p:cNvSpPr txBox="1"/>
          <p:nvPr/>
        </p:nvSpPr>
        <p:spPr>
          <a:xfrm>
            <a:off x="814715" y="4707655"/>
            <a:ext cx="2486379" cy="400110"/>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Justification (Phase 1)</a:t>
            </a:r>
          </a:p>
        </p:txBody>
      </p:sp>
      <p:sp>
        <p:nvSpPr>
          <p:cNvPr id="41" name="TextBox 40">
            <a:extLst>
              <a:ext uri="{FF2B5EF4-FFF2-40B4-BE49-F238E27FC236}">
                <a16:creationId xmlns:a16="http://schemas.microsoft.com/office/drawing/2014/main" id="{D334ADBF-A460-4293-A8AB-C5D769A05D61}"/>
              </a:ext>
            </a:extLst>
          </p:cNvPr>
          <p:cNvSpPr txBox="1"/>
          <p:nvPr/>
        </p:nvSpPr>
        <p:spPr>
          <a:xfrm>
            <a:off x="4373256" y="4707655"/>
            <a:ext cx="2726044" cy="400110"/>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Sanctification ( Phase 2)</a:t>
            </a:r>
          </a:p>
        </p:txBody>
      </p:sp>
      <p:sp>
        <p:nvSpPr>
          <p:cNvPr id="43" name="TextBox 42">
            <a:extLst>
              <a:ext uri="{FF2B5EF4-FFF2-40B4-BE49-F238E27FC236}">
                <a16:creationId xmlns:a16="http://schemas.microsoft.com/office/drawing/2014/main" id="{1ACB2294-A3F3-4B54-860B-01D3D90CEFDD}"/>
              </a:ext>
            </a:extLst>
          </p:cNvPr>
          <p:cNvSpPr txBox="1"/>
          <p:nvPr/>
        </p:nvSpPr>
        <p:spPr>
          <a:xfrm>
            <a:off x="8442784" y="4689581"/>
            <a:ext cx="2726044" cy="400110"/>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Glorification ( Phase 3)</a:t>
            </a:r>
          </a:p>
        </p:txBody>
      </p:sp>
      <p:sp>
        <p:nvSpPr>
          <p:cNvPr id="5" name="TextBox 4">
            <a:extLst>
              <a:ext uri="{FF2B5EF4-FFF2-40B4-BE49-F238E27FC236}">
                <a16:creationId xmlns:a16="http://schemas.microsoft.com/office/drawing/2014/main" id="{45B6BE97-EDBF-4DF3-B193-586B762FF865}"/>
              </a:ext>
            </a:extLst>
          </p:cNvPr>
          <p:cNvSpPr txBox="1"/>
          <p:nvPr/>
        </p:nvSpPr>
        <p:spPr>
          <a:xfrm>
            <a:off x="900279" y="6065562"/>
            <a:ext cx="2486379" cy="400110"/>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Justification by faith</a:t>
            </a:r>
          </a:p>
        </p:txBody>
      </p:sp>
      <p:sp>
        <p:nvSpPr>
          <p:cNvPr id="6" name="TextBox 5">
            <a:extLst>
              <a:ext uri="{FF2B5EF4-FFF2-40B4-BE49-F238E27FC236}">
                <a16:creationId xmlns:a16="http://schemas.microsoft.com/office/drawing/2014/main" id="{D5984230-EF77-492C-BC57-944500F1C2BA}"/>
              </a:ext>
            </a:extLst>
          </p:cNvPr>
          <p:cNvSpPr txBox="1"/>
          <p:nvPr/>
        </p:nvSpPr>
        <p:spPr>
          <a:xfrm>
            <a:off x="4188143" y="6065562"/>
            <a:ext cx="3237604" cy="400110"/>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Sanctification by the Spirit </a:t>
            </a:r>
          </a:p>
        </p:txBody>
      </p:sp>
      <p:sp>
        <p:nvSpPr>
          <p:cNvPr id="7" name="TextBox 6">
            <a:extLst>
              <a:ext uri="{FF2B5EF4-FFF2-40B4-BE49-F238E27FC236}">
                <a16:creationId xmlns:a16="http://schemas.microsoft.com/office/drawing/2014/main" id="{45561676-CAA6-44FC-A6F0-9D9595CAC37D}"/>
              </a:ext>
            </a:extLst>
          </p:cNvPr>
          <p:cNvSpPr txBox="1"/>
          <p:nvPr/>
        </p:nvSpPr>
        <p:spPr>
          <a:xfrm>
            <a:off x="7744037" y="6001778"/>
            <a:ext cx="4483590" cy="707886"/>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Glorification by God when we are</a:t>
            </a:r>
            <a:br>
              <a:rPr lang="en-US" sz="2000" b="1" dirty="0">
                <a:latin typeface="Calibri" panose="020F0502020204030204" pitchFamily="34" charset="0"/>
                <a:cs typeface="Calibri" panose="020F0502020204030204" pitchFamily="34" charset="0"/>
              </a:rPr>
            </a:br>
            <a:r>
              <a:rPr lang="en-US" sz="2000" b="1" dirty="0">
                <a:latin typeface="Calibri" panose="020F0502020204030204" pitchFamily="34" charset="0"/>
                <a:cs typeface="Calibri" panose="020F0502020204030204" pitchFamily="34" charset="0"/>
              </a:rPr>
              <a:t>resurrected in like nature to Christ</a:t>
            </a:r>
          </a:p>
        </p:txBody>
      </p:sp>
    </p:spTree>
    <p:extLst>
      <p:ext uri="{BB962C8B-B14F-4D97-AF65-F5344CB8AC3E}">
        <p14:creationId xmlns:p14="http://schemas.microsoft.com/office/powerpoint/2010/main" val="386108150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B1595A09-E336-4D1B-9B3A-06A2287A54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6C8C39B-2A32-40D1-8279-BF9C07EDF99B}"/>
              </a:ext>
            </a:extLst>
          </p:cNvPr>
          <p:cNvSpPr>
            <a:spLocks noGrp="1"/>
          </p:cNvSpPr>
          <p:nvPr>
            <p:ph type="title"/>
          </p:nvPr>
        </p:nvSpPr>
        <p:spPr>
          <a:xfrm>
            <a:off x="103093" y="4471359"/>
            <a:ext cx="4225724" cy="1865093"/>
          </a:xfrm>
        </p:spPr>
        <p:txBody>
          <a:bodyPr>
            <a:noAutofit/>
          </a:bodyPr>
          <a:lstStyle/>
          <a:p>
            <a:r>
              <a:rPr lang="en-US" sz="2000" dirty="0">
                <a:latin typeface="Cavolini" panose="020B0502040204020203" pitchFamily="66" charset="0"/>
                <a:ea typeface="+mn-ea"/>
                <a:cs typeface="Cavolini" panose="020B0502040204020203" pitchFamily="66" charset="0"/>
              </a:rPr>
              <a:t>Three Phases of Salvation … </a:t>
            </a:r>
            <a:br>
              <a:rPr lang="en-US" sz="2000" dirty="0">
                <a:latin typeface="Cavolini" panose="020B0502040204020203" pitchFamily="66" charset="0"/>
                <a:ea typeface="+mn-ea"/>
                <a:cs typeface="Cavolini" panose="020B0502040204020203" pitchFamily="66" charset="0"/>
              </a:rPr>
            </a:br>
            <a:r>
              <a:rPr lang="en-US" sz="2000" dirty="0">
                <a:latin typeface="Cavolini" panose="020B0502040204020203" pitchFamily="66" charset="0"/>
                <a:ea typeface="+mn-ea"/>
                <a:cs typeface="Cavolini" panose="020B0502040204020203" pitchFamily="66" charset="0"/>
              </a:rPr>
              <a:t>… Three Primary Feast days</a:t>
            </a:r>
            <a:br>
              <a:rPr lang="en-US" sz="2000" dirty="0">
                <a:latin typeface="Cavolini" panose="020B0502040204020203" pitchFamily="66" charset="0"/>
                <a:ea typeface="+mn-ea"/>
                <a:cs typeface="Cavolini" panose="020B0502040204020203" pitchFamily="66" charset="0"/>
              </a:rPr>
            </a:br>
            <a:br>
              <a:rPr lang="en-US" sz="2000" dirty="0">
                <a:latin typeface="Cavolini" panose="020B0502040204020203" pitchFamily="66" charset="0"/>
                <a:ea typeface="+mn-ea"/>
                <a:cs typeface="Cavolini" panose="020B0502040204020203" pitchFamily="66" charset="0"/>
              </a:rPr>
            </a:br>
            <a:r>
              <a:rPr lang="en-US" sz="2000" dirty="0">
                <a:latin typeface="Cavolini" panose="020B0502040204020203" pitchFamily="66" charset="0"/>
                <a:ea typeface="+mn-ea"/>
                <a:cs typeface="Cavolini" panose="020B0502040204020203" pitchFamily="66" charset="0"/>
              </a:rPr>
              <a:t>    … hmmm</a:t>
            </a:r>
          </a:p>
        </p:txBody>
      </p:sp>
      <p:pic>
        <p:nvPicPr>
          <p:cNvPr id="1026" name="Picture 2" descr="Fix Your Eyes on Jesus with Your Sabbath Rest: A Practical Guide to Fixing  Your Eyes on the Sabbath in the 2020's | The Sabbath Recorder">
            <a:extLst>
              <a:ext uri="{FF2B5EF4-FFF2-40B4-BE49-F238E27FC236}">
                <a16:creationId xmlns:a16="http://schemas.microsoft.com/office/drawing/2014/main" id="{54EA7FA1-AAB5-4A26-82FE-2C1A4D37CC5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560" b="18663"/>
          <a:stretch/>
        </p:blipFill>
        <p:spPr bwMode="auto">
          <a:xfrm>
            <a:off x="20" y="10"/>
            <a:ext cx="12191980" cy="4558420"/>
          </a:xfrm>
          <a:custGeom>
            <a:avLst/>
            <a:gdLst/>
            <a:ahLst/>
            <a:cxnLst/>
            <a:rect l="l" t="t" r="r" b="b"/>
            <a:pathLst>
              <a:path w="12188952" h="4558430">
                <a:moveTo>
                  <a:pt x="6789701" y="4490221"/>
                </a:moveTo>
                <a:lnTo>
                  <a:pt x="6788702" y="4490299"/>
                </a:lnTo>
                <a:lnTo>
                  <a:pt x="6788476" y="4490833"/>
                </a:lnTo>
                <a:close/>
                <a:moveTo>
                  <a:pt x="0" y="0"/>
                </a:moveTo>
                <a:lnTo>
                  <a:pt x="12188952" y="0"/>
                </a:lnTo>
                <a:lnTo>
                  <a:pt x="12188952" y="3596895"/>
                </a:lnTo>
                <a:lnTo>
                  <a:pt x="12061096" y="3635026"/>
                </a:lnTo>
                <a:cubicBezTo>
                  <a:pt x="11933500" y="3671240"/>
                  <a:pt x="11805390" y="3705769"/>
                  <a:pt x="11676800" y="3738601"/>
                </a:cubicBezTo>
                <a:cubicBezTo>
                  <a:pt x="11262789" y="3846108"/>
                  <a:pt x="10845343" y="3939710"/>
                  <a:pt x="10425355" y="4022140"/>
                </a:cubicBezTo>
                <a:cubicBezTo>
                  <a:pt x="10092810" y="4087351"/>
                  <a:pt x="9759033" y="4145748"/>
                  <a:pt x="9424022" y="4197302"/>
                </a:cubicBezTo>
                <a:cubicBezTo>
                  <a:pt x="9102997" y="4246959"/>
                  <a:pt x="8781133" y="4291526"/>
                  <a:pt x="8458419" y="4331003"/>
                </a:cubicBezTo>
                <a:cubicBezTo>
                  <a:pt x="8211360" y="4361169"/>
                  <a:pt x="7963792" y="4386742"/>
                  <a:pt x="7715970" y="4410950"/>
                </a:cubicBezTo>
                <a:lnTo>
                  <a:pt x="6951716" y="4476730"/>
                </a:lnTo>
                <a:lnTo>
                  <a:pt x="6936303" y="4478801"/>
                </a:lnTo>
                <a:lnTo>
                  <a:pt x="6790448" y="4490162"/>
                </a:lnTo>
                <a:lnTo>
                  <a:pt x="6799941" y="4491982"/>
                </a:lnTo>
                <a:cubicBezTo>
                  <a:pt x="6811623" y="4492448"/>
                  <a:pt x="6823734" y="4490275"/>
                  <a:pt x="6835432" y="4490275"/>
                </a:cubicBezTo>
                <a:cubicBezTo>
                  <a:pt x="6851580" y="4490275"/>
                  <a:pt x="6867729" y="4487668"/>
                  <a:pt x="6884003" y="4487297"/>
                </a:cubicBezTo>
                <a:cubicBezTo>
                  <a:pt x="7115805" y="4481835"/>
                  <a:pt x="7347351" y="4469668"/>
                  <a:pt x="7578771" y="4454770"/>
                </a:cubicBezTo>
                <a:cubicBezTo>
                  <a:pt x="7927552" y="4432302"/>
                  <a:pt x="8276080" y="4404123"/>
                  <a:pt x="8623845" y="4367873"/>
                </a:cubicBezTo>
                <a:cubicBezTo>
                  <a:pt x="8909939" y="4338575"/>
                  <a:pt x="9195310" y="4303940"/>
                  <a:pt x="9479970" y="4263967"/>
                </a:cubicBezTo>
                <a:cubicBezTo>
                  <a:pt x="9864901" y="4209593"/>
                  <a:pt x="10248014" y="4144879"/>
                  <a:pt x="10629308" y="4069810"/>
                </a:cubicBezTo>
                <a:cubicBezTo>
                  <a:pt x="11090114" y="3978690"/>
                  <a:pt x="11546975" y="3871184"/>
                  <a:pt x="11998498" y="3743816"/>
                </a:cubicBezTo>
                <a:lnTo>
                  <a:pt x="12188952" y="3687715"/>
                </a:lnTo>
                <a:lnTo>
                  <a:pt x="12188952" y="3742439"/>
                </a:lnTo>
                <a:lnTo>
                  <a:pt x="11829257" y="3846853"/>
                </a:lnTo>
                <a:cubicBezTo>
                  <a:pt x="11534769" y="3926550"/>
                  <a:pt x="11238120" y="3997436"/>
                  <a:pt x="10939183" y="4061368"/>
                </a:cubicBezTo>
                <a:cubicBezTo>
                  <a:pt x="10622824" y="4129150"/>
                  <a:pt x="10304941" y="4189147"/>
                  <a:pt x="9985530" y="4241373"/>
                </a:cubicBezTo>
                <a:cubicBezTo>
                  <a:pt x="9720036" y="4284822"/>
                  <a:pt x="9453814" y="4323467"/>
                  <a:pt x="9186882" y="4357320"/>
                </a:cubicBezTo>
                <a:cubicBezTo>
                  <a:pt x="8984197" y="4382894"/>
                  <a:pt x="8781514" y="4406977"/>
                  <a:pt x="8578198" y="4426839"/>
                </a:cubicBezTo>
                <a:cubicBezTo>
                  <a:pt x="8340547" y="4449559"/>
                  <a:pt x="8102644" y="4471034"/>
                  <a:pt x="7864358" y="4488290"/>
                </a:cubicBezTo>
                <a:cubicBezTo>
                  <a:pt x="7554994" y="4510634"/>
                  <a:pt x="7245502" y="4528512"/>
                  <a:pt x="6935502" y="4539684"/>
                </a:cubicBezTo>
                <a:cubicBezTo>
                  <a:pt x="6782917" y="4545147"/>
                  <a:pt x="6630334" y="4548995"/>
                  <a:pt x="6477750" y="4553587"/>
                </a:cubicBezTo>
                <a:cubicBezTo>
                  <a:pt x="6439195" y="4551503"/>
                  <a:pt x="6400529" y="4553128"/>
                  <a:pt x="6362294" y="4558430"/>
                </a:cubicBezTo>
                <a:lnTo>
                  <a:pt x="6057129" y="4558430"/>
                </a:lnTo>
                <a:lnTo>
                  <a:pt x="5977784" y="4553836"/>
                </a:lnTo>
                <a:cubicBezTo>
                  <a:pt x="5740261" y="4541423"/>
                  <a:pt x="5502739" y="4527644"/>
                  <a:pt x="5265087" y="4517587"/>
                </a:cubicBezTo>
                <a:cubicBezTo>
                  <a:pt x="4958267" y="4505171"/>
                  <a:pt x="4651826" y="4484691"/>
                  <a:pt x="4346277" y="4455517"/>
                </a:cubicBezTo>
                <a:cubicBezTo>
                  <a:pt x="4021654" y="4424605"/>
                  <a:pt x="3697795" y="4389970"/>
                  <a:pt x="3373045" y="4356948"/>
                </a:cubicBezTo>
                <a:cubicBezTo>
                  <a:pt x="3035412" y="4322686"/>
                  <a:pt x="2698456" y="4283047"/>
                  <a:pt x="2362173" y="4238021"/>
                </a:cubicBezTo>
                <a:cubicBezTo>
                  <a:pt x="1984692" y="4187868"/>
                  <a:pt x="1608364" y="4130142"/>
                  <a:pt x="1233177" y="4064845"/>
                </a:cubicBezTo>
                <a:cubicBezTo>
                  <a:pt x="842181" y="3996132"/>
                  <a:pt x="453758" y="3917644"/>
                  <a:pt x="68500" y="3825138"/>
                </a:cubicBezTo>
                <a:lnTo>
                  <a:pt x="0" y="3807783"/>
                </a:lnTo>
                <a:lnTo>
                  <a:pt x="0" y="3751294"/>
                </a:lnTo>
                <a:lnTo>
                  <a:pt x="72441" y="3770071"/>
                </a:lnTo>
                <a:cubicBezTo>
                  <a:pt x="247961" y="3812249"/>
                  <a:pt x="424164" y="3851509"/>
                  <a:pt x="600716" y="3888441"/>
                </a:cubicBezTo>
                <a:cubicBezTo>
                  <a:pt x="988279" y="3969255"/>
                  <a:pt x="1378133" y="4038153"/>
                  <a:pt x="1769512" y="4098609"/>
                </a:cubicBezTo>
                <a:cubicBezTo>
                  <a:pt x="2052426" y="4142185"/>
                  <a:pt x="2335725" y="4182282"/>
                  <a:pt x="2613554" y="4215551"/>
                </a:cubicBezTo>
                <a:cubicBezTo>
                  <a:pt x="2605544" y="4218158"/>
                  <a:pt x="2594611" y="4208102"/>
                  <a:pt x="2581134" y="4205620"/>
                </a:cubicBezTo>
                <a:cubicBezTo>
                  <a:pt x="2087178" y="4113668"/>
                  <a:pt x="1597684" y="4002775"/>
                  <a:pt x="1112635" y="3872923"/>
                </a:cubicBezTo>
                <a:cubicBezTo>
                  <a:pt x="880453" y="3810852"/>
                  <a:pt x="649713" y="3744374"/>
                  <a:pt x="420412" y="3673490"/>
                </a:cubicBezTo>
                <a:lnTo>
                  <a:pt x="0" y="3534573"/>
                </a:lnTo>
                <a:close/>
              </a:path>
            </a:pathLst>
          </a:custGeom>
          <a:noFill/>
          <a:extLst>
            <a:ext uri="{909E8E84-426E-40DD-AFC4-6F175D3DCCD1}">
              <a14:hiddenFill xmlns:a14="http://schemas.microsoft.com/office/drawing/2010/main">
                <a:solidFill>
                  <a:srgbClr val="FFFFFF"/>
                </a:solidFill>
              </a14:hiddenFill>
            </a:ext>
          </a:extLst>
        </p:spPr>
      </p:pic>
      <p:sp>
        <p:nvSpPr>
          <p:cNvPr id="73" name="Rectangle 6">
            <a:extLst>
              <a:ext uri="{FF2B5EF4-FFF2-40B4-BE49-F238E27FC236}">
                <a16:creationId xmlns:a16="http://schemas.microsoft.com/office/drawing/2014/main" id="{3540989C-C7B8-473B-BF87-6F2DA6A900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3656733" y="5463634"/>
            <a:ext cx="1371600" cy="27432"/>
          </a:xfrm>
          <a:custGeom>
            <a:avLst/>
            <a:gdLst>
              <a:gd name="connsiteX0" fmla="*/ 0 w 1371600"/>
              <a:gd name="connsiteY0" fmla="*/ 0 h 27432"/>
              <a:gd name="connsiteX1" fmla="*/ 713232 w 1371600"/>
              <a:gd name="connsiteY1" fmla="*/ 0 h 27432"/>
              <a:gd name="connsiteX2" fmla="*/ 1371600 w 1371600"/>
              <a:gd name="connsiteY2" fmla="*/ 0 h 27432"/>
              <a:gd name="connsiteX3" fmla="*/ 1371600 w 1371600"/>
              <a:gd name="connsiteY3" fmla="*/ 27432 h 27432"/>
              <a:gd name="connsiteX4" fmla="*/ 699516 w 1371600"/>
              <a:gd name="connsiteY4" fmla="*/ 27432 h 27432"/>
              <a:gd name="connsiteX5" fmla="*/ 0 w 1371600"/>
              <a:gd name="connsiteY5" fmla="*/ 27432 h 27432"/>
              <a:gd name="connsiteX6" fmla="*/ 0 w 1371600"/>
              <a:gd name="connsiteY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600" h="27432" fill="none" extrusionOk="0">
                <a:moveTo>
                  <a:pt x="0" y="0"/>
                </a:moveTo>
                <a:cubicBezTo>
                  <a:pt x="196943" y="-1146"/>
                  <a:pt x="408267" y="-21226"/>
                  <a:pt x="713232" y="0"/>
                </a:cubicBezTo>
                <a:cubicBezTo>
                  <a:pt x="1018197" y="21226"/>
                  <a:pt x="1176465" y="-24520"/>
                  <a:pt x="1371600" y="0"/>
                </a:cubicBezTo>
                <a:cubicBezTo>
                  <a:pt x="1372004" y="8629"/>
                  <a:pt x="1371042" y="13798"/>
                  <a:pt x="1371600" y="27432"/>
                </a:cubicBezTo>
                <a:cubicBezTo>
                  <a:pt x="1106086" y="14473"/>
                  <a:pt x="951335" y="17231"/>
                  <a:pt x="699516" y="27432"/>
                </a:cubicBezTo>
                <a:cubicBezTo>
                  <a:pt x="447697" y="37633"/>
                  <a:pt x="283433" y="6518"/>
                  <a:pt x="0" y="27432"/>
                </a:cubicBezTo>
                <a:cubicBezTo>
                  <a:pt x="-583" y="21140"/>
                  <a:pt x="532" y="8001"/>
                  <a:pt x="0" y="0"/>
                </a:cubicBezTo>
                <a:close/>
              </a:path>
              <a:path w="1371600" h="27432" stroke="0" extrusionOk="0">
                <a:moveTo>
                  <a:pt x="0" y="0"/>
                </a:moveTo>
                <a:cubicBezTo>
                  <a:pt x="220136" y="-18051"/>
                  <a:pt x="430173" y="10591"/>
                  <a:pt x="672084" y="0"/>
                </a:cubicBezTo>
                <a:cubicBezTo>
                  <a:pt x="913995" y="-10591"/>
                  <a:pt x="1164723" y="30754"/>
                  <a:pt x="1371600" y="0"/>
                </a:cubicBezTo>
                <a:cubicBezTo>
                  <a:pt x="1372182" y="10360"/>
                  <a:pt x="1371123" y="21444"/>
                  <a:pt x="1371600" y="27432"/>
                </a:cubicBezTo>
                <a:cubicBezTo>
                  <a:pt x="1072365" y="46142"/>
                  <a:pt x="961528" y="35455"/>
                  <a:pt x="685800" y="27432"/>
                </a:cubicBezTo>
                <a:cubicBezTo>
                  <a:pt x="410072" y="19409"/>
                  <a:pt x="276398" y="11099"/>
                  <a:pt x="0" y="27432"/>
                </a:cubicBezTo>
                <a:cubicBezTo>
                  <a:pt x="1155" y="18353"/>
                  <a:pt x="-485" y="9869"/>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5339C8C2-CEA5-4F08-ACFE-53EF4185C240}"/>
              </a:ext>
            </a:extLst>
          </p:cNvPr>
          <p:cNvSpPr>
            <a:spLocks noGrp="1"/>
          </p:cNvSpPr>
          <p:nvPr>
            <p:ph idx="1"/>
          </p:nvPr>
        </p:nvSpPr>
        <p:spPr>
          <a:xfrm>
            <a:off x="4475269" y="4324187"/>
            <a:ext cx="7557947" cy="2533801"/>
          </a:xfrm>
        </p:spPr>
        <p:txBody>
          <a:bodyPr anchor="ctr">
            <a:normAutofit/>
          </a:bodyPr>
          <a:lstStyle/>
          <a:p>
            <a:pPr marL="0" indent="0">
              <a:buNone/>
            </a:pPr>
            <a:r>
              <a:rPr lang="en-US" sz="2300" dirty="0"/>
              <a:t>The Sabbath Laws are all about ceasing from our own works, and Resting in the Lord</a:t>
            </a:r>
            <a:br>
              <a:rPr lang="en-US" sz="2300" dirty="0"/>
            </a:br>
            <a:endParaRPr lang="en-US" sz="1000" dirty="0"/>
          </a:p>
          <a:p>
            <a:pPr marL="0" indent="0">
              <a:buNone/>
            </a:pPr>
            <a:r>
              <a:rPr lang="en-US" sz="2300" dirty="0"/>
              <a:t>Sabbath Laws are a prophetic pattern that</a:t>
            </a:r>
            <a:br>
              <a:rPr lang="en-US" sz="2300" dirty="0"/>
            </a:br>
            <a:r>
              <a:rPr lang="en-US" sz="2300" dirty="0"/>
              <a:t>Point to Salvation and Kingdom Living</a:t>
            </a:r>
          </a:p>
        </p:txBody>
      </p:sp>
      <p:sp>
        <p:nvSpPr>
          <p:cNvPr id="4" name="Slide Number Placeholder 3">
            <a:extLst>
              <a:ext uri="{FF2B5EF4-FFF2-40B4-BE49-F238E27FC236}">
                <a16:creationId xmlns:a16="http://schemas.microsoft.com/office/drawing/2014/main" id="{91FBAB67-FDFB-49C6-9622-BFD7C81977EA}"/>
              </a:ext>
            </a:extLst>
          </p:cNvPr>
          <p:cNvSpPr>
            <a:spLocks noGrp="1"/>
          </p:cNvSpPr>
          <p:nvPr>
            <p:ph type="sldNum" sz="quarter" idx="12"/>
          </p:nvPr>
        </p:nvSpPr>
        <p:spPr>
          <a:xfrm>
            <a:off x="9000744" y="6356350"/>
            <a:ext cx="2551176" cy="365125"/>
          </a:xfrm>
        </p:spPr>
        <p:txBody>
          <a:bodyPr>
            <a:normAutofit/>
          </a:bodyPr>
          <a:lstStyle/>
          <a:p>
            <a:pPr>
              <a:spcAft>
                <a:spcPts val="600"/>
              </a:spcAft>
            </a:pPr>
            <a:fld id="{20926163-E7C4-4106-B7C7-FA295E06D549}" type="slidenum">
              <a:rPr lang="en-US" smtClean="0"/>
              <a:pPr>
                <a:spcAft>
                  <a:spcPts val="600"/>
                </a:spcAft>
              </a:pPr>
              <a:t>73</a:t>
            </a:fld>
            <a:endParaRPr lang="en-US"/>
          </a:p>
        </p:txBody>
      </p:sp>
      <p:sp>
        <p:nvSpPr>
          <p:cNvPr id="8" name="Title 1">
            <a:extLst>
              <a:ext uri="{FF2B5EF4-FFF2-40B4-BE49-F238E27FC236}">
                <a16:creationId xmlns:a16="http://schemas.microsoft.com/office/drawing/2014/main" id="{4A990872-5F38-43B9-87C0-56ED49B349E3}"/>
              </a:ext>
            </a:extLst>
          </p:cNvPr>
          <p:cNvSpPr txBox="1">
            <a:spLocks/>
          </p:cNvSpPr>
          <p:nvPr/>
        </p:nvSpPr>
        <p:spPr>
          <a:xfrm>
            <a:off x="793099" y="0"/>
            <a:ext cx="10885552" cy="1412119"/>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4800"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The Sabbath Laws Prophesy of</a:t>
            </a:r>
          </a:p>
        </p:txBody>
      </p:sp>
      <p:sp>
        <p:nvSpPr>
          <p:cNvPr id="9" name="Title 1">
            <a:extLst>
              <a:ext uri="{FF2B5EF4-FFF2-40B4-BE49-F238E27FC236}">
                <a16:creationId xmlns:a16="http://schemas.microsoft.com/office/drawing/2014/main" id="{48E10B0D-4F9D-4381-9E2C-0122A24D0334}"/>
              </a:ext>
            </a:extLst>
          </p:cNvPr>
          <p:cNvSpPr txBox="1">
            <a:spLocks/>
          </p:cNvSpPr>
          <p:nvPr/>
        </p:nvSpPr>
        <p:spPr>
          <a:xfrm rot="539399">
            <a:off x="2563789" y="3734016"/>
            <a:ext cx="2074675" cy="666139"/>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2800" b="1" dirty="0">
                <a:solidFill>
                  <a:srgbClr val="B58492"/>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Passover</a:t>
            </a:r>
          </a:p>
        </p:txBody>
      </p:sp>
      <p:sp>
        <p:nvSpPr>
          <p:cNvPr id="5" name="Title 1">
            <a:extLst>
              <a:ext uri="{FF2B5EF4-FFF2-40B4-BE49-F238E27FC236}">
                <a16:creationId xmlns:a16="http://schemas.microsoft.com/office/drawing/2014/main" id="{91312065-1BE0-4BA2-BABA-37C2BBC28DCC}"/>
              </a:ext>
            </a:extLst>
          </p:cNvPr>
          <p:cNvSpPr txBox="1">
            <a:spLocks/>
          </p:cNvSpPr>
          <p:nvPr/>
        </p:nvSpPr>
        <p:spPr>
          <a:xfrm>
            <a:off x="5100277" y="3906646"/>
            <a:ext cx="2242824" cy="666139"/>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28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Pentecost</a:t>
            </a:r>
          </a:p>
        </p:txBody>
      </p:sp>
      <p:sp>
        <p:nvSpPr>
          <p:cNvPr id="6" name="Title 1">
            <a:extLst>
              <a:ext uri="{FF2B5EF4-FFF2-40B4-BE49-F238E27FC236}">
                <a16:creationId xmlns:a16="http://schemas.microsoft.com/office/drawing/2014/main" id="{4C17D1BF-DEE0-4F17-B3B2-CBD015FF8AA9}"/>
              </a:ext>
            </a:extLst>
          </p:cNvPr>
          <p:cNvSpPr txBox="1">
            <a:spLocks/>
          </p:cNvSpPr>
          <p:nvPr/>
        </p:nvSpPr>
        <p:spPr>
          <a:xfrm rot="21014582">
            <a:off x="7671015" y="3650017"/>
            <a:ext cx="2912875" cy="666139"/>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2800" b="1" dirty="0">
                <a:solidFill>
                  <a:srgbClr val="967FB5"/>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Tabernacles</a:t>
            </a:r>
          </a:p>
        </p:txBody>
      </p:sp>
      <p:sp>
        <p:nvSpPr>
          <p:cNvPr id="7" name="Title 1">
            <a:extLst>
              <a:ext uri="{FF2B5EF4-FFF2-40B4-BE49-F238E27FC236}">
                <a16:creationId xmlns:a16="http://schemas.microsoft.com/office/drawing/2014/main" id="{3463EF71-D8D3-4BC1-B7FA-900DC2AB22B6}"/>
              </a:ext>
            </a:extLst>
          </p:cNvPr>
          <p:cNvSpPr txBox="1">
            <a:spLocks/>
          </p:cNvSpPr>
          <p:nvPr/>
        </p:nvSpPr>
        <p:spPr>
          <a:xfrm>
            <a:off x="170203" y="3074943"/>
            <a:ext cx="3494488" cy="666139"/>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28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Weekly Sabbath</a:t>
            </a:r>
          </a:p>
        </p:txBody>
      </p:sp>
      <p:sp>
        <p:nvSpPr>
          <p:cNvPr id="11" name="Title 1">
            <a:extLst>
              <a:ext uri="{FF2B5EF4-FFF2-40B4-BE49-F238E27FC236}">
                <a16:creationId xmlns:a16="http://schemas.microsoft.com/office/drawing/2014/main" id="{20D00F10-C052-4ED1-A528-1EE4D376564B}"/>
              </a:ext>
            </a:extLst>
          </p:cNvPr>
          <p:cNvSpPr txBox="1">
            <a:spLocks/>
          </p:cNvSpPr>
          <p:nvPr/>
        </p:nvSpPr>
        <p:spPr>
          <a:xfrm>
            <a:off x="5439649" y="3145819"/>
            <a:ext cx="3209063" cy="666139"/>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28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Land Sabbath</a:t>
            </a:r>
          </a:p>
        </p:txBody>
      </p:sp>
      <p:sp>
        <p:nvSpPr>
          <p:cNvPr id="13" name="Title 1">
            <a:extLst>
              <a:ext uri="{FF2B5EF4-FFF2-40B4-BE49-F238E27FC236}">
                <a16:creationId xmlns:a16="http://schemas.microsoft.com/office/drawing/2014/main" id="{2A845513-75E0-4F60-931B-5AF5B9256027}"/>
              </a:ext>
            </a:extLst>
          </p:cNvPr>
          <p:cNvSpPr txBox="1">
            <a:spLocks/>
          </p:cNvSpPr>
          <p:nvPr/>
        </p:nvSpPr>
        <p:spPr>
          <a:xfrm>
            <a:off x="9997462" y="3095930"/>
            <a:ext cx="1828684" cy="666139"/>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r>
              <a:rPr lang="en-US" sz="2800" b="1" dirty="0">
                <a:solidFill>
                  <a:schemeClr val="bg1"/>
                </a:solidFill>
                <a:effectLst>
                  <a:outerShdw blurRad="38100" dist="38100" dir="2700000" algn="tl">
                    <a:srgbClr val="000000">
                      <a:alpha val="43137"/>
                    </a:srgbClr>
                  </a:outerShdw>
                </a:effectLst>
                <a:latin typeface="Cavolini" panose="03000502040302020204" pitchFamily="66" charset="0"/>
                <a:cs typeface="Cavolini" panose="03000502040302020204" pitchFamily="66" charset="0"/>
              </a:rPr>
              <a:t>Jubilee</a:t>
            </a:r>
          </a:p>
        </p:txBody>
      </p:sp>
    </p:spTree>
    <p:extLst>
      <p:ext uri="{BB962C8B-B14F-4D97-AF65-F5344CB8AC3E}">
        <p14:creationId xmlns:p14="http://schemas.microsoft.com/office/powerpoint/2010/main" val="129309971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C35E11-A644-4B30-8168-6FB4DE7443D6}"/>
              </a:ext>
            </a:extLst>
          </p:cNvPr>
          <p:cNvSpPr>
            <a:spLocks noGrp="1"/>
          </p:cNvSpPr>
          <p:nvPr>
            <p:ph type="title"/>
          </p:nvPr>
        </p:nvSpPr>
        <p:spPr>
          <a:xfrm>
            <a:off x="479394" y="36647"/>
            <a:ext cx="11712606" cy="973809"/>
          </a:xfrm>
        </p:spPr>
        <p:txBody>
          <a:bodyPr>
            <a:normAutofit fontScale="90000"/>
          </a:bodyPr>
          <a:lstStyle/>
          <a:p>
            <a:r>
              <a:rPr lang="en-US" dirty="0"/>
              <a:t>Rest in Peace (R.I.P) should be for the Living!!</a:t>
            </a:r>
          </a:p>
        </p:txBody>
      </p:sp>
      <p:sp>
        <p:nvSpPr>
          <p:cNvPr id="4" name="Slide Number Placeholder 3">
            <a:extLst>
              <a:ext uri="{FF2B5EF4-FFF2-40B4-BE49-F238E27FC236}">
                <a16:creationId xmlns:a16="http://schemas.microsoft.com/office/drawing/2014/main" id="{0A86995D-DE77-4F37-88E3-B14B9BF0D312}"/>
              </a:ext>
            </a:extLst>
          </p:cNvPr>
          <p:cNvSpPr>
            <a:spLocks noGrp="1"/>
          </p:cNvSpPr>
          <p:nvPr>
            <p:ph type="sldNum" sz="quarter" idx="12"/>
          </p:nvPr>
        </p:nvSpPr>
        <p:spPr>
          <a:xfrm>
            <a:off x="11370406" y="6396856"/>
            <a:ext cx="496954" cy="365125"/>
          </a:xfrm>
        </p:spPr>
        <p:txBody>
          <a:bodyPr/>
          <a:lstStyle/>
          <a:p>
            <a:fld id="{20926163-E7C4-4106-B7C7-FA295E06D549}" type="slidenum">
              <a:rPr lang="en-US" smtClean="0"/>
              <a:pPr/>
              <a:t>74</a:t>
            </a:fld>
            <a:endParaRPr lang="en-US" dirty="0"/>
          </a:p>
        </p:txBody>
      </p:sp>
      <p:pic>
        <p:nvPicPr>
          <p:cNvPr id="5" name="Picture 4">
            <a:extLst>
              <a:ext uri="{FF2B5EF4-FFF2-40B4-BE49-F238E27FC236}">
                <a16:creationId xmlns:a16="http://schemas.microsoft.com/office/drawing/2014/main" id="{50582A35-157C-408F-9E3F-F60711532D82}"/>
              </a:ext>
            </a:extLst>
          </p:cNvPr>
          <p:cNvPicPr>
            <a:picLocks noChangeAspect="1"/>
          </p:cNvPicPr>
          <p:nvPr/>
        </p:nvPicPr>
        <p:blipFill>
          <a:blip r:embed="rId2"/>
          <a:stretch>
            <a:fillRect/>
          </a:stretch>
        </p:blipFill>
        <p:spPr>
          <a:xfrm>
            <a:off x="1418253" y="1034888"/>
            <a:ext cx="8824650" cy="2939953"/>
          </a:xfrm>
          <a:prstGeom prst="rect">
            <a:avLst/>
          </a:prstGeom>
          <a:ln>
            <a:noFill/>
          </a:ln>
          <a:effectLst>
            <a:outerShdw blurRad="292100" dist="139700" dir="2700000" algn="tl" rotWithShape="0">
              <a:srgbClr val="333333">
                <a:alpha val="65000"/>
              </a:srgbClr>
            </a:outerShdw>
          </a:effectLst>
        </p:spPr>
      </p:pic>
      <p:sp>
        <p:nvSpPr>
          <p:cNvPr id="11" name="Content Placeholder 2">
            <a:extLst>
              <a:ext uri="{FF2B5EF4-FFF2-40B4-BE49-F238E27FC236}">
                <a16:creationId xmlns:a16="http://schemas.microsoft.com/office/drawing/2014/main" id="{D16A550B-44F8-4395-A18E-E2A7D71CF344}"/>
              </a:ext>
            </a:extLst>
          </p:cNvPr>
          <p:cNvSpPr>
            <a:spLocks noGrp="1"/>
          </p:cNvSpPr>
          <p:nvPr>
            <p:ph idx="1"/>
          </p:nvPr>
        </p:nvSpPr>
        <p:spPr>
          <a:xfrm>
            <a:off x="208822" y="3933632"/>
            <a:ext cx="4773725" cy="2614096"/>
          </a:xfrm>
        </p:spPr>
        <p:txBody>
          <a:bodyPr>
            <a:normAutofit fontScale="92500" lnSpcReduction="10000"/>
          </a:bodyPr>
          <a:lstStyle/>
          <a:p>
            <a:pPr>
              <a:lnSpc>
                <a:spcPct val="107000"/>
              </a:lnSpc>
              <a:spcBef>
                <a:spcPts val="0"/>
              </a:spcBef>
            </a:pPr>
            <a:r>
              <a:rPr lang="en-US" sz="1800" b="0" i="0" u="none" strike="noStrike" dirty="0">
                <a:latin typeface="Arial" panose="020B0604020202020204" pitchFamily="34" charset="0"/>
              </a:rPr>
              <a:t>Our old / Carnal identity is at enmity with God </a:t>
            </a:r>
            <a:br>
              <a:rPr lang="en-US" sz="1800" b="0" i="0" u="none" strike="noStrike" dirty="0">
                <a:latin typeface="Arial" panose="020B0604020202020204" pitchFamily="34" charset="0"/>
              </a:rPr>
            </a:br>
            <a:r>
              <a:rPr lang="en-US" sz="1800" b="0" i="0" u="none" strike="noStrike" dirty="0">
                <a:latin typeface="Arial" panose="020B0604020202020204" pitchFamily="34" charset="0"/>
              </a:rPr>
              <a:t>			   </a:t>
            </a:r>
            <a:r>
              <a:rPr lang="en-US" sz="1700" b="0" i="1" u="none" strike="noStrike" dirty="0">
                <a:latin typeface="Arial" panose="020B0604020202020204" pitchFamily="34" charset="0"/>
              </a:rPr>
              <a:t>(</a:t>
            </a:r>
            <a:r>
              <a:rPr lang="en-US" sz="1700" i="1" dirty="0">
                <a:latin typeface="Arial" panose="020B0604020202020204" pitchFamily="34" charset="0"/>
              </a:rPr>
              <a:t>ref. </a:t>
            </a:r>
            <a:r>
              <a:rPr lang="en-US" sz="1700" b="0" i="1" u="none" strike="noStrike" dirty="0">
                <a:latin typeface="Arial" panose="020B0604020202020204" pitchFamily="34" charset="0"/>
              </a:rPr>
              <a:t>Romans 8:3)</a:t>
            </a:r>
          </a:p>
          <a:p>
            <a:pPr marL="0" indent="0">
              <a:lnSpc>
                <a:spcPct val="107000"/>
              </a:lnSpc>
              <a:spcBef>
                <a:spcPts val="0"/>
              </a:spcBef>
              <a:buNone/>
            </a:pPr>
            <a:r>
              <a:rPr lang="en-US" sz="1800" dirty="0">
                <a:latin typeface="Arial" panose="020B0604020202020204" pitchFamily="34" charset="0"/>
              </a:rPr>
              <a:t>    </a:t>
            </a:r>
            <a:endParaRPr lang="en-US" sz="1800" b="0" i="0" u="none" strike="noStrike" dirty="0">
              <a:latin typeface="Arial" panose="020B0604020202020204" pitchFamily="34" charset="0"/>
            </a:endParaRPr>
          </a:p>
          <a:p>
            <a:pPr>
              <a:lnSpc>
                <a:spcPct val="107000"/>
              </a:lnSpc>
              <a:spcBef>
                <a:spcPts val="0"/>
              </a:spcBef>
            </a:pPr>
            <a:r>
              <a:rPr lang="en-US" sz="1800" b="0" i="0" u="none" strike="noStrike" dirty="0">
                <a:latin typeface="Arial" panose="020B0604020202020204" pitchFamily="34" charset="0"/>
              </a:rPr>
              <a:t>When we (our old / carnal identity) </a:t>
            </a:r>
            <a:r>
              <a:rPr lang="en-US" sz="1800" b="0" i="0" u="none" strike="noStrike" baseline="0" dirty="0">
                <a:latin typeface="Arial" panose="020B0604020202020204" pitchFamily="34" charset="0"/>
              </a:rPr>
              <a:t>were baptized into Jesus Christ we were </a:t>
            </a:r>
            <a:br>
              <a:rPr lang="en-US" sz="1800" b="0" i="0" u="none" strike="noStrike" baseline="0" dirty="0">
                <a:latin typeface="Arial" panose="020B0604020202020204" pitchFamily="34" charset="0"/>
              </a:rPr>
            </a:br>
            <a:r>
              <a:rPr lang="en-US" sz="1800" b="0" i="0" u="none" strike="noStrike" baseline="0" dirty="0">
                <a:latin typeface="Arial" panose="020B0604020202020204" pitchFamily="34" charset="0"/>
              </a:rPr>
              <a:t>baptized into his death … then, as Christ</a:t>
            </a:r>
            <a:br>
              <a:rPr lang="en-US" sz="1800" b="0" i="0" u="none" strike="noStrike" baseline="0" dirty="0">
                <a:latin typeface="Arial" panose="020B0604020202020204" pitchFamily="34" charset="0"/>
              </a:rPr>
            </a:br>
            <a:r>
              <a:rPr lang="en-US" sz="1800" b="0" i="0" u="none" strike="noStrike" baseline="0" dirty="0">
                <a:latin typeface="Arial" panose="020B0604020202020204" pitchFamily="34" charset="0"/>
              </a:rPr>
              <a:t>was raised up from the dead by the glory </a:t>
            </a:r>
            <a:br>
              <a:rPr lang="en-US" sz="1800" b="0" i="0" u="none" strike="noStrike" baseline="0" dirty="0">
                <a:latin typeface="Arial" panose="020B0604020202020204" pitchFamily="34" charset="0"/>
              </a:rPr>
            </a:br>
            <a:r>
              <a:rPr lang="en-US" sz="1800" b="0" i="0" u="none" strike="noStrike" baseline="0" dirty="0">
                <a:latin typeface="Arial" panose="020B0604020202020204" pitchFamily="34" charset="0"/>
              </a:rPr>
              <a:t>of the Father, our new/spirit identity will be raised to walk in newness of life. </a:t>
            </a:r>
            <a:br>
              <a:rPr lang="en-US" sz="1800" b="0" i="0" u="none" strike="noStrike" baseline="0" dirty="0">
                <a:latin typeface="Arial" panose="020B0604020202020204" pitchFamily="34" charset="0"/>
              </a:rPr>
            </a:br>
            <a:r>
              <a:rPr lang="en-US" sz="1800" b="0" i="0" u="none" strike="noStrike" baseline="0" dirty="0">
                <a:latin typeface="Arial" panose="020B0604020202020204" pitchFamily="34" charset="0"/>
              </a:rPr>
              <a:t>		             </a:t>
            </a:r>
            <a:r>
              <a:rPr lang="en-US" sz="1800" b="0" i="1" u="none" strike="noStrike" baseline="0" dirty="0">
                <a:latin typeface="Arial" panose="020B0604020202020204" pitchFamily="34" charset="0"/>
              </a:rPr>
              <a:t>(</a:t>
            </a:r>
            <a:r>
              <a:rPr lang="en-US" sz="1800" i="1" dirty="0">
                <a:latin typeface="Arial" panose="020B0604020202020204" pitchFamily="34" charset="0"/>
              </a:rPr>
              <a:t>ref.</a:t>
            </a:r>
            <a:r>
              <a:rPr lang="en-US" sz="1800" b="0" i="1" u="none" strike="noStrike" baseline="0" dirty="0">
                <a:latin typeface="Arial" panose="020B0604020202020204" pitchFamily="34" charset="0"/>
              </a:rPr>
              <a:t> Romans 6:3-4)</a:t>
            </a:r>
            <a:endParaRPr lang="en-US" sz="1800" i="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 name="Content Placeholder 2">
            <a:extLst>
              <a:ext uri="{FF2B5EF4-FFF2-40B4-BE49-F238E27FC236}">
                <a16:creationId xmlns:a16="http://schemas.microsoft.com/office/drawing/2014/main" id="{EB389774-A41D-4FB1-AF11-3BF8AFE0C279}"/>
              </a:ext>
            </a:extLst>
          </p:cNvPr>
          <p:cNvSpPr txBox="1">
            <a:spLocks/>
          </p:cNvSpPr>
          <p:nvPr/>
        </p:nvSpPr>
        <p:spPr>
          <a:xfrm>
            <a:off x="6411493" y="3862873"/>
            <a:ext cx="5339248" cy="2867418"/>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sz="1900" dirty="0">
                <a:latin typeface="Arial" panose="020B0604020202020204" pitchFamily="34" charset="0"/>
                <a:ea typeface="Calibri" panose="020F0502020204030204" pitchFamily="34" charset="0"/>
                <a:cs typeface="Times New Roman" panose="02020603050405020304" pitchFamily="18" charset="0"/>
              </a:rPr>
              <a:t>When we are alive “in Christ” we are a new creature,  with a new identify </a:t>
            </a:r>
            <a:br>
              <a:rPr lang="en-US" sz="1900" dirty="0">
                <a:latin typeface="Arial" panose="020B0604020202020204" pitchFamily="34" charset="0"/>
                <a:ea typeface="Calibri" panose="020F0502020204030204" pitchFamily="34" charset="0"/>
                <a:cs typeface="Times New Roman" panose="02020603050405020304" pitchFamily="18" charset="0"/>
              </a:rPr>
            </a:br>
            <a:r>
              <a:rPr lang="en-US" sz="1900" dirty="0">
                <a:latin typeface="Arial" panose="020B0604020202020204" pitchFamily="34" charset="0"/>
                <a:ea typeface="Calibri" panose="020F0502020204030204" pitchFamily="34" charset="0"/>
                <a:cs typeface="Times New Roman" panose="02020603050405020304" pitchFamily="18" charset="0"/>
              </a:rPr>
              <a:t>                                        </a:t>
            </a:r>
            <a:r>
              <a:rPr lang="en-US" sz="1700" i="1" dirty="0">
                <a:latin typeface="Arial" panose="020B0604020202020204" pitchFamily="34" charset="0"/>
                <a:ea typeface="Calibri" panose="020F0502020204030204" pitchFamily="34" charset="0"/>
                <a:cs typeface="Times New Roman" panose="02020603050405020304" pitchFamily="18" charset="0"/>
              </a:rPr>
              <a:t>(</a:t>
            </a:r>
            <a:r>
              <a:rPr lang="en-US" sz="1700" i="1" dirty="0">
                <a:latin typeface="Arial" panose="020B0604020202020204" pitchFamily="34" charset="0"/>
              </a:rPr>
              <a:t>ref. </a:t>
            </a:r>
            <a:r>
              <a:rPr lang="en-US" sz="1700" i="1" dirty="0">
                <a:latin typeface="Arial" panose="020B0604020202020204" pitchFamily="34" charset="0"/>
                <a:ea typeface="Calibri" panose="020F0502020204030204" pitchFamily="34" charset="0"/>
                <a:cs typeface="Times New Roman" panose="02020603050405020304" pitchFamily="18" charset="0"/>
              </a:rPr>
              <a:t>2 Corinthians 5:17)</a:t>
            </a:r>
            <a:br>
              <a:rPr lang="en-US" sz="1700" i="1" dirty="0">
                <a:latin typeface="Arial" panose="020B0604020202020204" pitchFamily="34" charset="0"/>
                <a:ea typeface="Calibri" panose="020F0502020204030204" pitchFamily="34" charset="0"/>
                <a:cs typeface="Times New Roman" panose="02020603050405020304" pitchFamily="18" charset="0"/>
              </a:rPr>
            </a:br>
            <a:endParaRPr lang="en-US" sz="1700" i="1" dirty="0">
              <a:latin typeface="Arial" panose="020B0604020202020204" pitchFamily="34" charset="0"/>
              <a:ea typeface="Calibri" panose="020F0502020204030204" pitchFamily="34" charset="0"/>
              <a:cs typeface="Times New Roman" panose="02020603050405020304" pitchFamily="18" charset="0"/>
            </a:endParaRPr>
          </a:p>
          <a:p>
            <a:pPr>
              <a:lnSpc>
                <a:spcPct val="107000"/>
              </a:lnSpc>
              <a:spcBef>
                <a:spcPts val="0"/>
              </a:spcBef>
            </a:pPr>
            <a:r>
              <a:rPr lang="en-US" sz="1900" dirty="0">
                <a:latin typeface="Arial" panose="020B0604020202020204" pitchFamily="34" charset="0"/>
              </a:rPr>
              <a:t>We have the mind of Christ which is part of our new identity                     </a:t>
            </a:r>
            <a:r>
              <a:rPr lang="en-US" sz="1700" i="1" dirty="0">
                <a:latin typeface="Arial" panose="020B0604020202020204" pitchFamily="34" charset="0"/>
              </a:rPr>
              <a:t>(ref.  1 Corinthians 2:16) </a:t>
            </a:r>
            <a:endParaRPr lang="en-US" sz="900" dirty="0">
              <a:latin typeface="Arial" panose="020B0604020202020204" pitchFamily="34" charset="0"/>
            </a:endParaRPr>
          </a:p>
          <a:p>
            <a:pPr>
              <a:lnSpc>
                <a:spcPct val="107000"/>
              </a:lnSpc>
              <a:spcBef>
                <a:spcPts val="0"/>
              </a:spcBef>
            </a:pPr>
            <a:endParaRPr lang="en-US" sz="1800" dirty="0">
              <a:latin typeface="Arial" panose="020B0604020202020204" pitchFamily="34" charset="0"/>
              <a:ea typeface="Calibri" panose="020F0502020204030204" pitchFamily="34" charset="0"/>
              <a:cs typeface="Times New Roman" panose="02020603050405020304" pitchFamily="18" charset="0"/>
            </a:endParaRPr>
          </a:p>
          <a:p>
            <a:pPr>
              <a:lnSpc>
                <a:spcPct val="107000"/>
              </a:lnSpc>
              <a:spcBef>
                <a:spcPts val="0"/>
              </a:spcBef>
            </a:pPr>
            <a:r>
              <a:rPr lang="en-US" sz="1900" dirty="0">
                <a:effectLst/>
                <a:latin typeface="Arial" panose="020B0604020202020204" pitchFamily="34" charset="0"/>
                <a:ea typeface="Calibri" panose="020F0502020204030204" pitchFamily="34" charset="0"/>
                <a:cs typeface="Arial" panose="020B0604020202020204" pitchFamily="34" charset="0"/>
              </a:rPr>
              <a:t>Our new/spirit identity is renewed in the knowledge of God </a:t>
            </a:r>
            <a:br>
              <a:rPr lang="en-US" sz="1900" dirty="0">
                <a:effectLst/>
                <a:latin typeface="Arial" panose="020B0604020202020204" pitchFamily="34" charset="0"/>
                <a:ea typeface="Calibri" panose="020F0502020204030204" pitchFamily="34" charset="0"/>
                <a:cs typeface="Arial" panose="020B0604020202020204" pitchFamily="34" charset="0"/>
              </a:rPr>
            </a:br>
            <a:r>
              <a:rPr lang="en-US" sz="1900" dirty="0">
                <a:effectLst/>
                <a:latin typeface="Arial" panose="020B0604020202020204" pitchFamily="34" charset="0"/>
                <a:ea typeface="Calibri" panose="020F0502020204030204" pitchFamily="34" charset="0"/>
                <a:cs typeface="Arial" panose="020B0604020202020204" pitchFamily="34" charset="0"/>
              </a:rPr>
              <a:t>                                         </a:t>
            </a:r>
            <a:r>
              <a:rPr lang="en-US" sz="1700" i="1" dirty="0">
                <a:effectLst/>
                <a:latin typeface="Arial" panose="020B0604020202020204" pitchFamily="34" charset="0"/>
                <a:ea typeface="Calibri" panose="020F0502020204030204" pitchFamily="34" charset="0"/>
                <a:cs typeface="Arial" panose="020B0604020202020204" pitchFamily="34" charset="0"/>
              </a:rPr>
              <a:t>(</a:t>
            </a:r>
            <a:r>
              <a:rPr lang="en-US" sz="1700" i="1" dirty="0">
                <a:latin typeface="Arial" panose="020B0604020202020204" pitchFamily="34" charset="0"/>
              </a:rPr>
              <a:t>ref. </a:t>
            </a:r>
            <a:r>
              <a:rPr lang="en-US" sz="1700" i="1" dirty="0">
                <a:effectLst/>
                <a:latin typeface="Arial" panose="020B0604020202020204" pitchFamily="34" charset="0"/>
                <a:ea typeface="Calibri" panose="020F0502020204030204" pitchFamily="34" charset="0"/>
                <a:cs typeface="Arial" panose="020B0604020202020204" pitchFamily="34" charset="0"/>
              </a:rPr>
              <a:t>Colossians 3:10) </a:t>
            </a:r>
            <a:endParaRPr lang="en-US" sz="1800" i="1" dirty="0">
              <a:latin typeface="Arial" panose="020B0604020202020204" pitchFamily="34" charset="0"/>
              <a:ea typeface="Calibri" panose="020F0502020204030204" pitchFamily="34" charset="0"/>
              <a:cs typeface="Arial" panose="020B0604020202020204" pitchFamily="34" charset="0"/>
            </a:endParaRPr>
          </a:p>
        </p:txBody>
      </p:sp>
      <p:pic>
        <p:nvPicPr>
          <p:cNvPr id="16" name="Picture 15">
            <a:extLst>
              <a:ext uri="{FF2B5EF4-FFF2-40B4-BE49-F238E27FC236}">
                <a16:creationId xmlns:a16="http://schemas.microsoft.com/office/drawing/2014/main" id="{F91F4608-8189-4A1F-B815-0AC505489507}"/>
              </a:ext>
            </a:extLst>
          </p:cNvPr>
          <p:cNvPicPr>
            <a:picLocks noChangeAspect="1"/>
          </p:cNvPicPr>
          <p:nvPr/>
        </p:nvPicPr>
        <p:blipFill>
          <a:blip r:embed="rId3"/>
          <a:stretch>
            <a:fillRect/>
          </a:stretch>
        </p:blipFill>
        <p:spPr>
          <a:xfrm>
            <a:off x="4677441" y="4116195"/>
            <a:ext cx="1658256" cy="222523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28118707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52065BB-98F4-4E8A-8A5D-EC176346B3ED}"/>
              </a:ext>
            </a:extLst>
          </p:cNvPr>
          <p:cNvSpPr>
            <a:spLocks noGrp="1"/>
          </p:cNvSpPr>
          <p:nvPr>
            <p:ph type="title"/>
          </p:nvPr>
        </p:nvSpPr>
        <p:spPr>
          <a:xfrm>
            <a:off x="500380" y="575776"/>
            <a:ext cx="5125720" cy="1956841"/>
          </a:xfrm>
        </p:spPr>
        <p:txBody>
          <a:bodyPr anchor="b">
            <a:noAutofit/>
          </a:bodyPr>
          <a:lstStyle/>
          <a:p>
            <a:r>
              <a:rPr lang="en-US" sz="4400" dirty="0"/>
              <a:t>Jesus implores us to cease from our own labor </a:t>
            </a:r>
          </a:p>
        </p:txBody>
      </p:sp>
      <p:sp>
        <p:nvSpPr>
          <p:cNvPr id="73" name="Rectangle 6">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65093" y="2563839"/>
            <a:ext cx="3931920" cy="27432"/>
          </a:xfrm>
          <a:custGeom>
            <a:avLst/>
            <a:gdLst>
              <a:gd name="connsiteX0" fmla="*/ 0 w 3931920"/>
              <a:gd name="connsiteY0" fmla="*/ 0 h 27432"/>
              <a:gd name="connsiteX1" fmla="*/ 733958 w 3931920"/>
              <a:gd name="connsiteY1" fmla="*/ 0 h 27432"/>
              <a:gd name="connsiteX2" fmla="*/ 1428598 w 3931920"/>
              <a:gd name="connsiteY2" fmla="*/ 0 h 27432"/>
              <a:gd name="connsiteX3" fmla="*/ 2123237 w 3931920"/>
              <a:gd name="connsiteY3" fmla="*/ 0 h 27432"/>
              <a:gd name="connsiteX4" fmla="*/ 2660599 w 3931920"/>
              <a:gd name="connsiteY4" fmla="*/ 0 h 27432"/>
              <a:gd name="connsiteX5" fmla="*/ 3237281 w 3931920"/>
              <a:gd name="connsiteY5" fmla="*/ 0 h 27432"/>
              <a:gd name="connsiteX6" fmla="*/ 3931920 w 3931920"/>
              <a:gd name="connsiteY6" fmla="*/ 0 h 27432"/>
              <a:gd name="connsiteX7" fmla="*/ 3931920 w 3931920"/>
              <a:gd name="connsiteY7" fmla="*/ 27432 h 27432"/>
              <a:gd name="connsiteX8" fmla="*/ 3276600 w 3931920"/>
              <a:gd name="connsiteY8" fmla="*/ 27432 h 27432"/>
              <a:gd name="connsiteX9" fmla="*/ 2739238 w 3931920"/>
              <a:gd name="connsiteY9" fmla="*/ 27432 h 27432"/>
              <a:gd name="connsiteX10" fmla="*/ 2201875 w 3931920"/>
              <a:gd name="connsiteY10" fmla="*/ 27432 h 27432"/>
              <a:gd name="connsiteX11" fmla="*/ 1507236 w 3931920"/>
              <a:gd name="connsiteY11" fmla="*/ 27432 h 27432"/>
              <a:gd name="connsiteX12" fmla="*/ 930554 w 3931920"/>
              <a:gd name="connsiteY12" fmla="*/ 27432 h 27432"/>
              <a:gd name="connsiteX13" fmla="*/ 0 w 3931920"/>
              <a:gd name="connsiteY13" fmla="*/ 27432 h 27432"/>
              <a:gd name="connsiteX14" fmla="*/ 0 w 3931920"/>
              <a:gd name="connsiteY14"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1920" h="27432" fill="none" extrusionOk="0">
                <a:moveTo>
                  <a:pt x="0" y="0"/>
                </a:moveTo>
                <a:cubicBezTo>
                  <a:pt x="245351" y="16874"/>
                  <a:pt x="509174" y="13736"/>
                  <a:pt x="733958" y="0"/>
                </a:cubicBezTo>
                <a:cubicBezTo>
                  <a:pt x="958742" y="-13736"/>
                  <a:pt x="1245406" y="-17215"/>
                  <a:pt x="1428598" y="0"/>
                </a:cubicBezTo>
                <a:cubicBezTo>
                  <a:pt x="1611790" y="17215"/>
                  <a:pt x="1930525" y="20562"/>
                  <a:pt x="2123237" y="0"/>
                </a:cubicBezTo>
                <a:cubicBezTo>
                  <a:pt x="2315949" y="-20562"/>
                  <a:pt x="2485508" y="11332"/>
                  <a:pt x="2660599" y="0"/>
                </a:cubicBezTo>
                <a:cubicBezTo>
                  <a:pt x="2835690" y="-11332"/>
                  <a:pt x="3075198" y="-14809"/>
                  <a:pt x="3237281" y="0"/>
                </a:cubicBezTo>
                <a:cubicBezTo>
                  <a:pt x="3399364" y="14809"/>
                  <a:pt x="3745084" y="-4992"/>
                  <a:pt x="3931920" y="0"/>
                </a:cubicBezTo>
                <a:cubicBezTo>
                  <a:pt x="3930963" y="8431"/>
                  <a:pt x="3931571" y="14612"/>
                  <a:pt x="3931920" y="27432"/>
                </a:cubicBezTo>
                <a:cubicBezTo>
                  <a:pt x="3765435" y="40792"/>
                  <a:pt x="3452398" y="38703"/>
                  <a:pt x="3276600" y="27432"/>
                </a:cubicBezTo>
                <a:cubicBezTo>
                  <a:pt x="3100802" y="16161"/>
                  <a:pt x="2914889" y="26998"/>
                  <a:pt x="2739238" y="27432"/>
                </a:cubicBezTo>
                <a:cubicBezTo>
                  <a:pt x="2563587" y="27866"/>
                  <a:pt x="2395484" y="39154"/>
                  <a:pt x="2201875" y="27432"/>
                </a:cubicBezTo>
                <a:cubicBezTo>
                  <a:pt x="2008266" y="15710"/>
                  <a:pt x="1781367" y="4899"/>
                  <a:pt x="1507236" y="27432"/>
                </a:cubicBezTo>
                <a:cubicBezTo>
                  <a:pt x="1233105" y="49965"/>
                  <a:pt x="1075495" y="47542"/>
                  <a:pt x="930554" y="27432"/>
                </a:cubicBezTo>
                <a:cubicBezTo>
                  <a:pt x="785613" y="7322"/>
                  <a:pt x="268930" y="30433"/>
                  <a:pt x="0" y="27432"/>
                </a:cubicBezTo>
                <a:cubicBezTo>
                  <a:pt x="226" y="18208"/>
                  <a:pt x="-648" y="12891"/>
                  <a:pt x="0" y="0"/>
                </a:cubicBezTo>
                <a:close/>
              </a:path>
              <a:path w="3931920" h="27432" stroke="0" extrusionOk="0">
                <a:moveTo>
                  <a:pt x="0" y="0"/>
                </a:moveTo>
                <a:cubicBezTo>
                  <a:pt x="278269" y="4786"/>
                  <a:pt x="349028" y="-10422"/>
                  <a:pt x="616001" y="0"/>
                </a:cubicBezTo>
                <a:cubicBezTo>
                  <a:pt x="882974" y="10422"/>
                  <a:pt x="931617" y="-15515"/>
                  <a:pt x="1153363" y="0"/>
                </a:cubicBezTo>
                <a:cubicBezTo>
                  <a:pt x="1375109" y="15515"/>
                  <a:pt x="1704089" y="-3631"/>
                  <a:pt x="1887322" y="0"/>
                </a:cubicBezTo>
                <a:cubicBezTo>
                  <a:pt x="2070555" y="3631"/>
                  <a:pt x="2344155" y="2213"/>
                  <a:pt x="2503322" y="0"/>
                </a:cubicBezTo>
                <a:cubicBezTo>
                  <a:pt x="2662489" y="-2213"/>
                  <a:pt x="2976859" y="26691"/>
                  <a:pt x="3119323" y="0"/>
                </a:cubicBezTo>
                <a:cubicBezTo>
                  <a:pt x="3261787" y="-26691"/>
                  <a:pt x="3588171" y="-28651"/>
                  <a:pt x="3931920" y="0"/>
                </a:cubicBezTo>
                <a:cubicBezTo>
                  <a:pt x="3930565" y="9524"/>
                  <a:pt x="3930718" y="13975"/>
                  <a:pt x="3931920" y="27432"/>
                </a:cubicBezTo>
                <a:cubicBezTo>
                  <a:pt x="3664329" y="4021"/>
                  <a:pt x="3437686" y="14511"/>
                  <a:pt x="3276600" y="27432"/>
                </a:cubicBezTo>
                <a:cubicBezTo>
                  <a:pt x="3115514" y="40353"/>
                  <a:pt x="2913592" y="48967"/>
                  <a:pt x="2739238" y="27432"/>
                </a:cubicBezTo>
                <a:cubicBezTo>
                  <a:pt x="2564884" y="5897"/>
                  <a:pt x="2294049" y="39820"/>
                  <a:pt x="2083918" y="27432"/>
                </a:cubicBezTo>
                <a:cubicBezTo>
                  <a:pt x="1873787" y="15044"/>
                  <a:pt x="1718903" y="21388"/>
                  <a:pt x="1428598" y="27432"/>
                </a:cubicBezTo>
                <a:cubicBezTo>
                  <a:pt x="1138293" y="33476"/>
                  <a:pt x="952209" y="50441"/>
                  <a:pt x="812597" y="27432"/>
                </a:cubicBezTo>
                <a:cubicBezTo>
                  <a:pt x="672985" y="4423"/>
                  <a:pt x="305800" y="28240"/>
                  <a:pt x="0" y="27432"/>
                </a:cubicBezTo>
                <a:cubicBezTo>
                  <a:pt x="-800" y="16780"/>
                  <a:pt x="-583" y="12910"/>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9D842020-4636-424A-AC84-D5AFD6CC9A5E}"/>
              </a:ext>
            </a:extLst>
          </p:cNvPr>
          <p:cNvSpPr>
            <a:spLocks noGrp="1"/>
          </p:cNvSpPr>
          <p:nvPr>
            <p:ph idx="1"/>
          </p:nvPr>
        </p:nvSpPr>
        <p:spPr>
          <a:xfrm>
            <a:off x="595702" y="2909461"/>
            <a:ext cx="4543035" cy="2359545"/>
          </a:xfrm>
        </p:spPr>
        <p:txBody>
          <a:bodyPr>
            <a:normAutofit/>
          </a:bodyPr>
          <a:lstStyle/>
          <a:p>
            <a:pPr marL="0" marR="0" indent="0">
              <a:lnSpc>
                <a:spcPct val="107000"/>
              </a:lnSpc>
              <a:spcBef>
                <a:spcPts val="0"/>
              </a:spcBef>
              <a:spcAft>
                <a:spcPts val="0"/>
              </a:spcAft>
              <a:buNone/>
            </a:pPr>
            <a:r>
              <a:rPr lang="en-US" sz="1800" b="1" dirty="0">
                <a:effectLst/>
                <a:latin typeface="Arial" panose="020B0604020202020204" pitchFamily="34" charset="0"/>
                <a:ea typeface="Calibri" panose="020F0502020204030204" pitchFamily="34" charset="0"/>
                <a:cs typeface="Times New Roman" panose="02020603050405020304" pitchFamily="18" charset="0"/>
              </a:rPr>
              <a:t>Matthew 11:28-30 KJV </a:t>
            </a:r>
            <a:r>
              <a:rPr lang="en-US" sz="1800" b="1" baseline="30000" dirty="0">
                <a:effectLst/>
                <a:latin typeface="Arial" panose="020B0604020202020204" pitchFamily="34" charset="0"/>
                <a:ea typeface="Calibri" panose="020F0502020204030204" pitchFamily="34" charset="0"/>
                <a:cs typeface="Times New Roman" panose="02020603050405020304" pitchFamily="18" charset="0"/>
              </a:rPr>
              <a:t>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28</a:t>
            </a:r>
            <a:r>
              <a:rPr lang="en-US" sz="1800" dirty="0">
                <a:effectLst/>
                <a:latin typeface="Arial" panose="020B0604020202020204" pitchFamily="34" charset="0"/>
                <a:ea typeface="Calibri" panose="020F0502020204030204" pitchFamily="34" charset="0"/>
                <a:cs typeface="Times New Roman" panose="02020603050405020304" pitchFamily="18" charset="0"/>
              </a:rPr>
              <a:t> Come unto me, all </a:t>
            </a:r>
            <a:r>
              <a:rPr lang="en-US" sz="1800" i="1" dirty="0">
                <a:effectLst/>
                <a:latin typeface="Arial" panose="020B0604020202020204" pitchFamily="34" charset="0"/>
                <a:ea typeface="Calibri" panose="020F0502020204030204" pitchFamily="34" charset="0"/>
                <a:cs typeface="Times New Roman" panose="02020603050405020304" pitchFamily="18" charset="0"/>
              </a:rPr>
              <a:t>ye </a:t>
            </a:r>
            <a:r>
              <a:rPr lang="en-US" sz="1800" dirty="0">
                <a:effectLst/>
                <a:latin typeface="Arial" panose="020B0604020202020204" pitchFamily="34" charset="0"/>
                <a:ea typeface="Calibri" panose="020F0502020204030204" pitchFamily="34" charset="0"/>
                <a:cs typeface="Times New Roman" panose="02020603050405020304" pitchFamily="18" charset="0"/>
              </a:rPr>
              <a:t>that </a:t>
            </a:r>
            <a:r>
              <a:rPr lang="en-US" sz="1800" dirty="0" err="1">
                <a:effectLst/>
                <a:latin typeface="Arial" panose="020B0604020202020204" pitchFamily="34" charset="0"/>
                <a:ea typeface="Calibri" panose="020F0502020204030204" pitchFamily="34" charset="0"/>
                <a:cs typeface="Times New Roman" panose="02020603050405020304" pitchFamily="18" charset="0"/>
              </a:rPr>
              <a:t>labour</a:t>
            </a:r>
            <a:r>
              <a:rPr lang="en-US" sz="1800" dirty="0">
                <a:effectLst/>
                <a:latin typeface="Arial" panose="020B0604020202020204" pitchFamily="34" charset="0"/>
                <a:ea typeface="Calibri" panose="020F0502020204030204" pitchFamily="34" charset="0"/>
                <a:cs typeface="Times New Roman" panose="02020603050405020304" pitchFamily="18" charset="0"/>
              </a:rPr>
              <a:t> and are heavy laden, and I will give you rest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29</a:t>
            </a:r>
            <a:r>
              <a:rPr lang="en-US" sz="1800" dirty="0">
                <a:effectLst/>
                <a:latin typeface="Arial" panose="020B0604020202020204" pitchFamily="34" charset="0"/>
                <a:ea typeface="Calibri" panose="020F0502020204030204" pitchFamily="34" charset="0"/>
                <a:cs typeface="Times New Roman" panose="02020603050405020304" pitchFamily="18" charset="0"/>
              </a:rPr>
              <a:t> </a:t>
            </a:r>
            <a:r>
              <a:rPr lang="en-US" sz="1800" b="1"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Take my yoke </a:t>
            </a:r>
            <a:r>
              <a:rPr lang="en-US" sz="1800" dirty="0">
                <a:effectLst/>
                <a:latin typeface="Arial" panose="020B0604020202020204" pitchFamily="34" charset="0"/>
                <a:ea typeface="Calibri" panose="020F0502020204030204" pitchFamily="34" charset="0"/>
                <a:cs typeface="Times New Roman" panose="02020603050405020304" pitchFamily="18" charset="0"/>
              </a:rPr>
              <a:t>upon you, and learn of me; for I am meek and lowly in heart: </a:t>
            </a:r>
            <a:r>
              <a:rPr lang="en-US" sz="1800" b="1"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and </a:t>
            </a:r>
            <a:r>
              <a:rPr lang="en-US" b="1"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ye shall find rest </a:t>
            </a:r>
            <a:r>
              <a:rPr lang="en-US" sz="1800" dirty="0">
                <a:effectLst/>
                <a:latin typeface="Arial" panose="020B0604020202020204" pitchFamily="34" charset="0"/>
                <a:ea typeface="Calibri" panose="020F0502020204030204" pitchFamily="34" charset="0"/>
                <a:cs typeface="Times New Roman" panose="02020603050405020304" pitchFamily="18" charset="0"/>
              </a:rPr>
              <a:t>unto your souls.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30</a:t>
            </a:r>
            <a:r>
              <a:rPr lang="en-US" sz="1800" dirty="0">
                <a:effectLst/>
                <a:latin typeface="Arial" panose="020B0604020202020204" pitchFamily="34" charset="0"/>
                <a:ea typeface="Calibri" panose="020F0502020204030204" pitchFamily="34" charset="0"/>
                <a:cs typeface="Times New Roman" panose="02020603050405020304" pitchFamily="18" charset="0"/>
              </a:rPr>
              <a:t> For my yoke </a:t>
            </a:r>
            <a:r>
              <a:rPr lang="en-US" sz="1800" i="1" dirty="0">
                <a:effectLst/>
                <a:latin typeface="Arial" panose="020B0604020202020204" pitchFamily="34" charset="0"/>
                <a:ea typeface="Calibri" panose="020F0502020204030204" pitchFamily="34" charset="0"/>
                <a:cs typeface="Times New Roman" panose="02020603050405020304" pitchFamily="18" charset="0"/>
              </a:rPr>
              <a:t>is </a:t>
            </a:r>
            <a:r>
              <a:rPr lang="en-US" sz="1800" dirty="0">
                <a:effectLst/>
                <a:latin typeface="Arial" panose="020B0604020202020204" pitchFamily="34" charset="0"/>
                <a:ea typeface="Calibri" panose="020F0502020204030204" pitchFamily="34" charset="0"/>
                <a:cs typeface="Times New Roman" panose="02020603050405020304" pitchFamily="18" charset="0"/>
              </a:rPr>
              <a:t>easy, and my burden is light.</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Freeform: Shape 4">
            <a:extLst>
              <a:ext uri="{FF2B5EF4-FFF2-40B4-BE49-F238E27FC236}">
                <a16:creationId xmlns:a16="http://schemas.microsoft.com/office/drawing/2014/main" id="{0BD0A1A4-4C23-4638-812E-087C196F9C32}"/>
              </a:ext>
            </a:extLst>
          </p:cNvPr>
          <p:cNvSpPr/>
          <p:nvPr/>
        </p:nvSpPr>
        <p:spPr>
          <a:xfrm flipV="1">
            <a:off x="444250" y="5171768"/>
            <a:ext cx="5010285" cy="1597734"/>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itle 1">
            <a:extLst>
              <a:ext uri="{FF2B5EF4-FFF2-40B4-BE49-F238E27FC236}">
                <a16:creationId xmlns:a16="http://schemas.microsoft.com/office/drawing/2014/main" id="{E9B3390F-CD3F-49AA-9898-8AE35AAA96D0}"/>
              </a:ext>
            </a:extLst>
          </p:cNvPr>
          <p:cNvSpPr txBox="1">
            <a:spLocks/>
          </p:cNvSpPr>
          <p:nvPr/>
        </p:nvSpPr>
        <p:spPr>
          <a:xfrm>
            <a:off x="420379" y="5402425"/>
            <a:ext cx="4841135" cy="1319050"/>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effectLst>
                  <a:outerShdw blurRad="38100" dist="38100" dir="2700000" algn="tl">
                    <a:srgbClr val="000000">
                      <a:alpha val="43137"/>
                    </a:srgbClr>
                  </a:outerShdw>
                </a:effectLst>
                <a:latin typeface="Arial" panose="020B0604020202020204" pitchFamily="34" charset="0"/>
              </a:rPr>
              <a:t>When we do the work of the Lord, we cease from our own work, </a:t>
            </a:r>
            <a:r>
              <a:rPr lang="en-US" sz="2400" b="1" u="sng" dirty="0">
                <a:solidFill>
                  <a:schemeClr val="bg1"/>
                </a:solidFill>
                <a:effectLst>
                  <a:outerShdw blurRad="38100" dist="38100" dir="2700000" algn="tl">
                    <a:srgbClr val="000000">
                      <a:alpha val="43137"/>
                    </a:srgbClr>
                  </a:outerShdw>
                </a:effectLst>
                <a:latin typeface="Arial" panose="020B0604020202020204" pitchFamily="34" charset="0"/>
              </a:rPr>
              <a:t>and find rest</a:t>
            </a:r>
            <a:endParaRPr lang="en-US" sz="2400" b="1" u="sng" dirty="0">
              <a:solidFill>
                <a:schemeClr val="bg1"/>
              </a:solidFill>
              <a:effectLst>
                <a:outerShdw blurRad="38100" dist="38100" dir="2700000" algn="tl">
                  <a:srgbClr val="000000">
                    <a:alpha val="43137"/>
                  </a:srgbClr>
                </a:outerShdw>
              </a:effectLst>
            </a:endParaRPr>
          </a:p>
        </p:txBody>
      </p:sp>
      <p:grpSp>
        <p:nvGrpSpPr>
          <p:cNvPr id="9" name="Group 8">
            <a:extLst>
              <a:ext uri="{FF2B5EF4-FFF2-40B4-BE49-F238E27FC236}">
                <a16:creationId xmlns:a16="http://schemas.microsoft.com/office/drawing/2014/main" id="{9FDC88CD-C807-4D85-A5C3-E2F74A31E0C5}"/>
              </a:ext>
            </a:extLst>
          </p:cNvPr>
          <p:cNvGrpSpPr/>
          <p:nvPr/>
        </p:nvGrpSpPr>
        <p:grpSpPr>
          <a:xfrm>
            <a:off x="5311702" y="10"/>
            <a:ext cx="6927438" cy="6857990"/>
            <a:chOff x="5311702" y="10"/>
            <a:chExt cx="6927438" cy="6857990"/>
          </a:xfrm>
        </p:grpSpPr>
        <p:pic>
          <p:nvPicPr>
            <p:cNvPr id="3074" name="Picture 2" descr="James Martin, SJ on Twitter: &quot;Gospel: Jesus says, &quot;My yoke is easy.&quot; A  first-century Galilean carpenter (&quot;tekton&quot;) would have made yokes as part  of his trade. Was Jesus subtly playing on his">
              <a:extLst>
                <a:ext uri="{FF2B5EF4-FFF2-40B4-BE49-F238E27FC236}">
                  <a16:creationId xmlns:a16="http://schemas.microsoft.com/office/drawing/2014/main" id="{7ECFCBFA-C6E5-4F8D-99C9-FC22DB3D4B6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722" r="5050"/>
            <a:stretch/>
          </p:blipFill>
          <p:spPr bwMode="auto">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noFill/>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7674ADB2-88CF-4741-AFC7-B69F98BD45C9}"/>
                </a:ext>
              </a:extLst>
            </p:cNvPr>
            <p:cNvPicPr>
              <a:picLocks noChangeAspect="1"/>
            </p:cNvPicPr>
            <p:nvPr/>
          </p:nvPicPr>
          <p:blipFill rotWithShape="1">
            <a:blip r:embed="rId3"/>
            <a:srcRect t="34783"/>
            <a:stretch/>
          </p:blipFill>
          <p:spPr>
            <a:xfrm>
              <a:off x="10646492" y="2805946"/>
              <a:ext cx="1507408" cy="365125"/>
            </a:xfrm>
            <a:prstGeom prst="rect">
              <a:avLst/>
            </a:prstGeom>
          </p:spPr>
        </p:pic>
        <p:sp>
          <p:nvSpPr>
            <p:cNvPr id="7" name="TextBox 6">
              <a:extLst>
                <a:ext uri="{FF2B5EF4-FFF2-40B4-BE49-F238E27FC236}">
                  <a16:creationId xmlns:a16="http://schemas.microsoft.com/office/drawing/2014/main" id="{D28E2FB3-579F-4679-AF3C-50C628BA9FA7}"/>
                </a:ext>
              </a:extLst>
            </p:cNvPr>
            <p:cNvSpPr txBox="1"/>
            <p:nvPr/>
          </p:nvSpPr>
          <p:spPr>
            <a:xfrm>
              <a:off x="10615470" y="2726898"/>
              <a:ext cx="1623670" cy="523220"/>
            </a:xfrm>
            <a:prstGeom prst="rect">
              <a:avLst/>
            </a:prstGeom>
            <a:noFill/>
          </p:spPr>
          <p:txBody>
            <a:bodyPr wrap="square" rtlCol="0">
              <a:spAutoFit/>
            </a:bodyPr>
            <a:lstStyle/>
            <a:p>
              <a:r>
                <a:rPr lang="en-US" sz="2800" dirty="0">
                  <a:latin typeface="Bahnschrift SemiLight SemiConde" panose="020B0502040204020203" pitchFamily="34" charset="0"/>
                </a:rPr>
                <a:t>Matt. 11:30</a:t>
              </a:r>
            </a:p>
          </p:txBody>
        </p:sp>
      </p:grpSp>
      <p:sp>
        <p:nvSpPr>
          <p:cNvPr id="4" name="Slide Number Placeholder 3">
            <a:extLst>
              <a:ext uri="{FF2B5EF4-FFF2-40B4-BE49-F238E27FC236}">
                <a16:creationId xmlns:a16="http://schemas.microsoft.com/office/drawing/2014/main" id="{EE2AA31A-3E28-4F8C-A0EB-2E3C5FEE954F}"/>
              </a:ext>
            </a:extLst>
          </p:cNvPr>
          <p:cNvSpPr>
            <a:spLocks noGrp="1"/>
          </p:cNvSpPr>
          <p:nvPr>
            <p:ph type="sldNum" sz="quarter" idx="12"/>
          </p:nvPr>
        </p:nvSpPr>
        <p:spPr>
          <a:xfrm>
            <a:off x="11124153" y="6404377"/>
            <a:ext cx="942788" cy="365125"/>
          </a:xfrm>
        </p:spPr>
        <p:txBody>
          <a:bodyPr>
            <a:normAutofit/>
          </a:bodyPr>
          <a:lstStyle/>
          <a:p>
            <a:pPr>
              <a:spcAft>
                <a:spcPts val="600"/>
              </a:spcAft>
            </a:pPr>
            <a:fld id="{20926163-E7C4-4106-B7C7-FA295E06D549}" type="slidenum">
              <a:rPr lang="en-US" sz="1600">
                <a:solidFill>
                  <a:schemeClr val="bg1"/>
                </a:solidFill>
                <a:effectLst>
                  <a:outerShdw blurRad="38100" dist="38100" dir="2700000" algn="tl">
                    <a:srgbClr val="000000">
                      <a:alpha val="43137"/>
                    </a:srgbClr>
                  </a:outerShdw>
                </a:effectLst>
              </a:rPr>
              <a:pPr>
                <a:spcAft>
                  <a:spcPts val="600"/>
                </a:spcAft>
              </a:pPr>
              <a:t>75</a:t>
            </a:fld>
            <a:endParaRPr lang="en-US" sz="1600" dirty="0">
              <a:solidFill>
                <a:schemeClr val="bg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23836838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D88945-8C10-4735-A99D-555293CA13B3}"/>
              </a:ext>
            </a:extLst>
          </p:cNvPr>
          <p:cNvSpPr>
            <a:spLocks noGrp="1"/>
          </p:cNvSpPr>
          <p:nvPr>
            <p:ph type="title"/>
          </p:nvPr>
        </p:nvSpPr>
        <p:spPr>
          <a:xfrm>
            <a:off x="470567" y="67986"/>
            <a:ext cx="11624926" cy="973809"/>
          </a:xfrm>
        </p:spPr>
        <p:txBody>
          <a:bodyPr>
            <a:normAutofit fontScale="90000"/>
          </a:bodyPr>
          <a:lstStyle/>
          <a:p>
            <a:r>
              <a:rPr lang="en-US" dirty="0"/>
              <a:t>What about the rest of this familiar passage ?</a:t>
            </a:r>
          </a:p>
        </p:txBody>
      </p:sp>
      <p:sp>
        <p:nvSpPr>
          <p:cNvPr id="4" name="Slide Number Placeholder 3">
            <a:extLst>
              <a:ext uri="{FF2B5EF4-FFF2-40B4-BE49-F238E27FC236}">
                <a16:creationId xmlns:a16="http://schemas.microsoft.com/office/drawing/2014/main" id="{DAFEA3CD-F814-45CA-A3A4-FEE0F18156AD}"/>
              </a:ext>
            </a:extLst>
          </p:cNvPr>
          <p:cNvSpPr>
            <a:spLocks noGrp="1"/>
          </p:cNvSpPr>
          <p:nvPr>
            <p:ph type="sldNum" sz="quarter" idx="12"/>
          </p:nvPr>
        </p:nvSpPr>
        <p:spPr/>
        <p:txBody>
          <a:bodyPr/>
          <a:lstStyle/>
          <a:p>
            <a:fld id="{20926163-E7C4-4106-B7C7-FA295E06D549}" type="slidenum">
              <a:rPr lang="en-US" smtClean="0"/>
              <a:pPr/>
              <a:t>76</a:t>
            </a:fld>
            <a:endParaRPr lang="en-US" dirty="0"/>
          </a:p>
        </p:txBody>
      </p:sp>
      <p:pic>
        <p:nvPicPr>
          <p:cNvPr id="6" name="Picture 5">
            <a:extLst>
              <a:ext uri="{FF2B5EF4-FFF2-40B4-BE49-F238E27FC236}">
                <a16:creationId xmlns:a16="http://schemas.microsoft.com/office/drawing/2014/main" id="{57E44DD2-7524-4075-B947-2A63C68AACA8}"/>
              </a:ext>
            </a:extLst>
          </p:cNvPr>
          <p:cNvPicPr>
            <a:picLocks noChangeAspect="1"/>
          </p:cNvPicPr>
          <p:nvPr/>
        </p:nvPicPr>
        <p:blipFill>
          <a:blip r:embed="rId2"/>
          <a:stretch>
            <a:fillRect/>
          </a:stretch>
        </p:blipFill>
        <p:spPr>
          <a:xfrm>
            <a:off x="861547" y="1746573"/>
            <a:ext cx="6507310" cy="3495481"/>
          </a:xfrm>
          <a:prstGeom prst="rect">
            <a:avLst/>
          </a:prstGeom>
          <a:ln>
            <a:noFill/>
          </a:ln>
          <a:effectLst>
            <a:outerShdw blurRad="292100" dist="139700" dir="2700000" algn="tl" rotWithShape="0">
              <a:srgbClr val="333333">
                <a:alpha val="65000"/>
              </a:srgbClr>
            </a:outerShdw>
          </a:effectLst>
        </p:spPr>
      </p:pic>
      <p:sp>
        <p:nvSpPr>
          <p:cNvPr id="7" name="Freeform: Shape 6">
            <a:extLst>
              <a:ext uri="{FF2B5EF4-FFF2-40B4-BE49-F238E27FC236}">
                <a16:creationId xmlns:a16="http://schemas.microsoft.com/office/drawing/2014/main" id="{61B15686-E656-44AB-A1A6-026C7A60E3BD}"/>
              </a:ext>
            </a:extLst>
          </p:cNvPr>
          <p:cNvSpPr/>
          <p:nvPr/>
        </p:nvSpPr>
        <p:spPr>
          <a:xfrm>
            <a:off x="279918" y="5626359"/>
            <a:ext cx="11000792" cy="1194994"/>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itle 1">
            <a:extLst>
              <a:ext uri="{FF2B5EF4-FFF2-40B4-BE49-F238E27FC236}">
                <a16:creationId xmlns:a16="http://schemas.microsoft.com/office/drawing/2014/main" id="{36BA08F6-1FC9-4ED7-ACBE-89900B1D8BBB}"/>
              </a:ext>
            </a:extLst>
          </p:cNvPr>
          <p:cNvSpPr txBox="1">
            <a:spLocks/>
          </p:cNvSpPr>
          <p:nvPr/>
        </p:nvSpPr>
        <p:spPr>
          <a:xfrm>
            <a:off x="143744" y="5626359"/>
            <a:ext cx="11258260" cy="1064003"/>
          </a:xfrm>
          <a:prstGeom prst="rect">
            <a:avLst/>
          </a:prstGeom>
        </p:spPr>
        <p:txBody>
          <a:bodyPr vert="horz" lIns="91440" tIns="45720" rIns="91440" bIns="45720" rtlCol="0" anchor="ctr">
            <a:normAutofit/>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2400" b="1" dirty="0">
                <a:solidFill>
                  <a:schemeClr val="bg1"/>
                </a:solidFill>
                <a:latin typeface="Arial" panose="020B0604020202020204" pitchFamily="34" charset="0"/>
              </a:rPr>
              <a:t>The rest of the passage points to Israel’s rejection of God at </a:t>
            </a:r>
            <a:br>
              <a:rPr lang="en-US" sz="2400" b="1" dirty="0">
                <a:solidFill>
                  <a:schemeClr val="bg1"/>
                </a:solidFill>
                <a:latin typeface="Arial" panose="020B0604020202020204" pitchFamily="34" charset="0"/>
              </a:rPr>
            </a:br>
            <a:r>
              <a:rPr lang="en-US" sz="2400" b="1" dirty="0">
                <a:solidFill>
                  <a:schemeClr val="bg1"/>
                </a:solidFill>
                <a:latin typeface="Arial" panose="020B0604020202020204" pitchFamily="34" charset="0"/>
              </a:rPr>
              <a:t>Mt. Sinai … and God’s refusal to let that generation enter into His Rest</a:t>
            </a:r>
            <a:endParaRPr lang="en-US" sz="2400" b="1" dirty="0">
              <a:solidFill>
                <a:schemeClr val="bg1"/>
              </a:solidFill>
            </a:endParaRPr>
          </a:p>
        </p:txBody>
      </p:sp>
      <p:pic>
        <p:nvPicPr>
          <p:cNvPr id="14" name="Picture 13">
            <a:extLst>
              <a:ext uri="{FF2B5EF4-FFF2-40B4-BE49-F238E27FC236}">
                <a16:creationId xmlns:a16="http://schemas.microsoft.com/office/drawing/2014/main" id="{BAB5A6B8-D2EF-4979-801E-25C89FC429B8}"/>
              </a:ext>
            </a:extLst>
          </p:cNvPr>
          <p:cNvPicPr>
            <a:picLocks noChangeAspect="1"/>
          </p:cNvPicPr>
          <p:nvPr/>
        </p:nvPicPr>
        <p:blipFill>
          <a:blip r:embed="rId3"/>
          <a:stretch>
            <a:fillRect/>
          </a:stretch>
        </p:blipFill>
        <p:spPr>
          <a:xfrm>
            <a:off x="8285584" y="1045124"/>
            <a:ext cx="3159256" cy="4475361"/>
          </a:xfrm>
          <a:prstGeom prst="rect">
            <a:avLst/>
          </a:prstGeom>
          <a:ln>
            <a:noFill/>
          </a:ln>
          <a:effectLst>
            <a:outerShdw blurRad="292100" dist="139700" dir="2700000" algn="tl" rotWithShape="0">
              <a:srgbClr val="333333">
                <a:alpha val="65000"/>
              </a:srgbClr>
            </a:outerShdw>
          </a:effectLst>
        </p:spPr>
      </p:pic>
      <p:pic>
        <p:nvPicPr>
          <p:cNvPr id="26" name="Picture 25">
            <a:extLst>
              <a:ext uri="{FF2B5EF4-FFF2-40B4-BE49-F238E27FC236}">
                <a16:creationId xmlns:a16="http://schemas.microsoft.com/office/drawing/2014/main" id="{F6A7B326-BD97-4D30-B184-BFB534598FB5}"/>
              </a:ext>
            </a:extLst>
          </p:cNvPr>
          <p:cNvPicPr>
            <a:picLocks noChangeAspect="1"/>
          </p:cNvPicPr>
          <p:nvPr/>
        </p:nvPicPr>
        <p:blipFill rotWithShape="1">
          <a:blip r:embed="rId4"/>
          <a:srcRect l="30285" t="22698" r="41944" b="29145"/>
          <a:stretch/>
        </p:blipFill>
        <p:spPr>
          <a:xfrm>
            <a:off x="11217344" y="1483519"/>
            <a:ext cx="908691" cy="4750656"/>
          </a:xfrm>
          <a:prstGeom prst="rect">
            <a:avLst/>
          </a:prstGeom>
        </p:spPr>
      </p:pic>
      <p:pic>
        <p:nvPicPr>
          <p:cNvPr id="28" name="Picture 27">
            <a:extLst>
              <a:ext uri="{FF2B5EF4-FFF2-40B4-BE49-F238E27FC236}">
                <a16:creationId xmlns:a16="http://schemas.microsoft.com/office/drawing/2014/main" id="{1D93577A-5CDD-4762-95DF-D2E9C8D9F3F4}"/>
              </a:ext>
            </a:extLst>
          </p:cNvPr>
          <p:cNvPicPr>
            <a:picLocks noChangeAspect="1"/>
          </p:cNvPicPr>
          <p:nvPr/>
        </p:nvPicPr>
        <p:blipFill rotWithShape="1">
          <a:blip r:embed="rId5"/>
          <a:srcRect l="50450"/>
          <a:stretch/>
        </p:blipFill>
        <p:spPr>
          <a:xfrm rot="4313487">
            <a:off x="10320412" y="4424924"/>
            <a:ext cx="2588967" cy="1326204"/>
          </a:xfrm>
          <a:prstGeom prst="rect">
            <a:avLst/>
          </a:prstGeom>
          <a:ln>
            <a:noFill/>
          </a:ln>
          <a:effectLst>
            <a:outerShdw blurRad="190500" algn="tl" rotWithShape="0">
              <a:srgbClr val="000000">
                <a:alpha val="70000"/>
              </a:srgbClr>
            </a:outerShdw>
          </a:effectLst>
        </p:spPr>
      </p:pic>
      <p:sp>
        <p:nvSpPr>
          <p:cNvPr id="3" name="Arrow: Right 2">
            <a:extLst>
              <a:ext uri="{FF2B5EF4-FFF2-40B4-BE49-F238E27FC236}">
                <a16:creationId xmlns:a16="http://schemas.microsoft.com/office/drawing/2014/main" id="{EB3C56A6-E46C-4D69-8DF9-3AFCEF7DAED9}"/>
              </a:ext>
            </a:extLst>
          </p:cNvPr>
          <p:cNvSpPr/>
          <p:nvPr/>
        </p:nvSpPr>
        <p:spPr>
          <a:xfrm>
            <a:off x="7368858" y="1051313"/>
            <a:ext cx="988608" cy="497756"/>
          </a:xfrm>
          <a:prstGeom prst="rightArrow">
            <a:avLst/>
          </a:prstGeom>
          <a:solidFill>
            <a:srgbClr val="EEB26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2">
            <a:extLst>
              <a:ext uri="{FF2B5EF4-FFF2-40B4-BE49-F238E27FC236}">
                <a16:creationId xmlns:a16="http://schemas.microsoft.com/office/drawing/2014/main" id="{F04148DD-B869-4332-A123-2D9C2E658A2C}"/>
              </a:ext>
            </a:extLst>
          </p:cNvPr>
          <p:cNvSpPr>
            <a:spLocks noGrp="1"/>
          </p:cNvSpPr>
          <p:nvPr>
            <p:ph idx="1"/>
          </p:nvPr>
        </p:nvSpPr>
        <p:spPr>
          <a:xfrm>
            <a:off x="470567" y="1037458"/>
            <a:ext cx="7600413" cy="2614096"/>
          </a:xfrm>
        </p:spPr>
        <p:txBody>
          <a:bodyPr>
            <a:normAutofit/>
          </a:bodyPr>
          <a:lstStyle/>
          <a:p>
            <a:pPr marL="0" indent="0">
              <a:lnSpc>
                <a:spcPct val="107000"/>
              </a:lnSpc>
              <a:spcBef>
                <a:spcPts val="0"/>
              </a:spcBef>
              <a:buNone/>
            </a:pPr>
            <a:r>
              <a:rPr lang="en-US" dirty="0">
                <a:latin typeface="Arial" panose="020B0604020202020204" pitchFamily="34" charset="0"/>
              </a:rPr>
              <a:t>If today you hear his voice, harden not your hearts  </a:t>
            </a:r>
            <a:r>
              <a:rPr lang="en-US" b="1" dirty="0">
                <a:latin typeface="Arial" panose="020B0604020202020204" pitchFamily="34" charset="0"/>
              </a:rPr>
              <a:t>. . .   </a:t>
            </a:r>
            <a:endParaRPr lang="en-US" sz="2000" b="1" i="1" u="none" strike="noStrike" dirty="0">
              <a:latin typeface="Arial" panose="020B0604020202020204" pitchFamily="34" charset="0"/>
            </a:endParaRPr>
          </a:p>
        </p:txBody>
      </p:sp>
    </p:spTree>
    <p:extLst>
      <p:ext uri="{BB962C8B-B14F-4D97-AF65-F5344CB8AC3E}">
        <p14:creationId xmlns:p14="http://schemas.microsoft.com/office/powerpoint/2010/main" val="131924543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87522F-1342-44BF-A853-6F61AB1D0CC0}"/>
              </a:ext>
            </a:extLst>
          </p:cNvPr>
          <p:cNvSpPr>
            <a:spLocks noGrp="1"/>
          </p:cNvSpPr>
          <p:nvPr>
            <p:ph type="title"/>
          </p:nvPr>
        </p:nvSpPr>
        <p:spPr>
          <a:xfrm>
            <a:off x="214608" y="74747"/>
            <a:ext cx="11748328" cy="973809"/>
          </a:xfrm>
        </p:spPr>
        <p:txBody>
          <a:bodyPr>
            <a:noAutofit/>
          </a:bodyPr>
          <a:lstStyle/>
          <a:p>
            <a:pPr algn="ctr"/>
            <a:r>
              <a:rPr lang="en-US" sz="3200" dirty="0"/>
              <a:t>Passover was the First Milestone on Israel’s Journey to “Enter God’s Rest” in the Promised Land</a:t>
            </a:r>
          </a:p>
        </p:txBody>
      </p:sp>
      <p:sp>
        <p:nvSpPr>
          <p:cNvPr id="4" name="Slide Number Placeholder 3">
            <a:extLst>
              <a:ext uri="{FF2B5EF4-FFF2-40B4-BE49-F238E27FC236}">
                <a16:creationId xmlns:a16="http://schemas.microsoft.com/office/drawing/2014/main" id="{2D26D7C8-71CD-4728-B490-5FD666EC41B1}"/>
              </a:ext>
            </a:extLst>
          </p:cNvPr>
          <p:cNvSpPr>
            <a:spLocks noGrp="1"/>
          </p:cNvSpPr>
          <p:nvPr>
            <p:ph type="sldNum" sz="quarter" idx="12"/>
          </p:nvPr>
        </p:nvSpPr>
        <p:spPr/>
        <p:txBody>
          <a:bodyPr/>
          <a:lstStyle/>
          <a:p>
            <a:fld id="{20926163-E7C4-4106-B7C7-FA295E06D549}" type="slidenum">
              <a:rPr lang="en-US" smtClean="0"/>
              <a:pPr/>
              <a:t>77</a:t>
            </a:fld>
            <a:endParaRPr lang="en-US" dirty="0"/>
          </a:p>
        </p:txBody>
      </p:sp>
      <p:cxnSp>
        <p:nvCxnSpPr>
          <p:cNvPr id="6" name="Straight Connector 5">
            <a:extLst>
              <a:ext uri="{FF2B5EF4-FFF2-40B4-BE49-F238E27FC236}">
                <a16:creationId xmlns:a16="http://schemas.microsoft.com/office/drawing/2014/main" id="{1918841E-86E0-42A1-99F4-9F397F4A1CE9}"/>
              </a:ext>
            </a:extLst>
          </p:cNvPr>
          <p:cNvCxnSpPr>
            <a:cxnSpLocks/>
          </p:cNvCxnSpPr>
          <p:nvPr/>
        </p:nvCxnSpPr>
        <p:spPr>
          <a:xfrm>
            <a:off x="177553" y="4367594"/>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50CE9EE-1CC7-4AE9-B4F0-69DCEAA0E476}"/>
              </a:ext>
            </a:extLst>
          </p:cNvPr>
          <p:cNvCxnSpPr>
            <a:cxnSpLocks/>
          </p:cNvCxnSpPr>
          <p:nvPr/>
        </p:nvCxnSpPr>
        <p:spPr>
          <a:xfrm>
            <a:off x="9856843" y="4174594"/>
            <a:ext cx="0" cy="31420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25A83E4-325F-447B-B650-8A940CBABD30}"/>
              </a:ext>
            </a:extLst>
          </p:cNvPr>
          <p:cNvCxnSpPr>
            <a:cxnSpLocks/>
          </p:cNvCxnSpPr>
          <p:nvPr/>
        </p:nvCxnSpPr>
        <p:spPr>
          <a:xfrm>
            <a:off x="5766031" y="4174594"/>
            <a:ext cx="0" cy="31420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69AB42B-7EC1-4A75-A0B8-BD3A6E82DAC3}"/>
              </a:ext>
            </a:extLst>
          </p:cNvPr>
          <p:cNvCxnSpPr>
            <a:cxnSpLocks/>
          </p:cNvCxnSpPr>
          <p:nvPr/>
        </p:nvCxnSpPr>
        <p:spPr>
          <a:xfrm>
            <a:off x="1696682" y="4174594"/>
            <a:ext cx="0" cy="31420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4098" name="Picture 2" descr="Sowing the Seeds: THE JEWISH FEAST OF PESACH - or PASSOVER">
            <a:extLst>
              <a:ext uri="{FF2B5EF4-FFF2-40B4-BE49-F238E27FC236}">
                <a16:creationId xmlns:a16="http://schemas.microsoft.com/office/drawing/2014/main" id="{EEBD95A7-42CC-4904-82DE-D3AB5C7E7E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1772"/>
          <a:stretch/>
        </p:blipFill>
        <p:spPr bwMode="auto">
          <a:xfrm>
            <a:off x="227829" y="1283579"/>
            <a:ext cx="3419259" cy="286263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8" name="Title 1">
            <a:extLst>
              <a:ext uri="{FF2B5EF4-FFF2-40B4-BE49-F238E27FC236}">
                <a16:creationId xmlns:a16="http://schemas.microsoft.com/office/drawing/2014/main" id="{71F33888-6F7A-4064-8832-1C4DE190F60A}"/>
              </a:ext>
            </a:extLst>
          </p:cNvPr>
          <p:cNvSpPr txBox="1">
            <a:spLocks/>
          </p:cNvSpPr>
          <p:nvPr/>
        </p:nvSpPr>
        <p:spPr>
          <a:xfrm>
            <a:off x="141895" y="4614083"/>
            <a:ext cx="3505193" cy="1732406"/>
          </a:xfrm>
          <a:prstGeom prst="rect">
            <a:avLst/>
          </a:prstGeom>
        </p:spPr>
        <p:txBody>
          <a:bodyPr vert="horz" lIns="91440" tIns="45720" rIns="91440" bIns="45720" rtlCol="0" anchor="ctr">
            <a:normAutofit fontScale="92500" lnSpcReduction="10000"/>
          </a:bodyPr>
          <a:lstStyle>
            <a:defPPr>
              <a:defRPr lang="en-US"/>
            </a:defPPr>
            <a:lvl1pPr algn="ctr">
              <a:lnSpc>
                <a:spcPct val="100000"/>
              </a:lnSpc>
              <a:spcBef>
                <a:spcPct val="0"/>
              </a:spcBef>
              <a:buNone/>
              <a:defRPr sz="2000">
                <a:latin typeface="Bahnschrift" panose="020B0502040204020203" pitchFamily="34" charset="0"/>
                <a:ea typeface="+mj-ea"/>
                <a:cs typeface="+mj-cs"/>
              </a:defRPr>
            </a:lvl1pPr>
          </a:lstStyle>
          <a:p>
            <a:r>
              <a:rPr lang="en-US" dirty="0"/>
              <a:t>Israel experienced the fulfillment of Passover before coming out of Egypt and </a:t>
            </a:r>
            <a:br>
              <a:rPr lang="en-US" dirty="0"/>
            </a:br>
            <a:r>
              <a:rPr lang="en-US" dirty="0"/>
              <a:t>set the pattern for the role of the “blood covering” in our deliverance</a:t>
            </a:r>
          </a:p>
        </p:txBody>
      </p:sp>
      <p:sp>
        <p:nvSpPr>
          <p:cNvPr id="29" name="Title 1">
            <a:extLst>
              <a:ext uri="{FF2B5EF4-FFF2-40B4-BE49-F238E27FC236}">
                <a16:creationId xmlns:a16="http://schemas.microsoft.com/office/drawing/2014/main" id="{86732207-018A-4170-8A70-A1E41F951100}"/>
              </a:ext>
            </a:extLst>
          </p:cNvPr>
          <p:cNvSpPr txBox="1">
            <a:spLocks/>
          </p:cNvSpPr>
          <p:nvPr/>
        </p:nvSpPr>
        <p:spPr>
          <a:xfrm>
            <a:off x="406926" y="1013769"/>
            <a:ext cx="3505193" cy="173240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000">
                <a:latin typeface="Bahnschrift" panose="020B0502040204020203" pitchFamily="34" charset="0"/>
                <a:ea typeface="+mj-ea"/>
                <a:cs typeface="+mj-cs"/>
              </a:defRPr>
            </a:lvl1pPr>
          </a:lstStyle>
          <a:p>
            <a:r>
              <a:rPr lang="en-US" dirty="0" err="1"/>
              <a:t>Israe</a:t>
            </a:r>
            <a:endParaRPr lang="en-US" dirty="0"/>
          </a:p>
        </p:txBody>
      </p:sp>
      <p:sp>
        <p:nvSpPr>
          <p:cNvPr id="30" name="TextBox 29">
            <a:extLst>
              <a:ext uri="{FF2B5EF4-FFF2-40B4-BE49-F238E27FC236}">
                <a16:creationId xmlns:a16="http://schemas.microsoft.com/office/drawing/2014/main" id="{2E8E491D-A764-42D4-997E-420E0812EA8A}"/>
              </a:ext>
            </a:extLst>
          </p:cNvPr>
          <p:cNvSpPr txBox="1"/>
          <p:nvPr/>
        </p:nvSpPr>
        <p:spPr>
          <a:xfrm>
            <a:off x="184016" y="1199244"/>
            <a:ext cx="3512204" cy="446276"/>
          </a:xfrm>
          <a:prstGeom prst="rect">
            <a:avLst/>
          </a:prstGeom>
          <a:noFill/>
        </p:spPr>
        <p:txBody>
          <a:bodyPr wrap="square" rtlCol="0">
            <a:spAutoFit/>
          </a:bodyPr>
          <a:lstStyle/>
          <a:p>
            <a:r>
              <a:rPr lang="en-US" sz="2300" b="1" dirty="0">
                <a:latin typeface="Calibri" panose="020F0502020204030204" pitchFamily="34" charset="0"/>
                <a:cs typeface="Calibri" panose="020F0502020204030204" pitchFamily="34" charset="0"/>
              </a:rPr>
              <a:t>Passover before the Exodus</a:t>
            </a:r>
          </a:p>
        </p:txBody>
      </p:sp>
    </p:spTree>
    <p:extLst>
      <p:ext uri="{BB962C8B-B14F-4D97-AF65-F5344CB8AC3E}">
        <p14:creationId xmlns:p14="http://schemas.microsoft.com/office/powerpoint/2010/main" val="57284748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87522F-1342-44BF-A853-6F61AB1D0CC0}"/>
              </a:ext>
            </a:extLst>
          </p:cNvPr>
          <p:cNvSpPr>
            <a:spLocks noGrp="1"/>
          </p:cNvSpPr>
          <p:nvPr>
            <p:ph type="title"/>
          </p:nvPr>
        </p:nvSpPr>
        <p:spPr>
          <a:xfrm>
            <a:off x="-46651" y="74747"/>
            <a:ext cx="12251085" cy="973809"/>
          </a:xfrm>
        </p:spPr>
        <p:txBody>
          <a:bodyPr>
            <a:noAutofit/>
          </a:bodyPr>
          <a:lstStyle/>
          <a:p>
            <a:pPr algn="ctr"/>
            <a:r>
              <a:rPr lang="en-US" sz="2800" dirty="0"/>
              <a:t>Pentecost was supposed to be the Second Milestone on Israel’s Journey to “Enter God’s Rest” in the Promised Land, but …</a:t>
            </a:r>
          </a:p>
        </p:txBody>
      </p:sp>
      <p:sp>
        <p:nvSpPr>
          <p:cNvPr id="4" name="Slide Number Placeholder 3">
            <a:extLst>
              <a:ext uri="{FF2B5EF4-FFF2-40B4-BE49-F238E27FC236}">
                <a16:creationId xmlns:a16="http://schemas.microsoft.com/office/drawing/2014/main" id="{2D26D7C8-71CD-4728-B490-5FD666EC41B1}"/>
              </a:ext>
            </a:extLst>
          </p:cNvPr>
          <p:cNvSpPr>
            <a:spLocks noGrp="1"/>
          </p:cNvSpPr>
          <p:nvPr>
            <p:ph type="sldNum" sz="quarter" idx="12"/>
          </p:nvPr>
        </p:nvSpPr>
        <p:spPr/>
        <p:txBody>
          <a:bodyPr/>
          <a:lstStyle/>
          <a:p>
            <a:fld id="{20926163-E7C4-4106-B7C7-FA295E06D549}" type="slidenum">
              <a:rPr lang="en-US" smtClean="0"/>
              <a:pPr/>
              <a:t>78</a:t>
            </a:fld>
            <a:endParaRPr lang="en-US" dirty="0"/>
          </a:p>
        </p:txBody>
      </p:sp>
      <p:cxnSp>
        <p:nvCxnSpPr>
          <p:cNvPr id="6" name="Straight Connector 5">
            <a:extLst>
              <a:ext uri="{FF2B5EF4-FFF2-40B4-BE49-F238E27FC236}">
                <a16:creationId xmlns:a16="http://schemas.microsoft.com/office/drawing/2014/main" id="{1918841E-86E0-42A1-99F4-9F397F4A1CE9}"/>
              </a:ext>
            </a:extLst>
          </p:cNvPr>
          <p:cNvCxnSpPr>
            <a:cxnSpLocks/>
          </p:cNvCxnSpPr>
          <p:nvPr/>
        </p:nvCxnSpPr>
        <p:spPr>
          <a:xfrm>
            <a:off x="177553" y="4367594"/>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B10AC665-B099-4840-8159-9CEC4E36D729}"/>
              </a:ext>
            </a:extLst>
          </p:cNvPr>
          <p:cNvSpPr txBox="1">
            <a:spLocks/>
          </p:cNvSpPr>
          <p:nvPr/>
        </p:nvSpPr>
        <p:spPr>
          <a:xfrm>
            <a:off x="5029033" y="3339022"/>
            <a:ext cx="1692676" cy="610626"/>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r>
              <a:rPr lang="en-US" sz="1800" dirty="0">
                <a:latin typeface="Bahnschrift" panose="020B0502040204020203" pitchFamily="34" charset="0"/>
              </a:rPr>
              <a:t>Genesis  7:2</a:t>
            </a:r>
            <a:endParaRPr lang="en-US" sz="1800" dirty="0"/>
          </a:p>
        </p:txBody>
      </p:sp>
      <p:sp>
        <p:nvSpPr>
          <p:cNvPr id="18" name="Title 1">
            <a:extLst>
              <a:ext uri="{FF2B5EF4-FFF2-40B4-BE49-F238E27FC236}">
                <a16:creationId xmlns:a16="http://schemas.microsoft.com/office/drawing/2014/main" id="{F7920BD4-6B7C-4E09-A2D3-305641A765E1}"/>
              </a:ext>
            </a:extLst>
          </p:cNvPr>
          <p:cNvSpPr txBox="1">
            <a:spLocks/>
          </p:cNvSpPr>
          <p:nvPr/>
        </p:nvSpPr>
        <p:spPr>
          <a:xfrm>
            <a:off x="3962887" y="4488795"/>
            <a:ext cx="3676293" cy="2371554"/>
          </a:xfrm>
          <a:prstGeom prst="rect">
            <a:avLst/>
          </a:prstGeom>
        </p:spPr>
        <p:txBody>
          <a:bodyPr vert="horz" lIns="91440" tIns="45720" rIns="91440" bIns="45720" rtlCol="0" anchor="ctr">
            <a:normAutofit fontScale="92500" lnSpcReduction="10000"/>
          </a:bodyPr>
          <a:lstStyle>
            <a:defPPr>
              <a:defRPr lang="en-US"/>
            </a:defPPr>
            <a:lvl1pPr algn="ctr">
              <a:lnSpc>
                <a:spcPct val="100000"/>
              </a:lnSpc>
              <a:spcBef>
                <a:spcPct val="0"/>
              </a:spcBef>
              <a:buNone/>
              <a:defRPr sz="2000">
                <a:latin typeface="Bahnschrift" panose="020B0502040204020203" pitchFamily="34" charset="0"/>
                <a:ea typeface="+mj-ea"/>
                <a:cs typeface="+mj-cs"/>
              </a:defRPr>
            </a:lvl1pPr>
          </a:lstStyle>
          <a:p>
            <a:r>
              <a:rPr lang="en-US" dirty="0"/>
              <a:t>Israel was afraid to</a:t>
            </a:r>
            <a:br>
              <a:rPr lang="en-US" dirty="0"/>
            </a:br>
            <a:r>
              <a:rPr lang="en-US" dirty="0"/>
              <a:t> “hear God” directly.</a:t>
            </a:r>
          </a:p>
          <a:p>
            <a:endParaRPr lang="en-US" sz="1000" dirty="0"/>
          </a:p>
          <a:p>
            <a:r>
              <a:rPr lang="en-US" dirty="0"/>
              <a:t>They rejected God and worshipped the Golden Calf.</a:t>
            </a:r>
          </a:p>
          <a:p>
            <a:endParaRPr lang="en-US" sz="1500" dirty="0"/>
          </a:p>
          <a:p>
            <a:r>
              <a:rPr lang="en-US" dirty="0"/>
              <a:t>Israel failed to experience the fulfillment of Pentecost </a:t>
            </a:r>
            <a:br>
              <a:rPr lang="en-US" dirty="0"/>
            </a:br>
            <a:r>
              <a:rPr lang="en-US" dirty="0"/>
              <a:t>at that time</a:t>
            </a:r>
          </a:p>
          <a:p>
            <a:endParaRPr lang="en-US" dirty="0"/>
          </a:p>
        </p:txBody>
      </p:sp>
      <p:cxnSp>
        <p:nvCxnSpPr>
          <p:cNvPr id="10" name="Straight Connector 9">
            <a:extLst>
              <a:ext uri="{FF2B5EF4-FFF2-40B4-BE49-F238E27FC236}">
                <a16:creationId xmlns:a16="http://schemas.microsoft.com/office/drawing/2014/main" id="{A50CE9EE-1CC7-4AE9-B4F0-69DCEAA0E476}"/>
              </a:ext>
            </a:extLst>
          </p:cNvPr>
          <p:cNvCxnSpPr>
            <a:cxnSpLocks/>
          </p:cNvCxnSpPr>
          <p:nvPr/>
        </p:nvCxnSpPr>
        <p:spPr>
          <a:xfrm>
            <a:off x="9856843" y="4174594"/>
            <a:ext cx="0" cy="31420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25A83E4-325F-447B-B650-8A940CBABD30}"/>
              </a:ext>
            </a:extLst>
          </p:cNvPr>
          <p:cNvCxnSpPr>
            <a:cxnSpLocks/>
          </p:cNvCxnSpPr>
          <p:nvPr/>
        </p:nvCxnSpPr>
        <p:spPr>
          <a:xfrm>
            <a:off x="5766031" y="4174594"/>
            <a:ext cx="0" cy="31420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69AB42B-7EC1-4A75-A0B8-BD3A6E82DAC3}"/>
              </a:ext>
            </a:extLst>
          </p:cNvPr>
          <p:cNvCxnSpPr>
            <a:cxnSpLocks/>
          </p:cNvCxnSpPr>
          <p:nvPr/>
        </p:nvCxnSpPr>
        <p:spPr>
          <a:xfrm>
            <a:off x="1696682" y="4174594"/>
            <a:ext cx="0" cy="31420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4098" name="Picture 2" descr="Sowing the Seeds: THE JEWISH FEAST OF PESACH - or PASSOVER">
            <a:extLst>
              <a:ext uri="{FF2B5EF4-FFF2-40B4-BE49-F238E27FC236}">
                <a16:creationId xmlns:a16="http://schemas.microsoft.com/office/drawing/2014/main" id="{EEBD95A7-42CC-4904-82DE-D3AB5C7E7E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1772"/>
          <a:stretch/>
        </p:blipFill>
        <p:spPr bwMode="auto">
          <a:xfrm>
            <a:off x="227829" y="1283579"/>
            <a:ext cx="3419259" cy="286263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4100" name="Picture 4" descr="Up and Down Mt. Sinai | a small drop of ink">
            <a:extLst>
              <a:ext uri="{FF2B5EF4-FFF2-40B4-BE49-F238E27FC236}">
                <a16:creationId xmlns:a16="http://schemas.microsoft.com/office/drawing/2014/main" id="{AC31F12F-3090-4473-AC96-4807C7CE85F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0086"/>
          <a:stretch/>
        </p:blipFill>
        <p:spPr bwMode="auto">
          <a:xfrm>
            <a:off x="4083878" y="1261970"/>
            <a:ext cx="3640675" cy="2877140"/>
          </a:xfrm>
          <a:prstGeom prst="rect">
            <a:avLst/>
          </a:prstGeom>
          <a:noFill/>
          <a:extLst>
            <a:ext uri="{909E8E84-426E-40DD-AFC4-6F175D3DCCD1}">
              <a14:hiddenFill xmlns:a14="http://schemas.microsoft.com/office/drawing/2010/main">
                <a:solidFill>
                  <a:srgbClr val="FFFFFF"/>
                </a:solidFill>
              </a14:hiddenFill>
            </a:ext>
          </a:extLst>
        </p:spPr>
      </p:pic>
      <p:sp>
        <p:nvSpPr>
          <p:cNvPr id="28" name="Title 1">
            <a:extLst>
              <a:ext uri="{FF2B5EF4-FFF2-40B4-BE49-F238E27FC236}">
                <a16:creationId xmlns:a16="http://schemas.microsoft.com/office/drawing/2014/main" id="{71F33888-6F7A-4064-8832-1C4DE190F60A}"/>
              </a:ext>
            </a:extLst>
          </p:cNvPr>
          <p:cNvSpPr txBox="1">
            <a:spLocks/>
          </p:cNvSpPr>
          <p:nvPr/>
        </p:nvSpPr>
        <p:spPr>
          <a:xfrm>
            <a:off x="141895" y="4614083"/>
            <a:ext cx="3505193" cy="1732406"/>
          </a:xfrm>
          <a:prstGeom prst="rect">
            <a:avLst/>
          </a:prstGeom>
        </p:spPr>
        <p:txBody>
          <a:bodyPr vert="horz" lIns="91440" tIns="45720" rIns="91440" bIns="45720" rtlCol="0" anchor="ctr">
            <a:normAutofit fontScale="92500" lnSpcReduction="10000"/>
          </a:bodyPr>
          <a:lstStyle>
            <a:defPPr>
              <a:defRPr lang="en-US"/>
            </a:defPPr>
            <a:lvl1pPr algn="ctr">
              <a:lnSpc>
                <a:spcPct val="100000"/>
              </a:lnSpc>
              <a:spcBef>
                <a:spcPct val="0"/>
              </a:spcBef>
              <a:buNone/>
              <a:defRPr sz="2000">
                <a:latin typeface="Bahnschrift" panose="020B0502040204020203" pitchFamily="34" charset="0"/>
                <a:ea typeface="+mj-ea"/>
                <a:cs typeface="+mj-cs"/>
              </a:defRPr>
            </a:lvl1pPr>
          </a:lstStyle>
          <a:p>
            <a:r>
              <a:rPr lang="en-US" dirty="0"/>
              <a:t>Israel experienced the fulfillment of Passover before coming out of Egypt and </a:t>
            </a:r>
            <a:br>
              <a:rPr lang="en-US" dirty="0"/>
            </a:br>
            <a:r>
              <a:rPr lang="en-US" dirty="0"/>
              <a:t>set the pattern for the role of the “blood covering” in our deliverance</a:t>
            </a:r>
          </a:p>
        </p:txBody>
      </p:sp>
      <p:sp>
        <p:nvSpPr>
          <p:cNvPr id="29" name="Title 1">
            <a:extLst>
              <a:ext uri="{FF2B5EF4-FFF2-40B4-BE49-F238E27FC236}">
                <a16:creationId xmlns:a16="http://schemas.microsoft.com/office/drawing/2014/main" id="{86732207-018A-4170-8A70-A1E41F951100}"/>
              </a:ext>
            </a:extLst>
          </p:cNvPr>
          <p:cNvSpPr txBox="1">
            <a:spLocks/>
          </p:cNvSpPr>
          <p:nvPr/>
        </p:nvSpPr>
        <p:spPr>
          <a:xfrm>
            <a:off x="406926" y="1013769"/>
            <a:ext cx="3505193" cy="173240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000">
                <a:latin typeface="Bahnschrift" panose="020B0502040204020203" pitchFamily="34" charset="0"/>
                <a:ea typeface="+mj-ea"/>
                <a:cs typeface="+mj-cs"/>
              </a:defRPr>
            </a:lvl1pPr>
          </a:lstStyle>
          <a:p>
            <a:r>
              <a:rPr lang="en-US" dirty="0" err="1"/>
              <a:t>Israe</a:t>
            </a:r>
            <a:endParaRPr lang="en-US" dirty="0"/>
          </a:p>
        </p:txBody>
      </p:sp>
      <p:sp>
        <p:nvSpPr>
          <p:cNvPr id="30" name="TextBox 29">
            <a:extLst>
              <a:ext uri="{FF2B5EF4-FFF2-40B4-BE49-F238E27FC236}">
                <a16:creationId xmlns:a16="http://schemas.microsoft.com/office/drawing/2014/main" id="{2E8E491D-A764-42D4-997E-420E0812EA8A}"/>
              </a:ext>
            </a:extLst>
          </p:cNvPr>
          <p:cNvSpPr txBox="1"/>
          <p:nvPr/>
        </p:nvSpPr>
        <p:spPr>
          <a:xfrm>
            <a:off x="184016" y="1199244"/>
            <a:ext cx="3512204" cy="446276"/>
          </a:xfrm>
          <a:prstGeom prst="rect">
            <a:avLst/>
          </a:prstGeom>
          <a:noFill/>
        </p:spPr>
        <p:txBody>
          <a:bodyPr wrap="square" rtlCol="0">
            <a:spAutoFit/>
          </a:bodyPr>
          <a:lstStyle/>
          <a:p>
            <a:r>
              <a:rPr lang="en-US" sz="2300" b="1" dirty="0">
                <a:latin typeface="Calibri" panose="020F0502020204030204" pitchFamily="34" charset="0"/>
                <a:cs typeface="Calibri" panose="020F0502020204030204" pitchFamily="34" charset="0"/>
              </a:rPr>
              <a:t>Passover before the Exodus</a:t>
            </a:r>
          </a:p>
        </p:txBody>
      </p:sp>
      <p:sp>
        <p:nvSpPr>
          <p:cNvPr id="32" name="TextBox 31">
            <a:extLst>
              <a:ext uri="{FF2B5EF4-FFF2-40B4-BE49-F238E27FC236}">
                <a16:creationId xmlns:a16="http://schemas.microsoft.com/office/drawing/2014/main" id="{2B2FCE14-FDC7-4749-ABD0-CD28EBD0015E}"/>
              </a:ext>
            </a:extLst>
          </p:cNvPr>
          <p:cNvSpPr txBox="1"/>
          <p:nvPr/>
        </p:nvSpPr>
        <p:spPr>
          <a:xfrm>
            <a:off x="4416883" y="1161751"/>
            <a:ext cx="2758617" cy="800219"/>
          </a:xfrm>
          <a:prstGeom prst="rect">
            <a:avLst/>
          </a:prstGeom>
          <a:noFill/>
        </p:spPr>
        <p:txBody>
          <a:bodyPr wrap="square" rtlCol="0">
            <a:spAutoFit/>
          </a:bodyPr>
          <a:lstStyle/>
          <a:p>
            <a:pPr algn="ctr"/>
            <a:r>
              <a:rPr lang="en-US" sz="23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Pentecost after </a:t>
            </a:r>
            <a:br>
              <a:rPr lang="en-US" sz="23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sz="23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the Exodus</a:t>
            </a:r>
          </a:p>
        </p:txBody>
      </p:sp>
    </p:spTree>
    <p:extLst>
      <p:ext uri="{BB962C8B-B14F-4D97-AF65-F5344CB8AC3E}">
        <p14:creationId xmlns:p14="http://schemas.microsoft.com/office/powerpoint/2010/main" val="177495029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87522F-1342-44BF-A853-6F61AB1D0CC0}"/>
              </a:ext>
            </a:extLst>
          </p:cNvPr>
          <p:cNvSpPr>
            <a:spLocks noGrp="1"/>
          </p:cNvSpPr>
          <p:nvPr>
            <p:ph type="title"/>
          </p:nvPr>
        </p:nvSpPr>
        <p:spPr>
          <a:xfrm>
            <a:off x="-1" y="74747"/>
            <a:ext cx="12092473" cy="973809"/>
          </a:xfrm>
        </p:spPr>
        <p:txBody>
          <a:bodyPr>
            <a:noAutofit/>
          </a:bodyPr>
          <a:lstStyle/>
          <a:p>
            <a:pPr algn="ctr"/>
            <a:r>
              <a:rPr kumimoji="0" lang="en-US" sz="2800" b="1" i="0" u="none" strike="noStrike" kern="1200" cap="none" spc="0" normalizeH="0" baseline="0" noProof="0" dirty="0">
                <a:ln>
                  <a:noFill/>
                </a:ln>
                <a:solidFill>
                  <a:srgbClr val="000000"/>
                </a:solidFill>
                <a:effectLst/>
                <a:uLnTx/>
                <a:uFillTx/>
                <a:latin typeface="Cavolini" panose="03000502040302020204" pitchFamily="66" charset="0"/>
                <a:ea typeface="+mj-ea"/>
                <a:cs typeface="Cavolini" panose="03000502040302020204" pitchFamily="66" charset="0"/>
              </a:rPr>
              <a:t>Tabernacles was supposed to be the Final Milestone on Israel’s Journey to “Enter God’s Rest” in the Promised Land, but …</a:t>
            </a:r>
            <a:endParaRPr lang="en-US" sz="3200" dirty="0"/>
          </a:p>
        </p:txBody>
      </p:sp>
      <p:sp>
        <p:nvSpPr>
          <p:cNvPr id="4" name="Slide Number Placeholder 3">
            <a:extLst>
              <a:ext uri="{FF2B5EF4-FFF2-40B4-BE49-F238E27FC236}">
                <a16:creationId xmlns:a16="http://schemas.microsoft.com/office/drawing/2014/main" id="{2D26D7C8-71CD-4728-B490-5FD666EC41B1}"/>
              </a:ext>
            </a:extLst>
          </p:cNvPr>
          <p:cNvSpPr>
            <a:spLocks noGrp="1"/>
          </p:cNvSpPr>
          <p:nvPr>
            <p:ph type="sldNum" sz="quarter" idx="12"/>
          </p:nvPr>
        </p:nvSpPr>
        <p:spPr/>
        <p:txBody>
          <a:bodyPr/>
          <a:lstStyle/>
          <a:p>
            <a:fld id="{20926163-E7C4-4106-B7C7-FA295E06D549}" type="slidenum">
              <a:rPr lang="en-US" smtClean="0"/>
              <a:pPr/>
              <a:t>79</a:t>
            </a:fld>
            <a:endParaRPr lang="en-US" dirty="0"/>
          </a:p>
        </p:txBody>
      </p:sp>
      <p:cxnSp>
        <p:nvCxnSpPr>
          <p:cNvPr id="6" name="Straight Connector 5">
            <a:extLst>
              <a:ext uri="{FF2B5EF4-FFF2-40B4-BE49-F238E27FC236}">
                <a16:creationId xmlns:a16="http://schemas.microsoft.com/office/drawing/2014/main" id="{1918841E-86E0-42A1-99F4-9F397F4A1CE9}"/>
              </a:ext>
            </a:extLst>
          </p:cNvPr>
          <p:cNvCxnSpPr>
            <a:cxnSpLocks/>
          </p:cNvCxnSpPr>
          <p:nvPr/>
        </p:nvCxnSpPr>
        <p:spPr>
          <a:xfrm>
            <a:off x="177553" y="4367594"/>
            <a:ext cx="11355946" cy="1146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B10AC665-B099-4840-8159-9CEC4E36D729}"/>
              </a:ext>
            </a:extLst>
          </p:cNvPr>
          <p:cNvSpPr txBox="1">
            <a:spLocks/>
          </p:cNvSpPr>
          <p:nvPr/>
        </p:nvSpPr>
        <p:spPr>
          <a:xfrm>
            <a:off x="5029033" y="3339022"/>
            <a:ext cx="1692676" cy="610626"/>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a:lstStyle>
          <a:p>
            <a:pPr algn="ctr"/>
            <a:r>
              <a:rPr lang="en-US" sz="1800" dirty="0">
                <a:latin typeface="Bahnschrift" panose="020B0502040204020203" pitchFamily="34" charset="0"/>
              </a:rPr>
              <a:t>Genesis  7:2</a:t>
            </a:r>
            <a:endParaRPr lang="en-US" sz="1800" dirty="0"/>
          </a:p>
        </p:txBody>
      </p:sp>
      <p:sp>
        <p:nvSpPr>
          <p:cNvPr id="18" name="Title 1">
            <a:extLst>
              <a:ext uri="{FF2B5EF4-FFF2-40B4-BE49-F238E27FC236}">
                <a16:creationId xmlns:a16="http://schemas.microsoft.com/office/drawing/2014/main" id="{F7920BD4-6B7C-4E09-A2D3-305641A765E1}"/>
              </a:ext>
            </a:extLst>
          </p:cNvPr>
          <p:cNvSpPr txBox="1">
            <a:spLocks/>
          </p:cNvSpPr>
          <p:nvPr/>
        </p:nvSpPr>
        <p:spPr>
          <a:xfrm>
            <a:off x="3925563" y="4488795"/>
            <a:ext cx="3676293" cy="2371554"/>
          </a:xfrm>
          <a:prstGeom prst="rect">
            <a:avLst/>
          </a:prstGeom>
        </p:spPr>
        <p:txBody>
          <a:bodyPr vert="horz" lIns="91440" tIns="45720" rIns="91440" bIns="45720" rtlCol="0" anchor="ctr">
            <a:normAutofit fontScale="92500" lnSpcReduction="10000"/>
          </a:bodyPr>
          <a:lstStyle>
            <a:defPPr>
              <a:defRPr lang="en-US"/>
            </a:defPPr>
            <a:lvl1pPr algn="ctr">
              <a:lnSpc>
                <a:spcPct val="100000"/>
              </a:lnSpc>
              <a:spcBef>
                <a:spcPct val="0"/>
              </a:spcBef>
              <a:buNone/>
              <a:defRPr sz="2000">
                <a:latin typeface="Bahnschrift" panose="020B0502040204020203" pitchFamily="34" charset="0"/>
                <a:ea typeface="+mj-ea"/>
                <a:cs typeface="+mj-cs"/>
              </a:defRPr>
            </a:lvl1pPr>
          </a:lstStyle>
          <a:p>
            <a:r>
              <a:rPr lang="en-US" dirty="0"/>
              <a:t>Israel was afraid to</a:t>
            </a:r>
            <a:br>
              <a:rPr lang="en-US" dirty="0"/>
            </a:br>
            <a:r>
              <a:rPr lang="en-US" dirty="0"/>
              <a:t> “hear God” directly.</a:t>
            </a:r>
          </a:p>
          <a:p>
            <a:endParaRPr lang="en-US" sz="1000" dirty="0"/>
          </a:p>
          <a:p>
            <a:r>
              <a:rPr lang="en-US" dirty="0"/>
              <a:t>They rejected God and worshipped the Golden Calf.</a:t>
            </a:r>
          </a:p>
          <a:p>
            <a:endParaRPr lang="en-US" sz="1500" dirty="0"/>
          </a:p>
          <a:p>
            <a:r>
              <a:rPr lang="en-US" dirty="0"/>
              <a:t>Israel failed to experience the fulfillment of Pentecost </a:t>
            </a:r>
            <a:br>
              <a:rPr lang="en-US" dirty="0"/>
            </a:br>
            <a:r>
              <a:rPr lang="en-US" dirty="0"/>
              <a:t>at that time</a:t>
            </a:r>
          </a:p>
          <a:p>
            <a:endParaRPr lang="en-US" dirty="0"/>
          </a:p>
        </p:txBody>
      </p:sp>
      <p:sp>
        <p:nvSpPr>
          <p:cNvPr id="19" name="Title 1">
            <a:extLst>
              <a:ext uri="{FF2B5EF4-FFF2-40B4-BE49-F238E27FC236}">
                <a16:creationId xmlns:a16="http://schemas.microsoft.com/office/drawing/2014/main" id="{DCEF40DA-AB98-444C-843D-D63C43E2CB26}"/>
              </a:ext>
            </a:extLst>
          </p:cNvPr>
          <p:cNvSpPr txBox="1">
            <a:spLocks/>
          </p:cNvSpPr>
          <p:nvPr/>
        </p:nvSpPr>
        <p:spPr>
          <a:xfrm>
            <a:off x="7724553" y="4488795"/>
            <a:ext cx="4094924" cy="2165296"/>
          </a:xfrm>
          <a:prstGeom prst="rect">
            <a:avLst/>
          </a:prstGeom>
        </p:spPr>
        <p:txBody>
          <a:bodyPr vert="horz" lIns="91440" tIns="45720" rIns="91440" bIns="45720" rtlCol="0" anchor="ctr">
            <a:normAutofit fontScale="85000" lnSpcReduction="1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dirty="0"/>
              <a:t>Israel </a:t>
            </a:r>
            <a:r>
              <a:rPr lang="en-US" b="1" u="sng" dirty="0"/>
              <a:t>should have entered the promised land at the Feast of Tabernacles </a:t>
            </a:r>
            <a:r>
              <a:rPr lang="en-US" dirty="0"/>
              <a:t>following Pentecost at Mt. Sinai … </a:t>
            </a:r>
          </a:p>
          <a:p>
            <a:pPr algn="ctr"/>
            <a:r>
              <a:rPr lang="en-US" dirty="0"/>
              <a:t>… but, because of God’s wrath, they entered at Passover 40 years later … </a:t>
            </a:r>
            <a:br>
              <a:rPr lang="en-US" dirty="0"/>
            </a:br>
            <a:r>
              <a:rPr lang="en-US" dirty="0"/>
              <a:t>… were “stuck at Passover level of faith”  And did NOT ENTER HIS REST</a:t>
            </a:r>
          </a:p>
        </p:txBody>
      </p:sp>
      <p:cxnSp>
        <p:nvCxnSpPr>
          <p:cNvPr id="10" name="Straight Connector 9">
            <a:extLst>
              <a:ext uri="{FF2B5EF4-FFF2-40B4-BE49-F238E27FC236}">
                <a16:creationId xmlns:a16="http://schemas.microsoft.com/office/drawing/2014/main" id="{A50CE9EE-1CC7-4AE9-B4F0-69DCEAA0E476}"/>
              </a:ext>
            </a:extLst>
          </p:cNvPr>
          <p:cNvCxnSpPr>
            <a:cxnSpLocks/>
          </p:cNvCxnSpPr>
          <p:nvPr/>
        </p:nvCxnSpPr>
        <p:spPr>
          <a:xfrm>
            <a:off x="9856843" y="4174594"/>
            <a:ext cx="0" cy="31420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25A83E4-325F-447B-B650-8A940CBABD30}"/>
              </a:ext>
            </a:extLst>
          </p:cNvPr>
          <p:cNvCxnSpPr>
            <a:cxnSpLocks/>
          </p:cNvCxnSpPr>
          <p:nvPr/>
        </p:nvCxnSpPr>
        <p:spPr>
          <a:xfrm>
            <a:off x="5766031" y="4174594"/>
            <a:ext cx="0" cy="31420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69AB42B-7EC1-4A75-A0B8-BD3A6E82DAC3}"/>
              </a:ext>
            </a:extLst>
          </p:cNvPr>
          <p:cNvCxnSpPr>
            <a:cxnSpLocks/>
          </p:cNvCxnSpPr>
          <p:nvPr/>
        </p:nvCxnSpPr>
        <p:spPr>
          <a:xfrm>
            <a:off x="1696682" y="4174594"/>
            <a:ext cx="0" cy="31420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4098" name="Picture 2" descr="Sowing the Seeds: THE JEWISH FEAST OF PESACH - or PASSOVER">
            <a:extLst>
              <a:ext uri="{FF2B5EF4-FFF2-40B4-BE49-F238E27FC236}">
                <a16:creationId xmlns:a16="http://schemas.microsoft.com/office/drawing/2014/main" id="{EEBD95A7-42CC-4904-82DE-D3AB5C7E7E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1772"/>
          <a:stretch/>
        </p:blipFill>
        <p:spPr bwMode="auto">
          <a:xfrm>
            <a:off x="227829" y="1283579"/>
            <a:ext cx="3419259" cy="286263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4100" name="Picture 4" descr="Up and Down Mt. Sinai | a small drop of ink">
            <a:extLst>
              <a:ext uri="{FF2B5EF4-FFF2-40B4-BE49-F238E27FC236}">
                <a16:creationId xmlns:a16="http://schemas.microsoft.com/office/drawing/2014/main" id="{AC31F12F-3090-4473-AC96-4807C7CE85F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0086"/>
          <a:stretch/>
        </p:blipFill>
        <p:spPr bwMode="auto">
          <a:xfrm>
            <a:off x="4083878" y="1261970"/>
            <a:ext cx="3640675" cy="2877140"/>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crossing the Jordan River | Biblical art, Bible art, Bible pictures">
            <a:extLst>
              <a:ext uri="{FF2B5EF4-FFF2-40B4-BE49-F238E27FC236}">
                <a16:creationId xmlns:a16="http://schemas.microsoft.com/office/drawing/2014/main" id="{22F16DA7-6B26-480D-A7C9-0FED76221DD0}"/>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14012" b="10242"/>
          <a:stretch/>
        </p:blipFill>
        <p:spPr bwMode="auto">
          <a:xfrm>
            <a:off x="8161343" y="1269938"/>
            <a:ext cx="3469256" cy="2799846"/>
          </a:xfrm>
          <a:prstGeom prst="rect">
            <a:avLst/>
          </a:prstGeom>
          <a:noFill/>
          <a:extLst>
            <a:ext uri="{909E8E84-426E-40DD-AFC4-6F175D3DCCD1}">
              <a14:hiddenFill xmlns:a14="http://schemas.microsoft.com/office/drawing/2010/main">
                <a:solidFill>
                  <a:srgbClr val="FFFFFF"/>
                </a:solidFill>
              </a14:hiddenFill>
            </a:ext>
          </a:extLst>
        </p:spPr>
      </p:pic>
      <p:sp>
        <p:nvSpPr>
          <p:cNvPr id="28" name="Title 1">
            <a:extLst>
              <a:ext uri="{FF2B5EF4-FFF2-40B4-BE49-F238E27FC236}">
                <a16:creationId xmlns:a16="http://schemas.microsoft.com/office/drawing/2014/main" id="{71F33888-6F7A-4064-8832-1C4DE190F60A}"/>
              </a:ext>
            </a:extLst>
          </p:cNvPr>
          <p:cNvSpPr txBox="1">
            <a:spLocks/>
          </p:cNvSpPr>
          <p:nvPr/>
        </p:nvSpPr>
        <p:spPr>
          <a:xfrm>
            <a:off x="141895" y="4614083"/>
            <a:ext cx="3505193" cy="1732406"/>
          </a:xfrm>
          <a:prstGeom prst="rect">
            <a:avLst/>
          </a:prstGeom>
        </p:spPr>
        <p:txBody>
          <a:bodyPr vert="horz" lIns="91440" tIns="45720" rIns="91440" bIns="45720" rtlCol="0" anchor="ctr">
            <a:normAutofit fontScale="92500" lnSpcReduction="10000"/>
          </a:bodyPr>
          <a:lstStyle>
            <a:defPPr>
              <a:defRPr lang="en-US"/>
            </a:defPPr>
            <a:lvl1pPr algn="ctr">
              <a:lnSpc>
                <a:spcPct val="100000"/>
              </a:lnSpc>
              <a:spcBef>
                <a:spcPct val="0"/>
              </a:spcBef>
              <a:buNone/>
              <a:defRPr sz="2000">
                <a:latin typeface="Bahnschrift" panose="020B0502040204020203" pitchFamily="34" charset="0"/>
                <a:ea typeface="+mj-ea"/>
                <a:cs typeface="+mj-cs"/>
              </a:defRPr>
            </a:lvl1pPr>
          </a:lstStyle>
          <a:p>
            <a:r>
              <a:rPr lang="en-US" dirty="0"/>
              <a:t>Israel experienced the fulfillment of Passover before coming out of Egypt and </a:t>
            </a:r>
            <a:br>
              <a:rPr lang="en-US" dirty="0"/>
            </a:br>
            <a:r>
              <a:rPr lang="en-US" dirty="0"/>
              <a:t>set the pattern for the role of the “blood covering” in our deliverance</a:t>
            </a:r>
          </a:p>
        </p:txBody>
      </p:sp>
      <p:sp>
        <p:nvSpPr>
          <p:cNvPr id="29" name="Title 1">
            <a:extLst>
              <a:ext uri="{FF2B5EF4-FFF2-40B4-BE49-F238E27FC236}">
                <a16:creationId xmlns:a16="http://schemas.microsoft.com/office/drawing/2014/main" id="{86732207-018A-4170-8A70-A1E41F951100}"/>
              </a:ext>
            </a:extLst>
          </p:cNvPr>
          <p:cNvSpPr txBox="1">
            <a:spLocks/>
          </p:cNvSpPr>
          <p:nvPr/>
        </p:nvSpPr>
        <p:spPr>
          <a:xfrm>
            <a:off x="406926" y="1013769"/>
            <a:ext cx="3505193" cy="1732406"/>
          </a:xfrm>
          <a:prstGeom prst="rect">
            <a:avLst/>
          </a:prstGeom>
        </p:spPr>
        <p:txBody>
          <a:bodyPr vert="horz" lIns="91440" tIns="45720" rIns="91440" bIns="45720" rtlCol="0" anchor="ctr">
            <a:normAutofit/>
          </a:bodyPr>
          <a:lstStyle>
            <a:defPPr>
              <a:defRPr lang="en-US"/>
            </a:defPPr>
            <a:lvl1pPr algn="ctr">
              <a:lnSpc>
                <a:spcPct val="100000"/>
              </a:lnSpc>
              <a:spcBef>
                <a:spcPct val="0"/>
              </a:spcBef>
              <a:buNone/>
              <a:defRPr sz="2000">
                <a:latin typeface="Bahnschrift" panose="020B0502040204020203" pitchFamily="34" charset="0"/>
                <a:ea typeface="+mj-ea"/>
                <a:cs typeface="+mj-cs"/>
              </a:defRPr>
            </a:lvl1pPr>
          </a:lstStyle>
          <a:p>
            <a:r>
              <a:rPr lang="en-US" dirty="0" err="1"/>
              <a:t>Israe</a:t>
            </a:r>
            <a:endParaRPr lang="en-US" dirty="0"/>
          </a:p>
        </p:txBody>
      </p:sp>
      <p:sp>
        <p:nvSpPr>
          <p:cNvPr id="30" name="TextBox 29">
            <a:extLst>
              <a:ext uri="{FF2B5EF4-FFF2-40B4-BE49-F238E27FC236}">
                <a16:creationId xmlns:a16="http://schemas.microsoft.com/office/drawing/2014/main" id="{2E8E491D-A764-42D4-997E-420E0812EA8A}"/>
              </a:ext>
            </a:extLst>
          </p:cNvPr>
          <p:cNvSpPr txBox="1"/>
          <p:nvPr/>
        </p:nvSpPr>
        <p:spPr>
          <a:xfrm>
            <a:off x="184016" y="1199244"/>
            <a:ext cx="3512204" cy="446276"/>
          </a:xfrm>
          <a:prstGeom prst="rect">
            <a:avLst/>
          </a:prstGeom>
          <a:noFill/>
        </p:spPr>
        <p:txBody>
          <a:bodyPr wrap="square" rtlCol="0">
            <a:spAutoFit/>
          </a:bodyPr>
          <a:lstStyle/>
          <a:p>
            <a:r>
              <a:rPr lang="en-US" sz="2300" b="1" dirty="0">
                <a:latin typeface="Calibri" panose="020F0502020204030204" pitchFamily="34" charset="0"/>
                <a:cs typeface="Calibri" panose="020F0502020204030204" pitchFamily="34" charset="0"/>
              </a:rPr>
              <a:t>Passover before the Exodus</a:t>
            </a:r>
          </a:p>
        </p:txBody>
      </p:sp>
      <p:sp>
        <p:nvSpPr>
          <p:cNvPr id="32" name="TextBox 31">
            <a:extLst>
              <a:ext uri="{FF2B5EF4-FFF2-40B4-BE49-F238E27FC236}">
                <a16:creationId xmlns:a16="http://schemas.microsoft.com/office/drawing/2014/main" id="{2B2FCE14-FDC7-4749-ABD0-CD28EBD0015E}"/>
              </a:ext>
            </a:extLst>
          </p:cNvPr>
          <p:cNvSpPr txBox="1"/>
          <p:nvPr/>
        </p:nvSpPr>
        <p:spPr>
          <a:xfrm>
            <a:off x="4416883" y="1161751"/>
            <a:ext cx="2758617" cy="800219"/>
          </a:xfrm>
          <a:prstGeom prst="rect">
            <a:avLst/>
          </a:prstGeom>
          <a:noFill/>
        </p:spPr>
        <p:txBody>
          <a:bodyPr wrap="square" rtlCol="0">
            <a:spAutoFit/>
          </a:bodyPr>
          <a:lstStyle/>
          <a:p>
            <a:pPr algn="ctr"/>
            <a:r>
              <a:rPr lang="en-US" sz="23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Pentecost after </a:t>
            </a:r>
            <a:br>
              <a:rPr lang="en-US" sz="23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sz="23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the Exodus</a:t>
            </a:r>
          </a:p>
        </p:txBody>
      </p:sp>
      <p:sp>
        <p:nvSpPr>
          <p:cNvPr id="34" name="TextBox 33">
            <a:extLst>
              <a:ext uri="{FF2B5EF4-FFF2-40B4-BE49-F238E27FC236}">
                <a16:creationId xmlns:a16="http://schemas.microsoft.com/office/drawing/2014/main" id="{1A235A2F-D32C-4B8B-A9B6-184FDB55BE9D}"/>
              </a:ext>
            </a:extLst>
          </p:cNvPr>
          <p:cNvSpPr txBox="1"/>
          <p:nvPr/>
        </p:nvSpPr>
        <p:spPr>
          <a:xfrm>
            <a:off x="8070977" y="1151894"/>
            <a:ext cx="3641761" cy="800219"/>
          </a:xfrm>
          <a:prstGeom prst="rect">
            <a:avLst/>
          </a:prstGeom>
          <a:noFill/>
        </p:spPr>
        <p:txBody>
          <a:bodyPr wrap="square" rtlCol="0">
            <a:spAutoFit/>
          </a:bodyPr>
          <a:lstStyle/>
          <a:p>
            <a:pPr algn="ctr"/>
            <a:r>
              <a:rPr lang="en-US" sz="2300" b="1" dirty="0">
                <a:latin typeface="Calibri" panose="020F0502020204030204" pitchFamily="34" charset="0"/>
                <a:cs typeface="Calibri" panose="020F0502020204030204" pitchFamily="34" charset="0"/>
              </a:rPr>
              <a:t>Entered Promised Land at Passover 40 years later</a:t>
            </a:r>
          </a:p>
        </p:txBody>
      </p:sp>
    </p:spTree>
    <p:extLst>
      <p:ext uri="{BB962C8B-B14F-4D97-AF65-F5344CB8AC3E}">
        <p14:creationId xmlns:p14="http://schemas.microsoft.com/office/powerpoint/2010/main" val="379052733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a:extLst>
              <a:ext uri="{FF2B5EF4-FFF2-40B4-BE49-F238E27FC236}">
                <a16:creationId xmlns:a16="http://schemas.microsoft.com/office/drawing/2014/main" id="{E8D24E2E-C67A-4FC5-A999-749982F5E0E9}"/>
              </a:ext>
            </a:extLst>
          </p:cNvPr>
          <p:cNvPicPr>
            <a:picLocks noChangeAspect="1"/>
          </p:cNvPicPr>
          <p:nvPr/>
        </p:nvPicPr>
        <p:blipFill>
          <a:blip r:embed="rId2">
            <a:alphaModFix amt="50000"/>
          </a:blip>
          <a:stretch>
            <a:fillRect/>
          </a:stretch>
        </p:blipFill>
        <p:spPr>
          <a:xfrm>
            <a:off x="537572" y="3123451"/>
            <a:ext cx="2143314" cy="1949835"/>
          </a:xfrm>
          <a:prstGeom prst="rect">
            <a:avLst/>
          </a:prstGeom>
          <a:ln>
            <a:noFill/>
          </a:ln>
          <a:effectLst>
            <a:outerShdw blurRad="292100" dist="139700" dir="2700000" algn="tl" rotWithShape="0">
              <a:srgbClr val="333333">
                <a:alpha val="65000"/>
              </a:srgbClr>
            </a:outerShdw>
          </a:effectLst>
        </p:spPr>
      </p:pic>
      <p:pic>
        <p:nvPicPr>
          <p:cNvPr id="41" name="Picture 40">
            <a:extLst>
              <a:ext uri="{FF2B5EF4-FFF2-40B4-BE49-F238E27FC236}">
                <a16:creationId xmlns:a16="http://schemas.microsoft.com/office/drawing/2014/main" id="{651255EF-C066-4D59-B392-50A474BC5F8A}"/>
              </a:ext>
            </a:extLst>
          </p:cNvPr>
          <p:cNvPicPr>
            <a:picLocks noChangeAspect="1"/>
          </p:cNvPicPr>
          <p:nvPr/>
        </p:nvPicPr>
        <p:blipFill>
          <a:blip r:embed="rId2">
            <a:alphaModFix amt="50000"/>
          </a:blip>
          <a:stretch>
            <a:fillRect/>
          </a:stretch>
        </p:blipFill>
        <p:spPr>
          <a:xfrm>
            <a:off x="2771853" y="3679935"/>
            <a:ext cx="1974972" cy="1721764"/>
          </a:xfrm>
          <a:prstGeom prst="rect">
            <a:avLst/>
          </a:prstGeom>
          <a:ln>
            <a:noFill/>
          </a:ln>
          <a:effectLst>
            <a:outerShdw blurRad="292100" dist="139700" dir="2700000" algn="tl" rotWithShape="0">
              <a:srgbClr val="333333">
                <a:alpha val="65000"/>
              </a:srgbClr>
            </a:outerShdw>
          </a:effectLst>
        </p:spPr>
      </p:pic>
      <p:pic>
        <p:nvPicPr>
          <p:cNvPr id="43" name="Picture 42">
            <a:extLst>
              <a:ext uri="{FF2B5EF4-FFF2-40B4-BE49-F238E27FC236}">
                <a16:creationId xmlns:a16="http://schemas.microsoft.com/office/drawing/2014/main" id="{5CA29550-719B-48BE-950B-A79C084558F4}"/>
              </a:ext>
            </a:extLst>
          </p:cNvPr>
          <p:cNvPicPr>
            <a:picLocks noChangeAspect="1"/>
          </p:cNvPicPr>
          <p:nvPr/>
        </p:nvPicPr>
        <p:blipFill>
          <a:blip r:embed="rId2">
            <a:alphaModFix amt="50000"/>
          </a:blip>
          <a:stretch>
            <a:fillRect/>
          </a:stretch>
        </p:blipFill>
        <p:spPr>
          <a:xfrm>
            <a:off x="7191247" y="3773236"/>
            <a:ext cx="1882129" cy="1581472"/>
          </a:xfrm>
          <a:prstGeom prst="rect">
            <a:avLst/>
          </a:prstGeom>
          <a:ln>
            <a:noFill/>
          </a:ln>
          <a:effectLst>
            <a:outerShdw blurRad="292100" dist="139700" dir="2700000" algn="tl" rotWithShape="0">
              <a:srgbClr val="333333">
                <a:alpha val="65000"/>
              </a:srgbClr>
            </a:outerShdw>
          </a:effectLst>
        </p:spPr>
      </p:pic>
      <p:pic>
        <p:nvPicPr>
          <p:cNvPr id="49" name="Picture 48">
            <a:extLst>
              <a:ext uri="{FF2B5EF4-FFF2-40B4-BE49-F238E27FC236}">
                <a16:creationId xmlns:a16="http://schemas.microsoft.com/office/drawing/2014/main" id="{9FE034E4-69A3-4B1D-8BF9-71B54373C01B}"/>
              </a:ext>
            </a:extLst>
          </p:cNvPr>
          <p:cNvPicPr>
            <a:picLocks noChangeAspect="1"/>
          </p:cNvPicPr>
          <p:nvPr/>
        </p:nvPicPr>
        <p:blipFill>
          <a:blip r:embed="rId2">
            <a:alphaModFix amt="50000"/>
          </a:blip>
          <a:stretch>
            <a:fillRect/>
          </a:stretch>
        </p:blipFill>
        <p:spPr>
          <a:xfrm>
            <a:off x="4862251" y="3707729"/>
            <a:ext cx="2097372" cy="1693970"/>
          </a:xfrm>
          <a:prstGeom prst="rect">
            <a:avLst/>
          </a:prstGeom>
          <a:ln>
            <a:noFill/>
          </a:ln>
          <a:effectLst>
            <a:outerShdw blurRad="292100" dist="139700" dir="2700000" algn="tl" rotWithShape="0">
              <a:srgbClr val="333333">
                <a:alpha val="65000"/>
              </a:srgbClr>
            </a:outerShdw>
          </a:effectLst>
        </p:spPr>
      </p:pic>
      <p:pic>
        <p:nvPicPr>
          <p:cNvPr id="51" name="Picture 50">
            <a:extLst>
              <a:ext uri="{FF2B5EF4-FFF2-40B4-BE49-F238E27FC236}">
                <a16:creationId xmlns:a16="http://schemas.microsoft.com/office/drawing/2014/main" id="{C9247E34-CD95-4049-831D-F546F289FDD5}"/>
              </a:ext>
            </a:extLst>
          </p:cNvPr>
          <p:cNvPicPr>
            <a:picLocks noChangeAspect="1"/>
          </p:cNvPicPr>
          <p:nvPr/>
        </p:nvPicPr>
        <p:blipFill>
          <a:blip r:embed="rId2">
            <a:alphaModFix amt="50000"/>
          </a:blip>
          <a:stretch>
            <a:fillRect/>
          </a:stretch>
        </p:blipFill>
        <p:spPr>
          <a:xfrm>
            <a:off x="9339022" y="4257346"/>
            <a:ext cx="1900365" cy="963506"/>
          </a:xfrm>
          <a:prstGeom prst="rect">
            <a:avLst/>
          </a:prstGeom>
          <a:ln>
            <a:noFill/>
          </a:ln>
          <a:effectLst>
            <a:outerShdw blurRad="292100" dist="139700" dir="2700000" algn="tl" rotWithShape="0">
              <a:srgbClr val="333333">
                <a:alpha val="65000"/>
              </a:srgbClr>
            </a:outerShdw>
          </a:effectLst>
        </p:spPr>
      </p:pic>
      <p:pic>
        <p:nvPicPr>
          <p:cNvPr id="53" name="Picture 52">
            <a:extLst>
              <a:ext uri="{FF2B5EF4-FFF2-40B4-BE49-F238E27FC236}">
                <a16:creationId xmlns:a16="http://schemas.microsoft.com/office/drawing/2014/main" id="{FCBEF5F9-36A9-44E7-92EC-185386587831}"/>
              </a:ext>
            </a:extLst>
          </p:cNvPr>
          <p:cNvPicPr>
            <a:picLocks noChangeAspect="1"/>
          </p:cNvPicPr>
          <p:nvPr/>
        </p:nvPicPr>
        <p:blipFill>
          <a:blip r:embed="rId2">
            <a:alphaModFix amt="50000"/>
          </a:blip>
          <a:stretch>
            <a:fillRect/>
          </a:stretch>
        </p:blipFill>
        <p:spPr>
          <a:xfrm>
            <a:off x="9438280" y="3017050"/>
            <a:ext cx="1527641" cy="1011358"/>
          </a:xfrm>
          <a:prstGeom prst="rect">
            <a:avLst/>
          </a:prstGeom>
          <a:ln>
            <a:noFill/>
          </a:ln>
          <a:effectLst>
            <a:outerShdw blurRad="292100" dist="139700" dir="2700000" algn="tl" rotWithShape="0">
              <a:srgbClr val="333333">
                <a:alpha val="65000"/>
              </a:srgbClr>
            </a:outerShdw>
          </a:effectLst>
        </p:spPr>
      </p:pic>
      <p:pic>
        <p:nvPicPr>
          <p:cNvPr id="9" name="Picture 8">
            <a:extLst>
              <a:ext uri="{FF2B5EF4-FFF2-40B4-BE49-F238E27FC236}">
                <a16:creationId xmlns:a16="http://schemas.microsoft.com/office/drawing/2014/main" id="{A98C8117-4F3D-48E3-8A38-836174AFC3AA}"/>
              </a:ext>
            </a:extLst>
          </p:cNvPr>
          <p:cNvPicPr>
            <a:picLocks noChangeAspect="1"/>
          </p:cNvPicPr>
          <p:nvPr/>
        </p:nvPicPr>
        <p:blipFill>
          <a:blip r:embed="rId2">
            <a:alphaModFix amt="50000"/>
          </a:blip>
          <a:stretch>
            <a:fillRect/>
          </a:stretch>
        </p:blipFill>
        <p:spPr>
          <a:xfrm>
            <a:off x="4392630" y="1081791"/>
            <a:ext cx="2460598" cy="1244628"/>
          </a:xfrm>
          <a:prstGeom prst="rect">
            <a:avLst/>
          </a:prstGeom>
          <a:ln>
            <a:noFill/>
          </a:ln>
          <a:effectLst>
            <a:outerShdw blurRad="292100" dist="139700" dir="2700000" algn="tl" rotWithShape="0">
              <a:srgbClr val="333333">
                <a:alpha val="65000"/>
              </a:srgbClr>
            </a:outerShdw>
          </a:effectLst>
        </p:spPr>
      </p:pic>
      <p:sp>
        <p:nvSpPr>
          <p:cNvPr id="2" name="Title 1">
            <a:extLst>
              <a:ext uri="{FF2B5EF4-FFF2-40B4-BE49-F238E27FC236}">
                <a16:creationId xmlns:a16="http://schemas.microsoft.com/office/drawing/2014/main" id="{DBEC7E7B-4FE9-4120-BCB6-D20131589B4D}"/>
              </a:ext>
            </a:extLst>
          </p:cNvPr>
          <p:cNvSpPr>
            <a:spLocks noGrp="1"/>
          </p:cNvSpPr>
          <p:nvPr>
            <p:ph type="title"/>
          </p:nvPr>
        </p:nvSpPr>
        <p:spPr>
          <a:xfrm>
            <a:off x="473825" y="36647"/>
            <a:ext cx="11350492" cy="973809"/>
          </a:xfrm>
        </p:spPr>
        <p:txBody>
          <a:bodyPr>
            <a:noAutofit/>
          </a:bodyPr>
          <a:lstStyle/>
          <a:p>
            <a:pPr algn="ctr"/>
            <a:r>
              <a:rPr lang="en-US" sz="3200" dirty="0"/>
              <a:t>Hierarchical Structure to God’s Laws </a:t>
            </a:r>
            <a:br>
              <a:rPr lang="en-US" sz="2800" dirty="0"/>
            </a:br>
            <a:r>
              <a:rPr lang="en-US" sz="2800" dirty="0"/>
              <a:t>Case Study # 1:    </a:t>
            </a:r>
            <a:r>
              <a:rPr lang="en-US" sz="2800" i="1" dirty="0"/>
              <a:t>Thou Shalt Not Steal</a:t>
            </a:r>
          </a:p>
        </p:txBody>
      </p:sp>
      <p:sp>
        <p:nvSpPr>
          <p:cNvPr id="4" name="Slide Number Placeholder 3">
            <a:extLst>
              <a:ext uri="{FF2B5EF4-FFF2-40B4-BE49-F238E27FC236}">
                <a16:creationId xmlns:a16="http://schemas.microsoft.com/office/drawing/2014/main" id="{A65E29B3-2FA6-49F1-84C5-F253E3232009}"/>
              </a:ext>
            </a:extLst>
          </p:cNvPr>
          <p:cNvSpPr>
            <a:spLocks noGrp="1"/>
          </p:cNvSpPr>
          <p:nvPr>
            <p:ph type="sldNum" sz="quarter" idx="12"/>
          </p:nvPr>
        </p:nvSpPr>
        <p:spPr>
          <a:xfrm>
            <a:off x="11517295" y="6365166"/>
            <a:ext cx="307022" cy="365125"/>
          </a:xfrm>
        </p:spPr>
        <p:txBody>
          <a:bodyPr/>
          <a:lstStyle/>
          <a:p>
            <a:fld id="{20926163-E7C4-4106-B7C7-FA295E06D549}" type="slidenum">
              <a:rPr lang="en-US" smtClean="0"/>
              <a:pPr/>
              <a:t>8</a:t>
            </a:fld>
            <a:endParaRPr lang="en-US" dirty="0"/>
          </a:p>
        </p:txBody>
      </p:sp>
      <p:cxnSp>
        <p:nvCxnSpPr>
          <p:cNvPr id="6" name="Straight Connector 5">
            <a:extLst>
              <a:ext uri="{FF2B5EF4-FFF2-40B4-BE49-F238E27FC236}">
                <a16:creationId xmlns:a16="http://schemas.microsoft.com/office/drawing/2014/main" id="{7B03C8D9-3BC8-44C2-A026-38AC0CA30498}"/>
              </a:ext>
            </a:extLst>
          </p:cNvPr>
          <p:cNvCxnSpPr>
            <a:cxnSpLocks/>
          </p:cNvCxnSpPr>
          <p:nvPr/>
        </p:nvCxnSpPr>
        <p:spPr>
          <a:xfrm flipH="1">
            <a:off x="2687700" y="2017386"/>
            <a:ext cx="1732924" cy="292848"/>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7484B460-9447-433C-943B-1129F6F71A88}"/>
              </a:ext>
            </a:extLst>
          </p:cNvPr>
          <p:cNvCxnSpPr>
            <a:cxnSpLocks/>
          </p:cNvCxnSpPr>
          <p:nvPr/>
        </p:nvCxnSpPr>
        <p:spPr>
          <a:xfrm flipH="1">
            <a:off x="2582654" y="2313970"/>
            <a:ext cx="2033213" cy="918852"/>
          </a:xfrm>
          <a:prstGeom prst="line">
            <a:avLst/>
          </a:prstGeom>
        </p:spPr>
        <p:style>
          <a:lnRef idx="1">
            <a:schemeClr val="accent1"/>
          </a:lnRef>
          <a:fillRef idx="0">
            <a:schemeClr val="accent1"/>
          </a:fillRef>
          <a:effectRef idx="0">
            <a:schemeClr val="accent1"/>
          </a:effectRef>
          <a:fontRef idx="minor">
            <a:schemeClr val="tx1"/>
          </a:fontRef>
        </p:style>
      </p:cxnSp>
      <p:sp>
        <p:nvSpPr>
          <p:cNvPr id="16" name="Content Placeholder 2">
            <a:extLst>
              <a:ext uri="{FF2B5EF4-FFF2-40B4-BE49-F238E27FC236}">
                <a16:creationId xmlns:a16="http://schemas.microsoft.com/office/drawing/2014/main" id="{BD33B705-E325-4B3A-BE6D-7F271984E89E}"/>
              </a:ext>
            </a:extLst>
          </p:cNvPr>
          <p:cNvSpPr txBox="1">
            <a:spLocks/>
          </p:cNvSpPr>
          <p:nvPr/>
        </p:nvSpPr>
        <p:spPr>
          <a:xfrm>
            <a:off x="462169" y="3089402"/>
            <a:ext cx="2324057" cy="2016965"/>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fontScale="92500" lnSpcReduction="20000"/>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200" dirty="0"/>
              <a:t>Keeping something “found” without seeking the owner  </a:t>
            </a:r>
            <a:br>
              <a:rPr lang="en-US" sz="2600" dirty="0"/>
            </a:br>
            <a:r>
              <a:rPr lang="en-US" sz="1800" dirty="0"/>
              <a:t>(Leviticus 6:3)</a:t>
            </a:r>
          </a:p>
        </p:txBody>
      </p:sp>
      <p:sp>
        <p:nvSpPr>
          <p:cNvPr id="21" name="Content Placeholder 2">
            <a:extLst>
              <a:ext uri="{FF2B5EF4-FFF2-40B4-BE49-F238E27FC236}">
                <a16:creationId xmlns:a16="http://schemas.microsoft.com/office/drawing/2014/main" id="{B8745B9F-9A63-41D2-A690-042CB161F37E}"/>
              </a:ext>
            </a:extLst>
          </p:cNvPr>
          <p:cNvSpPr txBox="1">
            <a:spLocks/>
          </p:cNvSpPr>
          <p:nvPr/>
        </p:nvSpPr>
        <p:spPr>
          <a:xfrm>
            <a:off x="2801213" y="3679935"/>
            <a:ext cx="1955296" cy="1754339"/>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fontScale="92500" lnSpcReduction="20000"/>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Standard of equal weights and measures </a:t>
            </a:r>
            <a:br>
              <a:rPr lang="en-US" dirty="0"/>
            </a:br>
            <a:br>
              <a:rPr lang="en-US" sz="1100" dirty="0"/>
            </a:br>
            <a:r>
              <a:rPr lang="en-US" sz="1800" dirty="0"/>
              <a:t>(Lev. 19:36, </a:t>
            </a:r>
            <a:br>
              <a:rPr lang="en-US" sz="1800" dirty="0"/>
            </a:br>
            <a:r>
              <a:rPr lang="en-US" sz="1800" dirty="0"/>
              <a:t>Deut. 25:15)</a:t>
            </a:r>
          </a:p>
        </p:txBody>
      </p:sp>
      <p:cxnSp>
        <p:nvCxnSpPr>
          <p:cNvPr id="22" name="Straight Connector 21">
            <a:extLst>
              <a:ext uri="{FF2B5EF4-FFF2-40B4-BE49-F238E27FC236}">
                <a16:creationId xmlns:a16="http://schemas.microsoft.com/office/drawing/2014/main" id="{CAA7952E-3F54-4180-869C-833CB58E85CD}"/>
              </a:ext>
            </a:extLst>
          </p:cNvPr>
          <p:cNvCxnSpPr>
            <a:cxnSpLocks/>
          </p:cNvCxnSpPr>
          <p:nvPr/>
        </p:nvCxnSpPr>
        <p:spPr>
          <a:xfrm flipH="1">
            <a:off x="4054548" y="2383233"/>
            <a:ext cx="947671" cy="1267681"/>
          </a:xfrm>
          <a:prstGeom prst="line">
            <a:avLst/>
          </a:prstGeom>
        </p:spPr>
        <p:style>
          <a:lnRef idx="1">
            <a:schemeClr val="accent1"/>
          </a:lnRef>
          <a:fillRef idx="0">
            <a:schemeClr val="accent1"/>
          </a:fillRef>
          <a:effectRef idx="0">
            <a:schemeClr val="accent1"/>
          </a:effectRef>
          <a:fontRef idx="minor">
            <a:schemeClr val="tx1"/>
          </a:fontRef>
        </p:style>
      </p:cxnSp>
      <p:sp>
        <p:nvSpPr>
          <p:cNvPr id="26" name="Content Placeholder 2">
            <a:extLst>
              <a:ext uri="{FF2B5EF4-FFF2-40B4-BE49-F238E27FC236}">
                <a16:creationId xmlns:a16="http://schemas.microsoft.com/office/drawing/2014/main" id="{18FFBF92-E882-4C75-974C-0C72F9BAB751}"/>
              </a:ext>
            </a:extLst>
          </p:cNvPr>
          <p:cNvSpPr txBox="1">
            <a:spLocks/>
          </p:cNvSpPr>
          <p:nvPr/>
        </p:nvSpPr>
        <p:spPr>
          <a:xfrm>
            <a:off x="6954241" y="3774432"/>
            <a:ext cx="2360195" cy="1610055"/>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Usury </a:t>
            </a:r>
            <a:br>
              <a:rPr lang="en-US" dirty="0"/>
            </a:br>
            <a:r>
              <a:rPr lang="en-US" sz="1600" dirty="0"/>
              <a:t>when lending </a:t>
            </a:r>
            <a:br>
              <a:rPr lang="en-US" sz="1600" dirty="0"/>
            </a:br>
            <a:r>
              <a:rPr lang="en-US" sz="1600" dirty="0"/>
              <a:t>money to your</a:t>
            </a:r>
            <a:br>
              <a:rPr lang="en-US" sz="1600" dirty="0"/>
            </a:br>
            <a:r>
              <a:rPr lang="en-US" sz="1600" dirty="0"/>
              <a:t> own countrymen  </a:t>
            </a:r>
            <a:br>
              <a:rPr lang="en-US" dirty="0"/>
            </a:br>
            <a:r>
              <a:rPr lang="en-US" sz="1700" dirty="0"/>
              <a:t>(Lev. 23:19)</a:t>
            </a:r>
          </a:p>
        </p:txBody>
      </p:sp>
      <p:sp>
        <p:nvSpPr>
          <p:cNvPr id="28" name="Content Placeholder 2">
            <a:extLst>
              <a:ext uri="{FF2B5EF4-FFF2-40B4-BE49-F238E27FC236}">
                <a16:creationId xmlns:a16="http://schemas.microsoft.com/office/drawing/2014/main" id="{B34CD94D-D353-4D8A-A132-38550CFC0AA9}"/>
              </a:ext>
            </a:extLst>
          </p:cNvPr>
          <p:cNvSpPr txBox="1">
            <a:spLocks/>
          </p:cNvSpPr>
          <p:nvPr/>
        </p:nvSpPr>
        <p:spPr>
          <a:xfrm>
            <a:off x="4782882" y="3831867"/>
            <a:ext cx="2284002" cy="1560400"/>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000" dirty="0"/>
              <a:t>Negligence</a:t>
            </a:r>
            <a:br>
              <a:rPr lang="en-US" sz="2000" dirty="0"/>
            </a:br>
            <a:r>
              <a:rPr lang="en-US" sz="2000" dirty="0"/>
              <a:t>causing </a:t>
            </a:r>
            <a:br>
              <a:rPr lang="en-US" sz="2000" dirty="0"/>
            </a:br>
            <a:r>
              <a:rPr lang="en-US" sz="2000" dirty="0"/>
              <a:t>someone a loss  </a:t>
            </a:r>
            <a:br>
              <a:rPr lang="en-US" sz="2400" dirty="0"/>
            </a:br>
            <a:r>
              <a:rPr lang="en-US" sz="1800" dirty="0"/>
              <a:t>( Exodus 22 ) </a:t>
            </a:r>
          </a:p>
        </p:txBody>
      </p:sp>
      <p:cxnSp>
        <p:nvCxnSpPr>
          <p:cNvPr id="29" name="Straight Connector 28">
            <a:extLst>
              <a:ext uri="{FF2B5EF4-FFF2-40B4-BE49-F238E27FC236}">
                <a16:creationId xmlns:a16="http://schemas.microsoft.com/office/drawing/2014/main" id="{B2CC237D-6031-4504-8813-FFCF56C9AE5B}"/>
              </a:ext>
            </a:extLst>
          </p:cNvPr>
          <p:cNvCxnSpPr>
            <a:cxnSpLocks/>
            <a:endCxn id="49" idx="0"/>
          </p:cNvCxnSpPr>
          <p:nvPr/>
        </p:nvCxnSpPr>
        <p:spPr>
          <a:xfrm>
            <a:off x="5680112" y="2309541"/>
            <a:ext cx="230825" cy="139818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08AD5DC6-8376-46CD-A39B-984D2235B0BC}"/>
              </a:ext>
            </a:extLst>
          </p:cNvPr>
          <p:cNvCxnSpPr>
            <a:cxnSpLocks/>
          </p:cNvCxnSpPr>
          <p:nvPr/>
        </p:nvCxnSpPr>
        <p:spPr>
          <a:xfrm>
            <a:off x="6085102" y="2304075"/>
            <a:ext cx="1246775" cy="1516888"/>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4F867E22-9DB0-4512-AAA6-9F69721F2B4F}"/>
              </a:ext>
            </a:extLst>
          </p:cNvPr>
          <p:cNvCxnSpPr>
            <a:cxnSpLocks/>
          </p:cNvCxnSpPr>
          <p:nvPr/>
        </p:nvCxnSpPr>
        <p:spPr>
          <a:xfrm>
            <a:off x="6853228" y="2160146"/>
            <a:ext cx="2585052" cy="1011358"/>
          </a:xfrm>
          <a:prstGeom prst="line">
            <a:avLst/>
          </a:prstGeom>
        </p:spPr>
        <p:style>
          <a:lnRef idx="1">
            <a:schemeClr val="accent1"/>
          </a:lnRef>
          <a:fillRef idx="0">
            <a:schemeClr val="accent1"/>
          </a:fillRef>
          <a:effectRef idx="0">
            <a:schemeClr val="accent1"/>
          </a:effectRef>
          <a:fontRef idx="minor">
            <a:schemeClr val="tx1"/>
          </a:fontRef>
        </p:style>
      </p:cxnSp>
      <p:sp>
        <p:nvSpPr>
          <p:cNvPr id="36" name="Content Placeholder 2">
            <a:extLst>
              <a:ext uri="{FF2B5EF4-FFF2-40B4-BE49-F238E27FC236}">
                <a16:creationId xmlns:a16="http://schemas.microsoft.com/office/drawing/2014/main" id="{C61ADA8C-C8F7-4AC0-A73C-517BF161444D}"/>
              </a:ext>
            </a:extLst>
          </p:cNvPr>
          <p:cNvSpPr txBox="1">
            <a:spLocks/>
          </p:cNvSpPr>
          <p:nvPr/>
        </p:nvSpPr>
        <p:spPr>
          <a:xfrm>
            <a:off x="8152876" y="2184160"/>
            <a:ext cx="1064578" cy="771583"/>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gn="ctr">
              <a:lnSpc>
                <a:spcPct val="107000"/>
              </a:lnSpc>
              <a:spcBef>
                <a:spcPts val="0"/>
              </a:spcBef>
              <a:spcAft>
                <a:spcPts val="800"/>
              </a:spcAft>
              <a:buNone/>
            </a:pPr>
            <a:r>
              <a:rPr lang="en-US" sz="3200" b="1" dirty="0">
                <a:latin typeface="Calibri" panose="020F0502020204030204" pitchFamily="34" charset="0"/>
                <a:ea typeface="Calibri" panose="020F0502020204030204" pitchFamily="34" charset="0"/>
                <a:cs typeface="Times New Roman" panose="02020603050405020304" pitchFamily="18" charset="0"/>
              </a:rPr>
              <a:t>. . . </a:t>
            </a:r>
            <a:endParaRPr lang="en-US" sz="3200"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580B935D-2AD6-4301-A806-C3EAC2FDD276}"/>
              </a:ext>
            </a:extLst>
          </p:cNvPr>
          <p:cNvSpPr>
            <a:spLocks noGrp="1"/>
          </p:cNvSpPr>
          <p:nvPr>
            <p:ph idx="1"/>
          </p:nvPr>
        </p:nvSpPr>
        <p:spPr>
          <a:xfrm>
            <a:off x="4054548" y="1134051"/>
            <a:ext cx="3233650" cy="1510250"/>
          </a:xfrm>
          <a:effectLst>
            <a:glow rad="139700">
              <a:schemeClr val="accent2">
                <a:satMod val="175000"/>
                <a:alpha val="40000"/>
              </a:schemeClr>
            </a:glow>
            <a:outerShdw blurRad="50800" dist="63500" dir="5400000" algn="ctr" rotWithShape="0">
              <a:srgbClr val="F9EBCB"/>
            </a:outerShdw>
          </a:effectLst>
        </p:spPr>
        <p:txBody>
          <a:bodyPr vert="horz" lIns="91440" tIns="45720" rIns="91440" bIns="45720" rtlCol="0">
            <a:normAutofit/>
          </a:bodyPr>
          <a:lstStyle/>
          <a:p>
            <a:pPr marL="0" indent="0" algn="ctr">
              <a:buNone/>
            </a:pPr>
            <a:r>
              <a:rPr lang="en-US" sz="2000" b="1" dirty="0"/>
              <a:t>Thou shalt </a:t>
            </a:r>
            <a:br>
              <a:rPr lang="en-US" sz="2000" b="1" dirty="0"/>
            </a:br>
            <a:r>
              <a:rPr lang="en-US" sz="2000" b="1" dirty="0"/>
              <a:t>not Steal</a:t>
            </a:r>
            <a:br>
              <a:rPr lang="en-US" sz="2000" b="1" dirty="0"/>
            </a:br>
            <a:r>
              <a:rPr lang="en-US" sz="2000" b="1" dirty="0"/>
              <a:t>(Exodus 20:15)</a:t>
            </a:r>
          </a:p>
        </p:txBody>
      </p:sp>
      <p:cxnSp>
        <p:nvCxnSpPr>
          <p:cNvPr id="23" name="Straight Connector 22">
            <a:extLst>
              <a:ext uri="{FF2B5EF4-FFF2-40B4-BE49-F238E27FC236}">
                <a16:creationId xmlns:a16="http://schemas.microsoft.com/office/drawing/2014/main" id="{9592ED9F-5B48-4BA4-9F3E-919305AAEBC7}"/>
              </a:ext>
            </a:extLst>
          </p:cNvPr>
          <p:cNvCxnSpPr>
            <a:cxnSpLocks/>
          </p:cNvCxnSpPr>
          <p:nvPr/>
        </p:nvCxnSpPr>
        <p:spPr>
          <a:xfrm>
            <a:off x="6554723" y="2313970"/>
            <a:ext cx="3328470" cy="1940222"/>
          </a:xfrm>
          <a:prstGeom prst="line">
            <a:avLst/>
          </a:prstGeom>
        </p:spPr>
        <p:style>
          <a:lnRef idx="1">
            <a:schemeClr val="accent1"/>
          </a:lnRef>
          <a:fillRef idx="0">
            <a:schemeClr val="accent1"/>
          </a:fillRef>
          <a:effectRef idx="0">
            <a:schemeClr val="accent1"/>
          </a:effectRef>
          <a:fontRef idx="minor">
            <a:schemeClr val="tx1"/>
          </a:fontRef>
        </p:style>
      </p:cxnSp>
      <p:sp>
        <p:nvSpPr>
          <p:cNvPr id="13" name="Content Placeholder 2">
            <a:extLst>
              <a:ext uri="{FF2B5EF4-FFF2-40B4-BE49-F238E27FC236}">
                <a16:creationId xmlns:a16="http://schemas.microsoft.com/office/drawing/2014/main" id="{3D639324-6A1E-4F85-9689-D98247207DF7}"/>
              </a:ext>
            </a:extLst>
          </p:cNvPr>
          <p:cNvSpPr txBox="1">
            <a:spLocks/>
          </p:cNvSpPr>
          <p:nvPr/>
        </p:nvSpPr>
        <p:spPr>
          <a:xfrm>
            <a:off x="9305000" y="4359301"/>
            <a:ext cx="1832757" cy="941909"/>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fontScale="92500"/>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300" dirty="0"/>
              <a:t>Kidnapping</a:t>
            </a:r>
            <a:br>
              <a:rPr lang="en-US" dirty="0"/>
            </a:br>
            <a:r>
              <a:rPr lang="en-US" sz="1800" dirty="0"/>
              <a:t>( Deut. 24:7 ) </a:t>
            </a:r>
          </a:p>
        </p:txBody>
      </p:sp>
      <p:cxnSp>
        <p:nvCxnSpPr>
          <p:cNvPr id="30" name="Straight Connector 29">
            <a:extLst>
              <a:ext uri="{FF2B5EF4-FFF2-40B4-BE49-F238E27FC236}">
                <a16:creationId xmlns:a16="http://schemas.microsoft.com/office/drawing/2014/main" id="{9B87701E-190E-4C8E-8C20-3288F0EFD07F}"/>
              </a:ext>
            </a:extLst>
          </p:cNvPr>
          <p:cNvCxnSpPr>
            <a:cxnSpLocks/>
          </p:cNvCxnSpPr>
          <p:nvPr/>
        </p:nvCxnSpPr>
        <p:spPr>
          <a:xfrm>
            <a:off x="6853228" y="1946839"/>
            <a:ext cx="2734229" cy="571559"/>
          </a:xfrm>
          <a:prstGeom prst="line">
            <a:avLst/>
          </a:prstGeom>
        </p:spPr>
        <p:style>
          <a:lnRef idx="1">
            <a:schemeClr val="accent1"/>
          </a:lnRef>
          <a:fillRef idx="0">
            <a:schemeClr val="accent1"/>
          </a:fillRef>
          <a:effectRef idx="0">
            <a:schemeClr val="accent1"/>
          </a:effectRef>
          <a:fontRef idx="minor">
            <a:schemeClr val="tx1"/>
          </a:fontRef>
        </p:style>
      </p:cxnSp>
      <p:sp>
        <p:nvSpPr>
          <p:cNvPr id="27" name="Content Placeholder 2">
            <a:extLst>
              <a:ext uri="{FF2B5EF4-FFF2-40B4-BE49-F238E27FC236}">
                <a16:creationId xmlns:a16="http://schemas.microsoft.com/office/drawing/2014/main" id="{0D9770E1-BB1E-476E-8CE1-5EA35EF4A8CD}"/>
              </a:ext>
            </a:extLst>
          </p:cNvPr>
          <p:cNvSpPr txBox="1">
            <a:spLocks/>
          </p:cNvSpPr>
          <p:nvPr/>
        </p:nvSpPr>
        <p:spPr>
          <a:xfrm>
            <a:off x="9325727" y="3081690"/>
            <a:ext cx="1725228" cy="1138447"/>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a:bodyPr>
          <a:lstStyle>
            <a:defPPr>
              <a:defRPr lang="en-US"/>
            </a:defPPr>
            <a:lvl1pPr indent="0" algn="ctr">
              <a:lnSpc>
                <a:spcPct val="110000"/>
              </a:lnSpc>
              <a:spcBef>
                <a:spcPts val="1000"/>
              </a:spcBef>
              <a:buFont typeface="Arial" panose="020B0604020202020204" pitchFamily="34" charset="0"/>
              <a:buNone/>
              <a:defRPr sz="21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Tithing</a:t>
            </a:r>
            <a:br>
              <a:rPr lang="en-US" dirty="0"/>
            </a:br>
            <a:r>
              <a:rPr lang="en-US" sz="1600" dirty="0"/>
              <a:t>(Lev. 27:30,</a:t>
            </a:r>
            <a:br>
              <a:rPr lang="en-US" sz="1600" dirty="0"/>
            </a:br>
            <a:r>
              <a:rPr lang="en-US" sz="1600" dirty="0"/>
              <a:t> Malachi 3:8) </a:t>
            </a:r>
            <a:endParaRPr lang="en-US" dirty="0"/>
          </a:p>
        </p:txBody>
      </p:sp>
      <p:sp>
        <p:nvSpPr>
          <p:cNvPr id="5" name="Content Placeholder 2">
            <a:extLst>
              <a:ext uri="{FF2B5EF4-FFF2-40B4-BE49-F238E27FC236}">
                <a16:creationId xmlns:a16="http://schemas.microsoft.com/office/drawing/2014/main" id="{2E2FA5A8-AEC7-458C-BB31-5BECC31AEFBA}"/>
              </a:ext>
            </a:extLst>
          </p:cNvPr>
          <p:cNvSpPr txBox="1">
            <a:spLocks/>
          </p:cNvSpPr>
          <p:nvPr/>
        </p:nvSpPr>
        <p:spPr>
          <a:xfrm>
            <a:off x="7066884" y="1072794"/>
            <a:ext cx="4561487" cy="1062776"/>
          </a:xfrm>
          <a:prstGeom prst="rect">
            <a:avLst/>
          </a:prstGeom>
        </p:spPr>
        <p:txBody>
          <a:bodyPr vert="horz" lIns="91440" tIns="45720" rIns="91440" bIns="45720" rtlCol="0">
            <a:no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1700"/>
              </a:lnSpc>
              <a:spcBef>
                <a:spcPts val="0"/>
              </a:spcBef>
              <a:buFont typeface="Arial" panose="020B0604020202020204" pitchFamily="34" charset="0"/>
              <a:buNone/>
            </a:pPr>
            <a:r>
              <a:rPr lang="en-US" sz="1700" b="1" i="1" u="sng" dirty="0"/>
              <a:t>Spirit of the Law:</a:t>
            </a:r>
            <a:r>
              <a:rPr lang="en-US" sz="1700" b="1" i="1" dirty="0"/>
              <a:t>  </a:t>
            </a:r>
            <a:r>
              <a:rPr lang="en-US" sz="1700" i="1" dirty="0"/>
              <a:t>Forbids a person  </a:t>
            </a:r>
            <a:br>
              <a:rPr lang="en-US" sz="1700" i="1" dirty="0"/>
            </a:br>
            <a:r>
              <a:rPr lang="en-US" sz="1700" i="1" dirty="0"/>
              <a:t> from deriving a gain at someone’s </a:t>
            </a:r>
            <a:br>
              <a:rPr lang="en-US" sz="1700" i="1" dirty="0"/>
            </a:br>
            <a:r>
              <a:rPr lang="en-US" sz="1700" i="1" dirty="0"/>
              <a:t>expense or causing a loss through negligence</a:t>
            </a:r>
          </a:p>
        </p:txBody>
      </p:sp>
      <p:sp>
        <p:nvSpPr>
          <p:cNvPr id="45" name="Freeform: Shape 44">
            <a:extLst>
              <a:ext uri="{FF2B5EF4-FFF2-40B4-BE49-F238E27FC236}">
                <a16:creationId xmlns:a16="http://schemas.microsoft.com/office/drawing/2014/main" id="{BEB866C7-C4C3-4798-BBD8-5C9BAC2AF4E9}"/>
              </a:ext>
            </a:extLst>
          </p:cNvPr>
          <p:cNvSpPr/>
          <p:nvPr/>
        </p:nvSpPr>
        <p:spPr>
          <a:xfrm>
            <a:off x="1095411" y="5523651"/>
            <a:ext cx="10497466" cy="1147081"/>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Content Placeholder 2">
            <a:extLst>
              <a:ext uri="{FF2B5EF4-FFF2-40B4-BE49-F238E27FC236}">
                <a16:creationId xmlns:a16="http://schemas.microsoft.com/office/drawing/2014/main" id="{8DC2063C-B8E6-4233-B2BE-2F3367F70AC2}"/>
              </a:ext>
            </a:extLst>
          </p:cNvPr>
          <p:cNvSpPr txBox="1">
            <a:spLocks/>
          </p:cNvSpPr>
          <p:nvPr/>
        </p:nvSpPr>
        <p:spPr>
          <a:xfrm>
            <a:off x="1570459" y="5611431"/>
            <a:ext cx="9404122" cy="1069196"/>
          </a:xfrm>
          <a:prstGeom prst="rect">
            <a:avLst/>
          </a:prstGeom>
        </p:spPr>
        <p:txBody>
          <a:bodyPr vert="horz" lIns="91440" tIns="45720" rIns="91440" bIns="45720" rtlCol="0" anchor="t">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en-US" sz="2800" b="1" dirty="0">
                <a:solidFill>
                  <a:schemeClr val="bg1"/>
                </a:solidFill>
                <a:effectLst>
                  <a:outerShdw blurRad="38100" dist="38100" dir="2700000" algn="tl">
                    <a:srgbClr val="000000">
                      <a:alpha val="43137"/>
                    </a:srgbClr>
                  </a:outerShdw>
                </a:effectLst>
              </a:rPr>
              <a:t>Statutes demonstrate the comprehensive nature of God’s Laws</a:t>
            </a:r>
          </a:p>
        </p:txBody>
      </p:sp>
      <p:pic>
        <p:nvPicPr>
          <p:cNvPr id="34" name="Picture 33">
            <a:extLst>
              <a:ext uri="{FF2B5EF4-FFF2-40B4-BE49-F238E27FC236}">
                <a16:creationId xmlns:a16="http://schemas.microsoft.com/office/drawing/2014/main" id="{D2E69358-CFBF-4CA0-A593-4E2909BC2C3C}"/>
              </a:ext>
            </a:extLst>
          </p:cNvPr>
          <p:cNvPicPr>
            <a:picLocks noChangeAspect="1"/>
          </p:cNvPicPr>
          <p:nvPr/>
        </p:nvPicPr>
        <p:blipFill>
          <a:blip r:embed="rId2">
            <a:alphaModFix amt="50000"/>
          </a:blip>
          <a:stretch>
            <a:fillRect/>
          </a:stretch>
        </p:blipFill>
        <p:spPr>
          <a:xfrm>
            <a:off x="516394" y="1600756"/>
            <a:ext cx="2143313" cy="1418956"/>
          </a:xfrm>
          <a:prstGeom prst="rect">
            <a:avLst/>
          </a:prstGeom>
          <a:ln>
            <a:noFill/>
          </a:ln>
          <a:effectLst>
            <a:outerShdw blurRad="292100" dist="139700" dir="2700000" algn="tl" rotWithShape="0">
              <a:srgbClr val="333333">
                <a:alpha val="65000"/>
              </a:srgbClr>
            </a:outerShdw>
          </a:effectLst>
        </p:spPr>
      </p:pic>
      <p:sp>
        <p:nvSpPr>
          <p:cNvPr id="7" name="Content Placeholder 2">
            <a:extLst>
              <a:ext uri="{FF2B5EF4-FFF2-40B4-BE49-F238E27FC236}">
                <a16:creationId xmlns:a16="http://schemas.microsoft.com/office/drawing/2014/main" id="{2728CB78-98DD-4C7D-944F-0FAD6AEAD4B3}"/>
              </a:ext>
            </a:extLst>
          </p:cNvPr>
          <p:cNvSpPr txBox="1">
            <a:spLocks/>
          </p:cNvSpPr>
          <p:nvPr/>
        </p:nvSpPr>
        <p:spPr>
          <a:xfrm>
            <a:off x="609290" y="1647411"/>
            <a:ext cx="1963923" cy="1364318"/>
          </a:xfrm>
          <a:prstGeom prst="rect">
            <a:avLst/>
          </a:prstGeom>
          <a:effectLst>
            <a:glow rad="139700">
              <a:schemeClr val="accent2">
                <a:satMod val="175000"/>
                <a:alpha val="40000"/>
              </a:schemeClr>
            </a:glow>
            <a:outerShdw blurRad="50800" dist="50800" dir="5400000" algn="ctr" rotWithShape="0">
              <a:srgbClr val="F9EBCB"/>
            </a:outerShdw>
          </a:effectLst>
        </p:spPr>
        <p:txBody>
          <a:bodyPr vert="horz" lIns="91440" tIns="45720" rIns="91440" bIns="45720" rtlCol="0">
            <a:normAutofit fontScale="92500" lnSpcReduction="10000"/>
          </a:bodyPr>
          <a:lstStyle>
            <a:defPPr>
              <a:defRPr lang="en-US"/>
            </a:defPPr>
            <a:lvl1pPr indent="0" algn="ctr">
              <a:lnSpc>
                <a:spcPct val="110000"/>
              </a:lnSpc>
              <a:spcBef>
                <a:spcPts val="1000"/>
              </a:spcBef>
              <a:buFont typeface="Arial" panose="020B0604020202020204" pitchFamily="34" charset="0"/>
              <a:buNone/>
              <a:defRPr sz="20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400" dirty="0"/>
              <a:t>Embezzling</a:t>
            </a:r>
            <a:br>
              <a:rPr lang="en-US" sz="2400" dirty="0"/>
            </a:br>
            <a:r>
              <a:rPr lang="en-US" sz="2400" dirty="0"/>
              <a:t>and Extortion </a:t>
            </a:r>
            <a:br>
              <a:rPr lang="en-US" dirty="0"/>
            </a:br>
            <a:r>
              <a:rPr lang="en-US" sz="1800" dirty="0"/>
              <a:t>(Leviticus 6:2)</a:t>
            </a:r>
          </a:p>
        </p:txBody>
      </p:sp>
      <p:pic>
        <p:nvPicPr>
          <p:cNvPr id="55" name="Picture 54">
            <a:extLst>
              <a:ext uri="{FF2B5EF4-FFF2-40B4-BE49-F238E27FC236}">
                <a16:creationId xmlns:a16="http://schemas.microsoft.com/office/drawing/2014/main" id="{65EA9839-2A09-4184-B9A1-70726194EF62}"/>
              </a:ext>
            </a:extLst>
          </p:cNvPr>
          <p:cNvPicPr>
            <a:picLocks noChangeAspect="1"/>
          </p:cNvPicPr>
          <p:nvPr/>
        </p:nvPicPr>
        <p:blipFill>
          <a:blip r:embed="rId2">
            <a:alphaModFix amt="50000"/>
          </a:blip>
          <a:stretch>
            <a:fillRect/>
          </a:stretch>
        </p:blipFill>
        <p:spPr>
          <a:xfrm>
            <a:off x="9564518" y="2189991"/>
            <a:ext cx="1308610" cy="688572"/>
          </a:xfrm>
          <a:prstGeom prst="rect">
            <a:avLst/>
          </a:prstGeom>
          <a:ln>
            <a:noFill/>
          </a:ln>
          <a:effectLst>
            <a:outerShdw blurRad="292100" dist="139700" dir="2700000" algn="tl" rotWithShape="0">
              <a:srgbClr val="333333">
                <a:alpha val="65000"/>
              </a:srgbClr>
            </a:outerShdw>
          </a:effectLst>
        </p:spPr>
      </p:pic>
      <p:sp>
        <p:nvSpPr>
          <p:cNvPr id="57" name="Content Placeholder 2">
            <a:extLst>
              <a:ext uri="{FF2B5EF4-FFF2-40B4-BE49-F238E27FC236}">
                <a16:creationId xmlns:a16="http://schemas.microsoft.com/office/drawing/2014/main" id="{3DEBADCE-982C-4452-B613-55E72F5C7D64}"/>
              </a:ext>
            </a:extLst>
          </p:cNvPr>
          <p:cNvSpPr txBox="1">
            <a:spLocks/>
          </p:cNvSpPr>
          <p:nvPr/>
        </p:nvSpPr>
        <p:spPr>
          <a:xfrm>
            <a:off x="9852514" y="2315816"/>
            <a:ext cx="727847" cy="448453"/>
          </a:xfrm>
          <a:prstGeom prst="rect">
            <a:avLst/>
          </a:prstGeom>
          <a:effectLst>
            <a:outerShdw blurRad="50800" dist="50800" dir="5400000" algn="ctr" rotWithShape="0">
              <a:srgbClr val="FDF6E7"/>
            </a:outerShdw>
          </a:effectLst>
        </p:spPr>
        <p:txBody>
          <a:bodyPr vert="horz" lIns="91440" tIns="45720" rIns="91440" bIns="45720" rtlCol="0">
            <a:noAutofit/>
          </a:bodyPr>
          <a:lstStyle>
            <a:defPPr>
              <a:defRPr lang="en-US"/>
            </a:defPPr>
            <a:lvl1pPr marR="0" indent="0" algn="ctr">
              <a:lnSpc>
                <a:spcPct val="107000"/>
              </a:lnSpc>
              <a:spcBef>
                <a:spcPts val="0"/>
              </a:spcBef>
              <a:spcAft>
                <a:spcPts val="800"/>
              </a:spcAft>
              <a:buFont typeface="Arial" panose="020B0604020202020204" pitchFamily="34" charset="0"/>
              <a:buNone/>
              <a:defRPr b="1">
                <a:effectLst/>
                <a:latin typeface="Calibri" panose="020F0502020204030204" pitchFamily="34" charset="0"/>
                <a:ea typeface="Calibri" panose="020F0502020204030204" pitchFamily="34" charset="0"/>
                <a:cs typeface="Times New Roman" panose="02020603050405020304" pitchFamily="18"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000" dirty="0">
                <a:latin typeface="Cavolini" panose="020B0502040204020203" pitchFamily="66" charset="0"/>
                <a:ea typeface="+mn-ea"/>
                <a:cs typeface="Cavolini" panose="020B0502040204020203" pitchFamily="66" charset="0"/>
              </a:rPr>
              <a:t>etc. </a:t>
            </a:r>
          </a:p>
        </p:txBody>
      </p:sp>
    </p:spTree>
    <p:extLst>
      <p:ext uri="{BB962C8B-B14F-4D97-AF65-F5344CB8AC3E}">
        <p14:creationId xmlns:p14="http://schemas.microsoft.com/office/powerpoint/2010/main" val="95975921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9" name="Picture 1038">
            <a:extLst>
              <a:ext uri="{FF2B5EF4-FFF2-40B4-BE49-F238E27FC236}">
                <a16:creationId xmlns:a16="http://schemas.microsoft.com/office/drawing/2014/main" id="{C17119CE-1BDD-4AED-BC56-AF1D6BF9BD48}"/>
              </a:ext>
            </a:extLst>
          </p:cNvPr>
          <p:cNvPicPr>
            <a:picLocks noChangeAspect="1"/>
          </p:cNvPicPr>
          <p:nvPr/>
        </p:nvPicPr>
        <p:blipFill>
          <a:blip r:embed="rId2"/>
          <a:stretch>
            <a:fillRect/>
          </a:stretch>
        </p:blipFill>
        <p:spPr>
          <a:xfrm>
            <a:off x="491313" y="1361392"/>
            <a:ext cx="3265731" cy="2505136"/>
          </a:xfrm>
          <a:prstGeom prst="rect">
            <a:avLst/>
          </a:prstGeom>
        </p:spPr>
      </p:pic>
      <p:sp>
        <p:nvSpPr>
          <p:cNvPr id="26" name="Rectangle 25">
            <a:extLst>
              <a:ext uri="{FF2B5EF4-FFF2-40B4-BE49-F238E27FC236}">
                <a16:creationId xmlns:a16="http://schemas.microsoft.com/office/drawing/2014/main" id="{7902F141-0138-4791-8DED-DFB6783C65E1}"/>
              </a:ext>
            </a:extLst>
          </p:cNvPr>
          <p:cNvSpPr/>
          <p:nvPr/>
        </p:nvSpPr>
        <p:spPr>
          <a:xfrm>
            <a:off x="7798991" y="4398230"/>
            <a:ext cx="3773966" cy="803887"/>
          </a:xfrm>
          <a:prstGeom prst="rect">
            <a:avLst/>
          </a:prstGeom>
          <a:solidFill>
            <a:srgbClr val="967FB5"/>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A0D7BC2-271B-4C00-8EB0-F2A37374DED2}"/>
              </a:ext>
            </a:extLst>
          </p:cNvPr>
          <p:cNvSpPr>
            <a:spLocks noGrp="1"/>
          </p:cNvSpPr>
          <p:nvPr>
            <p:ph type="title"/>
          </p:nvPr>
        </p:nvSpPr>
        <p:spPr>
          <a:xfrm>
            <a:off x="155508" y="87447"/>
            <a:ext cx="12002278" cy="973809"/>
          </a:xfrm>
        </p:spPr>
        <p:txBody>
          <a:bodyPr>
            <a:noAutofit/>
          </a:bodyPr>
          <a:lstStyle/>
          <a:p>
            <a:r>
              <a:rPr lang="en-US" sz="3200" dirty="0"/>
              <a:t>Feast Days Prophesy of God’s Threefold Salvation Plan</a:t>
            </a:r>
          </a:p>
        </p:txBody>
      </p:sp>
      <p:sp>
        <p:nvSpPr>
          <p:cNvPr id="4" name="Slide Number Placeholder 3">
            <a:extLst>
              <a:ext uri="{FF2B5EF4-FFF2-40B4-BE49-F238E27FC236}">
                <a16:creationId xmlns:a16="http://schemas.microsoft.com/office/drawing/2014/main" id="{4E7748F6-117B-4300-8E43-16EC35C3373B}"/>
              </a:ext>
            </a:extLst>
          </p:cNvPr>
          <p:cNvSpPr>
            <a:spLocks noGrp="1"/>
          </p:cNvSpPr>
          <p:nvPr>
            <p:ph type="sldNum" sz="quarter" idx="12"/>
          </p:nvPr>
        </p:nvSpPr>
        <p:spPr>
          <a:xfrm>
            <a:off x="11391900" y="6469563"/>
            <a:ext cx="531154" cy="363038"/>
          </a:xfrm>
        </p:spPr>
        <p:txBody>
          <a:bodyPr/>
          <a:lstStyle/>
          <a:p>
            <a:fld id="{20926163-E7C4-4106-B7C7-FA295E06D549}" type="slidenum">
              <a:rPr lang="en-US" smtClean="0"/>
              <a:pPr/>
              <a:t>80</a:t>
            </a:fld>
            <a:endParaRPr lang="en-US" dirty="0"/>
          </a:p>
        </p:txBody>
      </p:sp>
      <p:sp>
        <p:nvSpPr>
          <p:cNvPr id="18" name="Arrow: Right 17">
            <a:extLst>
              <a:ext uri="{FF2B5EF4-FFF2-40B4-BE49-F238E27FC236}">
                <a16:creationId xmlns:a16="http://schemas.microsoft.com/office/drawing/2014/main" id="{90A6959A-69E2-44F5-BED5-3DD6C710AF66}"/>
              </a:ext>
            </a:extLst>
          </p:cNvPr>
          <p:cNvSpPr/>
          <p:nvPr/>
        </p:nvSpPr>
        <p:spPr>
          <a:xfrm>
            <a:off x="3032329" y="4070040"/>
            <a:ext cx="5190474" cy="1541217"/>
          </a:xfrm>
          <a:prstGeom prst="rightArrow">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Arrow: Right 29">
            <a:extLst>
              <a:ext uri="{FF2B5EF4-FFF2-40B4-BE49-F238E27FC236}">
                <a16:creationId xmlns:a16="http://schemas.microsoft.com/office/drawing/2014/main" id="{8122F05A-ACFD-4D8D-AC40-4A28C33DE0A7}"/>
              </a:ext>
            </a:extLst>
          </p:cNvPr>
          <p:cNvSpPr/>
          <p:nvPr/>
        </p:nvSpPr>
        <p:spPr>
          <a:xfrm>
            <a:off x="519441" y="4070040"/>
            <a:ext cx="3237604" cy="1541217"/>
          </a:xfrm>
          <a:prstGeom prst="rightArrow">
            <a:avLst/>
          </a:prstGeom>
          <a:solidFill>
            <a:srgbClr val="B58492"/>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29676117-57C6-489C-832D-C110E3500E8D}"/>
              </a:ext>
            </a:extLst>
          </p:cNvPr>
          <p:cNvSpPr txBox="1"/>
          <p:nvPr/>
        </p:nvSpPr>
        <p:spPr>
          <a:xfrm>
            <a:off x="605004" y="4653492"/>
            <a:ext cx="2882520" cy="369332"/>
          </a:xfrm>
          <a:prstGeom prst="rect">
            <a:avLst/>
          </a:prstGeom>
          <a:noFill/>
        </p:spPr>
        <p:txBody>
          <a:bodyPr wrap="none" rtlCol="0">
            <a:spAutoFit/>
          </a:bodyPr>
          <a:lstStyle/>
          <a:p>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Now we are the sons of God</a:t>
            </a:r>
          </a:p>
        </p:txBody>
      </p:sp>
      <p:sp>
        <p:nvSpPr>
          <p:cNvPr id="33" name="TextBox 32">
            <a:extLst>
              <a:ext uri="{FF2B5EF4-FFF2-40B4-BE49-F238E27FC236}">
                <a16:creationId xmlns:a16="http://schemas.microsoft.com/office/drawing/2014/main" id="{2BCAD9C9-8ED5-4263-805B-01E984D1688C}"/>
              </a:ext>
            </a:extLst>
          </p:cNvPr>
          <p:cNvSpPr txBox="1"/>
          <p:nvPr/>
        </p:nvSpPr>
        <p:spPr>
          <a:xfrm>
            <a:off x="8222804" y="4350605"/>
            <a:ext cx="3460210" cy="923330"/>
          </a:xfrm>
          <a:prstGeom prst="rect">
            <a:avLst/>
          </a:prstGeom>
          <a:noFill/>
        </p:spPr>
        <p:txBody>
          <a:bodyPr wrap="square" rtlCol="0">
            <a:spAutoFit/>
          </a:bodyPr>
          <a:lstStyle/>
          <a:p>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It doth not yet appear what </a:t>
            </a:r>
            <a:b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we shall be (when Christ appears)</a:t>
            </a:r>
            <a:b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but we shall be “like Him”</a:t>
            </a:r>
          </a:p>
        </p:txBody>
      </p:sp>
      <p:sp>
        <p:nvSpPr>
          <p:cNvPr id="35" name="TextBox 34">
            <a:extLst>
              <a:ext uri="{FF2B5EF4-FFF2-40B4-BE49-F238E27FC236}">
                <a16:creationId xmlns:a16="http://schemas.microsoft.com/office/drawing/2014/main" id="{86EC96BA-FA76-4E3D-BE1D-AC7601236ECF}"/>
              </a:ext>
            </a:extLst>
          </p:cNvPr>
          <p:cNvSpPr txBox="1"/>
          <p:nvPr/>
        </p:nvSpPr>
        <p:spPr>
          <a:xfrm>
            <a:off x="4070400" y="4495746"/>
            <a:ext cx="3460210" cy="646331"/>
          </a:xfrm>
          <a:prstGeom prst="rect">
            <a:avLst/>
          </a:prstGeom>
          <a:noFill/>
        </p:spPr>
        <p:txBody>
          <a:bodyPr wrap="square" rtlCol="0">
            <a:spAutoFit/>
          </a:bodyPr>
          <a:lstStyle/>
          <a:p>
            <a:r>
              <a:rPr lang="en-US" b="1" dirty="0">
                <a:latin typeface="Calibri" panose="020F0502020204030204" pitchFamily="34" charset="0"/>
                <a:cs typeface="Calibri" panose="020F0502020204030204" pitchFamily="34" charset="0"/>
              </a:rPr>
              <a:t>Every man that hath “this hope” in Christ, </a:t>
            </a:r>
            <a:r>
              <a:rPr lang="en-US" b="1" dirty="0" err="1">
                <a:latin typeface="Calibri" panose="020F0502020204030204" pitchFamily="34" charset="0"/>
                <a:cs typeface="Calibri" panose="020F0502020204030204" pitchFamily="34" charset="0"/>
              </a:rPr>
              <a:t>purifieth</a:t>
            </a:r>
            <a:r>
              <a:rPr lang="en-US" b="1" dirty="0">
                <a:latin typeface="Calibri" panose="020F0502020204030204" pitchFamily="34" charset="0"/>
                <a:cs typeface="Calibri" panose="020F0502020204030204" pitchFamily="34" charset="0"/>
              </a:rPr>
              <a:t> himself </a:t>
            </a:r>
          </a:p>
        </p:txBody>
      </p:sp>
      <p:sp>
        <p:nvSpPr>
          <p:cNvPr id="37" name="TextBox 36">
            <a:extLst>
              <a:ext uri="{FF2B5EF4-FFF2-40B4-BE49-F238E27FC236}">
                <a16:creationId xmlns:a16="http://schemas.microsoft.com/office/drawing/2014/main" id="{B86EA932-5CC7-4178-AC09-55A648E91500}"/>
              </a:ext>
            </a:extLst>
          </p:cNvPr>
          <p:cNvSpPr txBox="1"/>
          <p:nvPr/>
        </p:nvSpPr>
        <p:spPr>
          <a:xfrm>
            <a:off x="519440" y="4088530"/>
            <a:ext cx="2486379" cy="400110"/>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Justification (Phase 1)</a:t>
            </a:r>
          </a:p>
        </p:txBody>
      </p:sp>
      <p:sp>
        <p:nvSpPr>
          <p:cNvPr id="41" name="TextBox 40">
            <a:extLst>
              <a:ext uri="{FF2B5EF4-FFF2-40B4-BE49-F238E27FC236}">
                <a16:creationId xmlns:a16="http://schemas.microsoft.com/office/drawing/2014/main" id="{D334ADBF-A460-4293-A8AB-C5D769A05D61}"/>
              </a:ext>
            </a:extLst>
          </p:cNvPr>
          <p:cNvSpPr txBox="1"/>
          <p:nvPr/>
        </p:nvSpPr>
        <p:spPr>
          <a:xfrm>
            <a:off x="4373256" y="4088530"/>
            <a:ext cx="2726044" cy="400110"/>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Sanctification ( Phase 2)</a:t>
            </a:r>
          </a:p>
        </p:txBody>
      </p:sp>
      <p:sp>
        <p:nvSpPr>
          <p:cNvPr id="43" name="TextBox 42">
            <a:extLst>
              <a:ext uri="{FF2B5EF4-FFF2-40B4-BE49-F238E27FC236}">
                <a16:creationId xmlns:a16="http://schemas.microsoft.com/office/drawing/2014/main" id="{1ACB2294-A3F3-4B54-860B-01D3D90CEFDD}"/>
              </a:ext>
            </a:extLst>
          </p:cNvPr>
          <p:cNvSpPr txBox="1"/>
          <p:nvPr/>
        </p:nvSpPr>
        <p:spPr>
          <a:xfrm>
            <a:off x="8442784" y="4070456"/>
            <a:ext cx="2726044" cy="400110"/>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Glorification ( Phase 3)</a:t>
            </a:r>
          </a:p>
        </p:txBody>
      </p:sp>
      <p:sp>
        <p:nvSpPr>
          <p:cNvPr id="5" name="TextBox 4">
            <a:extLst>
              <a:ext uri="{FF2B5EF4-FFF2-40B4-BE49-F238E27FC236}">
                <a16:creationId xmlns:a16="http://schemas.microsoft.com/office/drawing/2014/main" id="{45B6BE97-EDBF-4DF3-B193-586B762FF865}"/>
              </a:ext>
            </a:extLst>
          </p:cNvPr>
          <p:cNvSpPr txBox="1"/>
          <p:nvPr/>
        </p:nvSpPr>
        <p:spPr>
          <a:xfrm>
            <a:off x="605004" y="5313087"/>
            <a:ext cx="2486379" cy="1200329"/>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Belief in Jesus</a:t>
            </a:r>
            <a:br>
              <a:rPr lang="en-US" sz="2000" b="1" dirty="0">
                <a:latin typeface="Calibri" panose="020F0502020204030204" pitchFamily="34" charset="0"/>
                <a:cs typeface="Calibri" panose="020F0502020204030204" pitchFamily="34" charset="0"/>
              </a:rPr>
            </a:br>
            <a:br>
              <a:rPr lang="en-US" sz="1050" b="1" dirty="0">
                <a:latin typeface="Calibri" panose="020F0502020204030204" pitchFamily="34" charset="0"/>
                <a:cs typeface="Calibri" panose="020F0502020204030204" pitchFamily="34" charset="0"/>
              </a:rPr>
            </a:br>
            <a:r>
              <a:rPr lang="en-US" sz="2000" b="1" dirty="0">
                <a:latin typeface="Calibri" panose="020F0502020204030204" pitchFamily="34" charset="0"/>
                <a:cs typeface="Calibri" panose="020F0502020204030204" pitchFamily="34" charset="0"/>
              </a:rPr>
              <a:t>Justification by faith</a:t>
            </a:r>
          </a:p>
          <a:p>
            <a:endParaRPr lang="en-US" sz="2000" b="1" dirty="0">
              <a:latin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D5984230-EF77-492C-BC57-944500F1C2BA}"/>
              </a:ext>
            </a:extLst>
          </p:cNvPr>
          <p:cNvSpPr txBox="1"/>
          <p:nvPr/>
        </p:nvSpPr>
        <p:spPr>
          <a:xfrm>
            <a:off x="3739213" y="5313087"/>
            <a:ext cx="3686534" cy="892552"/>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Hearing “by the Word of God”</a:t>
            </a:r>
          </a:p>
          <a:p>
            <a:br>
              <a:rPr lang="en-US" sz="1100" b="1" dirty="0">
                <a:latin typeface="Calibri" panose="020F0502020204030204" pitchFamily="34" charset="0"/>
                <a:cs typeface="Calibri" panose="020F0502020204030204" pitchFamily="34" charset="0"/>
              </a:rPr>
            </a:br>
            <a:r>
              <a:rPr lang="en-US" sz="2000" b="1" dirty="0">
                <a:latin typeface="Calibri" panose="020F0502020204030204" pitchFamily="34" charset="0"/>
                <a:cs typeface="Calibri" panose="020F0502020204030204" pitchFamily="34" charset="0"/>
              </a:rPr>
              <a:t>Sanctification by the Spirit </a:t>
            </a:r>
          </a:p>
        </p:txBody>
      </p:sp>
      <p:sp>
        <p:nvSpPr>
          <p:cNvPr id="7" name="TextBox 6">
            <a:extLst>
              <a:ext uri="{FF2B5EF4-FFF2-40B4-BE49-F238E27FC236}">
                <a16:creationId xmlns:a16="http://schemas.microsoft.com/office/drawing/2014/main" id="{45561676-CAA6-44FC-A6F0-9D9595CAC37D}"/>
              </a:ext>
            </a:extLst>
          </p:cNvPr>
          <p:cNvSpPr txBox="1"/>
          <p:nvPr/>
        </p:nvSpPr>
        <p:spPr>
          <a:xfrm>
            <a:off x="7901352" y="5249303"/>
            <a:ext cx="4021702" cy="1200329"/>
          </a:xfrm>
          <a:prstGeom prst="rect">
            <a:avLst/>
          </a:prstGeom>
          <a:noFill/>
        </p:spPr>
        <p:txBody>
          <a:bodyPr wrap="square" rtlCol="0">
            <a:spAutoFit/>
          </a:bodyPr>
          <a:lstStyle/>
          <a:p>
            <a:r>
              <a:rPr lang="en-US" sz="2000" b="1" dirty="0">
                <a:latin typeface="Calibri" panose="020F0502020204030204" pitchFamily="34" charset="0"/>
                <a:cs typeface="Calibri" panose="020F0502020204030204" pitchFamily="34" charset="0"/>
              </a:rPr>
              <a:t>Seeing Him “as He is”</a:t>
            </a:r>
            <a:br>
              <a:rPr lang="en-US" sz="2000" b="1" dirty="0">
                <a:latin typeface="Calibri" panose="020F0502020204030204" pitchFamily="34" charset="0"/>
                <a:cs typeface="Calibri" panose="020F0502020204030204" pitchFamily="34" charset="0"/>
              </a:rPr>
            </a:br>
            <a:br>
              <a:rPr lang="en-US" sz="1100" b="1" dirty="0">
                <a:latin typeface="Calibri" panose="020F0502020204030204" pitchFamily="34" charset="0"/>
                <a:cs typeface="Calibri" panose="020F0502020204030204" pitchFamily="34" charset="0"/>
              </a:rPr>
            </a:br>
            <a:r>
              <a:rPr lang="en-US" sz="2000" b="1" dirty="0">
                <a:latin typeface="Calibri" panose="020F0502020204030204" pitchFamily="34" charset="0"/>
                <a:cs typeface="Calibri" panose="020F0502020204030204" pitchFamily="34" charset="0"/>
              </a:rPr>
              <a:t>Glorification by God when we are</a:t>
            </a:r>
            <a:br>
              <a:rPr lang="en-US" sz="2000" b="1" dirty="0">
                <a:latin typeface="Calibri" panose="020F0502020204030204" pitchFamily="34" charset="0"/>
                <a:cs typeface="Calibri" panose="020F0502020204030204" pitchFamily="34" charset="0"/>
              </a:rPr>
            </a:br>
            <a:r>
              <a:rPr lang="en-US" sz="2000" b="1" dirty="0">
                <a:latin typeface="Calibri" panose="020F0502020204030204" pitchFamily="34" charset="0"/>
                <a:cs typeface="Calibri" panose="020F0502020204030204" pitchFamily="34" charset="0"/>
              </a:rPr>
              <a:t>resurrected in like nature to Christ</a:t>
            </a:r>
          </a:p>
        </p:txBody>
      </p:sp>
      <p:pic>
        <p:nvPicPr>
          <p:cNvPr id="6148" name="Picture 4" descr="feast of booths – Rise on Fire">
            <a:extLst>
              <a:ext uri="{FF2B5EF4-FFF2-40B4-BE49-F238E27FC236}">
                <a16:creationId xmlns:a16="http://schemas.microsoft.com/office/drawing/2014/main" id="{FFBFDC1A-93A4-4BC7-B452-EC226CF51F4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8400" r="7979"/>
          <a:stretch/>
        </p:blipFill>
        <p:spPr bwMode="auto">
          <a:xfrm>
            <a:off x="8127534" y="1376745"/>
            <a:ext cx="3580414" cy="2503243"/>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4" descr="Eucharistic Liturgy: The Feast of Pentecost 2020 (English) - YouTube">
            <a:extLst>
              <a:ext uri="{FF2B5EF4-FFF2-40B4-BE49-F238E27FC236}">
                <a16:creationId xmlns:a16="http://schemas.microsoft.com/office/drawing/2014/main" id="{5CF61D79-9ABF-4BF4-865B-D8D2031F29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9723" y="1376745"/>
            <a:ext cx="3946072" cy="2503235"/>
          </a:xfrm>
          <a:prstGeom prst="rect">
            <a:avLst/>
          </a:prstGeom>
          <a:noFill/>
          <a:extLst>
            <a:ext uri="{909E8E84-426E-40DD-AFC4-6F175D3DCCD1}">
              <a14:hiddenFill xmlns:a14="http://schemas.microsoft.com/office/drawing/2010/main">
                <a:solidFill>
                  <a:srgbClr val="FFFFFF"/>
                </a:solidFill>
              </a14:hiddenFill>
            </a:ext>
          </a:extLst>
        </p:spPr>
      </p:pic>
      <p:sp>
        <p:nvSpPr>
          <p:cNvPr id="1036" name="TextBox 1035">
            <a:extLst>
              <a:ext uri="{FF2B5EF4-FFF2-40B4-BE49-F238E27FC236}">
                <a16:creationId xmlns:a16="http://schemas.microsoft.com/office/drawing/2014/main" id="{5445C350-FE5F-4E68-B16F-260F74A1ED65}"/>
              </a:ext>
            </a:extLst>
          </p:cNvPr>
          <p:cNvSpPr txBox="1"/>
          <p:nvPr/>
        </p:nvSpPr>
        <p:spPr>
          <a:xfrm flipH="1">
            <a:off x="468353" y="1648392"/>
            <a:ext cx="1831989" cy="674368"/>
          </a:xfrm>
          <a:prstGeom prst="rect">
            <a:avLst/>
          </a:prstGeom>
        </p:spPr>
        <p:txBody>
          <a:bodyPr vert="horz" lIns="91440" tIns="45720" rIns="91440" bIns="45720" rtlCol="0" anchor="ctr">
            <a:normAutofit fontScale="90000" lnSpcReduction="20000"/>
          </a:bodyPr>
          <a:lstStyle>
            <a:lvl1pPr>
              <a:lnSpc>
                <a:spcPct val="100000"/>
              </a:lnSpc>
              <a:spcBef>
                <a:spcPct val="0"/>
              </a:spcBef>
              <a:buNone/>
              <a:defRPr sz="4000">
                <a:latin typeface="+mj-lt"/>
                <a:ea typeface="+mj-ea"/>
                <a:cs typeface="+mj-cs"/>
              </a:defRPr>
            </a:lvl1pPr>
          </a:lstStyle>
          <a:p>
            <a:r>
              <a:rPr lang="en-US" sz="2400" dirty="0">
                <a:solidFill>
                  <a:schemeClr val="bg1"/>
                </a:solidFill>
                <a:effectLst>
                  <a:outerShdw blurRad="38100" dist="38100" dir="2700000" algn="tl">
                    <a:srgbClr val="000000">
                      <a:alpha val="43137"/>
                    </a:srgbClr>
                  </a:outerShdw>
                </a:effectLst>
              </a:rPr>
              <a:t>The</a:t>
            </a:r>
            <a:br>
              <a:rPr lang="en-US" sz="2400" dirty="0">
                <a:solidFill>
                  <a:schemeClr val="bg1"/>
                </a:solidFill>
                <a:effectLst>
                  <a:outerShdw blurRad="38100" dist="38100" dir="2700000" algn="tl">
                    <a:srgbClr val="000000">
                      <a:alpha val="43137"/>
                    </a:srgbClr>
                  </a:outerShdw>
                </a:effectLst>
              </a:rPr>
            </a:br>
            <a:r>
              <a:rPr lang="en-US" sz="2400" dirty="0">
                <a:solidFill>
                  <a:schemeClr val="bg1"/>
                </a:solidFill>
                <a:effectLst>
                  <a:outerShdw blurRad="38100" dist="38100" dir="2700000" algn="tl">
                    <a:srgbClr val="000000">
                      <a:alpha val="43137"/>
                    </a:srgbClr>
                  </a:outerShdw>
                </a:effectLst>
              </a:rPr>
              <a:t>   Feast of</a:t>
            </a:r>
          </a:p>
        </p:txBody>
      </p:sp>
      <p:sp>
        <p:nvSpPr>
          <p:cNvPr id="1038" name="TextBox 1037">
            <a:extLst>
              <a:ext uri="{FF2B5EF4-FFF2-40B4-BE49-F238E27FC236}">
                <a16:creationId xmlns:a16="http://schemas.microsoft.com/office/drawing/2014/main" id="{FCF3208E-72A0-4003-8CEF-08F88B8C5242}"/>
              </a:ext>
            </a:extLst>
          </p:cNvPr>
          <p:cNvSpPr txBox="1"/>
          <p:nvPr/>
        </p:nvSpPr>
        <p:spPr>
          <a:xfrm flipH="1">
            <a:off x="1906499" y="2748730"/>
            <a:ext cx="1973224" cy="764006"/>
          </a:xfrm>
          <a:prstGeom prst="rect">
            <a:avLst/>
          </a:prstGeom>
        </p:spPr>
        <p:txBody>
          <a:bodyPr vert="horz" lIns="91440" tIns="45720" rIns="91440" bIns="45720" rtlCol="0" anchor="ctr">
            <a:normAutofit fontScale="97500"/>
          </a:bodyPr>
          <a:lstStyle>
            <a:lvl1pPr>
              <a:lnSpc>
                <a:spcPct val="100000"/>
              </a:lnSpc>
              <a:spcBef>
                <a:spcPct val="0"/>
              </a:spcBef>
              <a:buNone/>
              <a:defRPr sz="4000">
                <a:latin typeface="+mj-lt"/>
                <a:ea typeface="+mj-ea"/>
                <a:cs typeface="+mj-cs"/>
              </a:defRPr>
            </a:lvl1pPr>
          </a:lstStyle>
          <a:p>
            <a:r>
              <a:rPr lang="en-US" sz="3600" dirty="0">
                <a:solidFill>
                  <a:schemeClr val="bg1"/>
                </a:solidFill>
                <a:effectLst>
                  <a:outerShdw blurRad="38100" dist="38100" dir="2700000" algn="tl">
                    <a:srgbClr val="000000">
                      <a:alpha val="43137"/>
                    </a:srgbClr>
                  </a:outerShdw>
                </a:effectLst>
              </a:rPr>
              <a:t>Passover</a:t>
            </a:r>
          </a:p>
        </p:txBody>
      </p:sp>
    </p:spTree>
    <p:extLst>
      <p:ext uri="{BB962C8B-B14F-4D97-AF65-F5344CB8AC3E}">
        <p14:creationId xmlns:p14="http://schemas.microsoft.com/office/powerpoint/2010/main" val="51906696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0D7BC2-271B-4C00-8EB0-F2A37374DED2}"/>
              </a:ext>
            </a:extLst>
          </p:cNvPr>
          <p:cNvSpPr>
            <a:spLocks noGrp="1"/>
          </p:cNvSpPr>
          <p:nvPr>
            <p:ph type="title"/>
          </p:nvPr>
        </p:nvSpPr>
        <p:spPr>
          <a:xfrm>
            <a:off x="192828" y="87447"/>
            <a:ext cx="11887200" cy="973809"/>
          </a:xfrm>
        </p:spPr>
        <p:txBody>
          <a:bodyPr>
            <a:normAutofit fontScale="90000"/>
          </a:bodyPr>
          <a:lstStyle/>
          <a:p>
            <a:r>
              <a:rPr lang="en-US" dirty="0"/>
              <a:t>Two out of Three Feast Days have been Fulfilled</a:t>
            </a:r>
          </a:p>
        </p:txBody>
      </p:sp>
      <p:sp>
        <p:nvSpPr>
          <p:cNvPr id="4" name="Slide Number Placeholder 3">
            <a:extLst>
              <a:ext uri="{FF2B5EF4-FFF2-40B4-BE49-F238E27FC236}">
                <a16:creationId xmlns:a16="http://schemas.microsoft.com/office/drawing/2014/main" id="{4E7748F6-117B-4300-8E43-16EC35C3373B}"/>
              </a:ext>
            </a:extLst>
          </p:cNvPr>
          <p:cNvSpPr>
            <a:spLocks noGrp="1"/>
          </p:cNvSpPr>
          <p:nvPr>
            <p:ph type="sldNum" sz="quarter" idx="12"/>
          </p:nvPr>
        </p:nvSpPr>
        <p:spPr>
          <a:xfrm>
            <a:off x="11405604" y="6479088"/>
            <a:ext cx="517450" cy="363038"/>
          </a:xfrm>
        </p:spPr>
        <p:txBody>
          <a:bodyPr/>
          <a:lstStyle/>
          <a:p>
            <a:fld id="{20926163-E7C4-4106-B7C7-FA295E06D549}" type="slidenum">
              <a:rPr lang="en-US" smtClean="0"/>
              <a:pPr/>
              <a:t>81</a:t>
            </a:fld>
            <a:endParaRPr lang="en-US" dirty="0"/>
          </a:p>
        </p:txBody>
      </p:sp>
      <p:sp>
        <p:nvSpPr>
          <p:cNvPr id="11" name="TextBox 10">
            <a:extLst>
              <a:ext uri="{FF2B5EF4-FFF2-40B4-BE49-F238E27FC236}">
                <a16:creationId xmlns:a16="http://schemas.microsoft.com/office/drawing/2014/main" id="{51ED45E6-11CA-4578-A2C2-B2949095874E}"/>
              </a:ext>
            </a:extLst>
          </p:cNvPr>
          <p:cNvSpPr txBox="1"/>
          <p:nvPr/>
        </p:nvSpPr>
        <p:spPr>
          <a:xfrm>
            <a:off x="8016240" y="1450782"/>
            <a:ext cx="3723512" cy="707886"/>
          </a:xfrm>
          <a:prstGeom prst="rect">
            <a:avLst/>
          </a:prstGeom>
          <a:noFill/>
        </p:spPr>
        <p:txBody>
          <a:bodyPr wrap="square" rtlCol="0">
            <a:spAutoFit/>
          </a:bodyPr>
          <a:lstStyle/>
          <a:p>
            <a:pPr algn="ctr"/>
            <a:r>
              <a:rPr lang="en-US" sz="2000" b="1" dirty="0">
                <a:latin typeface="Calibri" panose="020F0502020204030204" pitchFamily="34" charset="0"/>
                <a:cs typeface="Calibri" panose="020F0502020204030204" pitchFamily="34" charset="0"/>
              </a:rPr>
              <a:t>Tabernacles has not yet </a:t>
            </a:r>
            <a:br>
              <a:rPr lang="en-US" sz="2000" b="1" dirty="0">
                <a:latin typeface="Calibri" panose="020F0502020204030204" pitchFamily="34" charset="0"/>
                <a:cs typeface="Calibri" panose="020F0502020204030204" pitchFamily="34" charset="0"/>
              </a:rPr>
            </a:br>
            <a:r>
              <a:rPr lang="en-US" sz="2000" b="1" dirty="0">
                <a:latin typeface="Calibri" panose="020F0502020204030204" pitchFamily="34" charset="0"/>
                <a:cs typeface="Calibri" panose="020F0502020204030204" pitchFamily="34" charset="0"/>
              </a:rPr>
              <a:t>been fulfilled</a:t>
            </a:r>
          </a:p>
        </p:txBody>
      </p:sp>
      <p:sp>
        <p:nvSpPr>
          <p:cNvPr id="12" name="TextBox 11">
            <a:extLst>
              <a:ext uri="{FF2B5EF4-FFF2-40B4-BE49-F238E27FC236}">
                <a16:creationId xmlns:a16="http://schemas.microsoft.com/office/drawing/2014/main" id="{876804A4-CF06-458E-AAEC-4D5C98E5BE7C}"/>
              </a:ext>
            </a:extLst>
          </p:cNvPr>
          <p:cNvSpPr txBox="1"/>
          <p:nvPr/>
        </p:nvSpPr>
        <p:spPr>
          <a:xfrm>
            <a:off x="4004699" y="1425972"/>
            <a:ext cx="3723512" cy="707886"/>
          </a:xfrm>
          <a:prstGeom prst="rect">
            <a:avLst/>
          </a:prstGeom>
          <a:noFill/>
          <a:ln>
            <a:noFill/>
          </a:ln>
        </p:spPr>
        <p:txBody>
          <a:bodyPr wrap="square" rtlCol="0">
            <a:spAutoFit/>
          </a:bodyPr>
          <a:lstStyle/>
          <a:p>
            <a:pPr algn="ctr"/>
            <a:r>
              <a:rPr lang="en-US" sz="2000" b="1" dirty="0">
                <a:latin typeface="Calibri" panose="020F0502020204030204" pitchFamily="34" charset="0"/>
                <a:cs typeface="Calibri" panose="020F0502020204030204" pitchFamily="34" charset="0"/>
              </a:rPr>
              <a:t>Pentecost was fulfilled </a:t>
            </a:r>
            <a:br>
              <a:rPr lang="en-US" sz="2000" b="1" dirty="0">
                <a:latin typeface="Calibri" panose="020F0502020204030204" pitchFamily="34" charset="0"/>
                <a:cs typeface="Calibri" panose="020F0502020204030204" pitchFamily="34" charset="0"/>
              </a:rPr>
            </a:br>
            <a:r>
              <a:rPr lang="en-US" sz="2000" b="1" dirty="0">
                <a:latin typeface="Calibri" panose="020F0502020204030204" pitchFamily="34" charset="0"/>
                <a:cs typeface="Calibri" panose="020F0502020204030204" pitchFamily="34" charset="0"/>
              </a:rPr>
              <a:t>for ALL through Jesus</a:t>
            </a:r>
          </a:p>
        </p:txBody>
      </p:sp>
      <p:sp>
        <p:nvSpPr>
          <p:cNvPr id="14" name="TextBox 13">
            <a:extLst>
              <a:ext uri="{FF2B5EF4-FFF2-40B4-BE49-F238E27FC236}">
                <a16:creationId xmlns:a16="http://schemas.microsoft.com/office/drawing/2014/main" id="{5B0132D1-FB1D-4FE4-821B-A4559B883E7C}"/>
              </a:ext>
            </a:extLst>
          </p:cNvPr>
          <p:cNvSpPr txBox="1"/>
          <p:nvPr/>
        </p:nvSpPr>
        <p:spPr>
          <a:xfrm>
            <a:off x="587827" y="1419823"/>
            <a:ext cx="2563914" cy="707886"/>
          </a:xfrm>
          <a:prstGeom prst="rect">
            <a:avLst/>
          </a:prstGeom>
          <a:noFill/>
        </p:spPr>
        <p:txBody>
          <a:bodyPr wrap="square" rtlCol="0">
            <a:spAutoFit/>
          </a:bodyPr>
          <a:lstStyle/>
          <a:p>
            <a:pPr algn="ctr"/>
            <a:r>
              <a:rPr lang="en-US" sz="2000" b="1" dirty="0">
                <a:latin typeface="Calibri" panose="020F0502020204030204" pitchFamily="34" charset="0"/>
                <a:cs typeface="Calibri" panose="020F0502020204030204" pitchFamily="34" charset="0"/>
              </a:rPr>
              <a:t>Passover was fulfilled </a:t>
            </a:r>
            <a:br>
              <a:rPr lang="en-US" sz="2000" b="1" dirty="0">
                <a:latin typeface="Calibri" panose="020F0502020204030204" pitchFamily="34" charset="0"/>
                <a:cs typeface="Calibri" panose="020F0502020204030204" pitchFamily="34" charset="0"/>
              </a:rPr>
            </a:br>
            <a:r>
              <a:rPr lang="en-US" sz="2000" b="1" dirty="0">
                <a:latin typeface="Calibri" panose="020F0502020204030204" pitchFamily="34" charset="0"/>
                <a:cs typeface="Calibri" panose="020F0502020204030204" pitchFamily="34" charset="0"/>
              </a:rPr>
              <a:t>for ALL through Jesus </a:t>
            </a:r>
            <a:endParaRPr lang="en-US" b="1" dirty="0">
              <a:latin typeface="Calibri" panose="020F0502020204030204" pitchFamily="34" charset="0"/>
              <a:cs typeface="Calibri" panose="020F0502020204030204" pitchFamily="34" charset="0"/>
            </a:endParaRPr>
          </a:p>
        </p:txBody>
      </p:sp>
      <p:sp>
        <p:nvSpPr>
          <p:cNvPr id="47" name="Freeform: Shape 46">
            <a:extLst>
              <a:ext uri="{FF2B5EF4-FFF2-40B4-BE49-F238E27FC236}">
                <a16:creationId xmlns:a16="http://schemas.microsoft.com/office/drawing/2014/main" id="{E10F0D1D-27AF-45A9-AF0A-D2BA87A1373B}"/>
              </a:ext>
            </a:extLst>
          </p:cNvPr>
          <p:cNvSpPr/>
          <p:nvPr/>
        </p:nvSpPr>
        <p:spPr>
          <a:xfrm>
            <a:off x="268946" y="4868015"/>
            <a:ext cx="11439002" cy="1759101"/>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485913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816687 w 10497466"/>
              <a:gd name="connsiteY58" fmla="*/ 129402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42375 h 1665386"/>
              <a:gd name="connsiteX102" fmla="*/ 1029810 w 10497466"/>
              <a:gd name="connsiteY102" fmla="*/ 1542731 h 1665386"/>
              <a:gd name="connsiteX103" fmla="*/ 1080919 w 10497466"/>
              <a:gd name="connsiteY103" fmla="*/ 1551608 h 1665386"/>
              <a:gd name="connsiteX104" fmla="*/ 1166461 w 10497466"/>
              <a:gd name="connsiteY104" fmla="*/ 1556224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47003"/>
              <a:gd name="connsiteX1" fmla="*/ 8788893 w 10497466"/>
              <a:gd name="connsiteY1" fmla="*/ 1297705 h 1647003"/>
              <a:gd name="connsiteX2" fmla="*/ 9401452 w 10497466"/>
              <a:gd name="connsiteY2" fmla="*/ 1288828 h 1647003"/>
              <a:gd name="connsiteX3" fmla="*/ 9490229 w 10497466"/>
              <a:gd name="connsiteY3" fmla="*/ 1271072 h 1647003"/>
              <a:gd name="connsiteX4" fmla="*/ 9792070 w 10497466"/>
              <a:gd name="connsiteY4" fmla="*/ 1253317 h 1647003"/>
              <a:gd name="connsiteX5" fmla="*/ 9916357 w 10497466"/>
              <a:gd name="connsiteY5" fmla="*/ 1244439 h 1647003"/>
              <a:gd name="connsiteX6" fmla="*/ 9987378 w 10497466"/>
              <a:gd name="connsiteY6" fmla="*/ 1226684 h 1647003"/>
              <a:gd name="connsiteX7" fmla="*/ 10031767 w 10497466"/>
              <a:gd name="connsiteY7" fmla="*/ 1217806 h 1647003"/>
              <a:gd name="connsiteX8" fmla="*/ 10085033 w 10497466"/>
              <a:gd name="connsiteY8" fmla="*/ 1200051 h 1647003"/>
              <a:gd name="connsiteX9" fmla="*/ 10173810 w 10497466"/>
              <a:gd name="connsiteY9" fmla="*/ 1173418 h 1647003"/>
              <a:gd name="connsiteX10" fmla="*/ 10218198 w 10497466"/>
              <a:gd name="connsiteY10" fmla="*/ 1137907 h 1647003"/>
              <a:gd name="connsiteX11" fmla="*/ 10244831 w 10497466"/>
              <a:gd name="connsiteY11" fmla="*/ 1120152 h 1647003"/>
              <a:gd name="connsiteX12" fmla="*/ 10298097 w 10497466"/>
              <a:gd name="connsiteY12" fmla="*/ 1058008 h 1647003"/>
              <a:gd name="connsiteX13" fmla="*/ 10351363 w 10497466"/>
              <a:gd name="connsiteY13" fmla="*/ 1040253 h 1647003"/>
              <a:gd name="connsiteX14" fmla="*/ 10386874 w 10497466"/>
              <a:gd name="connsiteY14" fmla="*/ 1013620 h 1647003"/>
              <a:gd name="connsiteX15" fmla="*/ 10422384 w 10497466"/>
              <a:gd name="connsiteY15" fmla="*/ 1004742 h 1647003"/>
              <a:gd name="connsiteX16" fmla="*/ 10466773 w 10497466"/>
              <a:gd name="connsiteY16" fmla="*/ 969232 h 1647003"/>
              <a:gd name="connsiteX17" fmla="*/ 10475650 w 10497466"/>
              <a:gd name="connsiteY17" fmla="*/ 614125 h 1647003"/>
              <a:gd name="connsiteX18" fmla="*/ 10440140 w 10497466"/>
              <a:gd name="connsiteY18" fmla="*/ 569736 h 1647003"/>
              <a:gd name="connsiteX19" fmla="*/ 10422384 w 10497466"/>
              <a:gd name="connsiteY19" fmla="*/ 543103 h 1647003"/>
              <a:gd name="connsiteX20" fmla="*/ 10360241 w 10497466"/>
              <a:gd name="connsiteY20" fmla="*/ 516470 h 1647003"/>
              <a:gd name="connsiteX21" fmla="*/ 10324730 w 10497466"/>
              <a:gd name="connsiteY21" fmla="*/ 463204 h 1647003"/>
              <a:gd name="connsiteX22" fmla="*/ 10306975 w 10497466"/>
              <a:gd name="connsiteY22" fmla="*/ 436571 h 1647003"/>
              <a:gd name="connsiteX23" fmla="*/ 10280342 w 10497466"/>
              <a:gd name="connsiteY23" fmla="*/ 427694 h 1647003"/>
              <a:gd name="connsiteX24" fmla="*/ 10218198 w 10497466"/>
              <a:gd name="connsiteY24" fmla="*/ 356672 h 1647003"/>
              <a:gd name="connsiteX25" fmla="*/ 10182687 w 10497466"/>
              <a:gd name="connsiteY25" fmla="*/ 338917 h 1647003"/>
              <a:gd name="connsiteX26" fmla="*/ 10093910 w 10497466"/>
              <a:gd name="connsiteY26" fmla="*/ 294529 h 1647003"/>
              <a:gd name="connsiteX27" fmla="*/ 10014011 w 10497466"/>
              <a:gd name="connsiteY27" fmla="*/ 267896 h 1647003"/>
              <a:gd name="connsiteX28" fmla="*/ 9978501 w 10497466"/>
              <a:gd name="connsiteY28" fmla="*/ 259018 h 1647003"/>
              <a:gd name="connsiteX29" fmla="*/ 9934112 w 10497466"/>
              <a:gd name="connsiteY29" fmla="*/ 250140 h 1647003"/>
              <a:gd name="connsiteX30" fmla="*/ 9898602 w 10497466"/>
              <a:gd name="connsiteY30" fmla="*/ 241263 h 1647003"/>
              <a:gd name="connsiteX31" fmla="*/ 9836458 w 10497466"/>
              <a:gd name="connsiteY31" fmla="*/ 232385 h 1647003"/>
              <a:gd name="connsiteX32" fmla="*/ 9783192 w 10497466"/>
              <a:gd name="connsiteY32" fmla="*/ 214630 h 1647003"/>
              <a:gd name="connsiteX33" fmla="*/ 9729926 w 10497466"/>
              <a:gd name="connsiteY33" fmla="*/ 187997 h 1647003"/>
              <a:gd name="connsiteX34" fmla="*/ 9676660 w 10497466"/>
              <a:gd name="connsiteY34" fmla="*/ 161364 h 1647003"/>
              <a:gd name="connsiteX35" fmla="*/ 9614516 w 10497466"/>
              <a:gd name="connsiteY35" fmla="*/ 125853 h 1647003"/>
              <a:gd name="connsiteX36" fmla="*/ 9570128 w 10497466"/>
              <a:gd name="connsiteY36" fmla="*/ 116975 h 1647003"/>
              <a:gd name="connsiteX37" fmla="*/ 9454718 w 10497466"/>
              <a:gd name="connsiteY37" fmla="*/ 90342 h 1647003"/>
              <a:gd name="connsiteX38" fmla="*/ 9419208 w 10497466"/>
              <a:gd name="connsiteY38" fmla="*/ 81465 h 1647003"/>
              <a:gd name="connsiteX39" fmla="*/ 9348186 w 10497466"/>
              <a:gd name="connsiteY39" fmla="*/ 72587 h 1647003"/>
              <a:gd name="connsiteX40" fmla="*/ 9286043 w 10497466"/>
              <a:gd name="connsiteY40" fmla="*/ 63709 h 1647003"/>
              <a:gd name="connsiteX41" fmla="*/ 9179510 w 10497466"/>
              <a:gd name="connsiteY41" fmla="*/ 45954 h 1647003"/>
              <a:gd name="connsiteX42" fmla="*/ 9081856 w 10497466"/>
              <a:gd name="connsiteY42" fmla="*/ 28199 h 1647003"/>
              <a:gd name="connsiteX43" fmla="*/ 9001957 w 10497466"/>
              <a:gd name="connsiteY43" fmla="*/ 19321 h 1647003"/>
              <a:gd name="connsiteX44" fmla="*/ 8629095 w 10497466"/>
              <a:gd name="connsiteY44" fmla="*/ 19321 h 1647003"/>
              <a:gd name="connsiteX45" fmla="*/ 8416031 w 10497466"/>
              <a:gd name="connsiteY45" fmla="*/ 45954 h 1647003"/>
              <a:gd name="connsiteX46" fmla="*/ 6347534 w 10497466"/>
              <a:gd name="connsiteY46" fmla="*/ 37076 h 1647003"/>
              <a:gd name="connsiteX47" fmla="*/ 6196613 w 10497466"/>
              <a:gd name="connsiteY47" fmla="*/ 19321 h 1647003"/>
              <a:gd name="connsiteX48" fmla="*/ 6107837 w 10497466"/>
              <a:gd name="connsiteY48" fmla="*/ 10443 h 1647003"/>
              <a:gd name="connsiteX49" fmla="*/ 5149048 w 10497466"/>
              <a:gd name="connsiteY49" fmla="*/ 28199 h 1647003"/>
              <a:gd name="connsiteX50" fmla="*/ 4891596 w 10497466"/>
              <a:gd name="connsiteY50" fmla="*/ 81465 h 1647003"/>
              <a:gd name="connsiteX51" fmla="*/ 4811697 w 10497466"/>
              <a:gd name="connsiteY51" fmla="*/ 90342 h 1647003"/>
              <a:gd name="connsiteX52" fmla="*/ 4705165 w 10497466"/>
              <a:gd name="connsiteY52" fmla="*/ 99220 h 1647003"/>
              <a:gd name="connsiteX53" fmla="*/ 4669654 w 10497466"/>
              <a:gd name="connsiteY53" fmla="*/ 72587 h 1647003"/>
              <a:gd name="connsiteX54" fmla="*/ 4554244 w 10497466"/>
              <a:gd name="connsiteY54" fmla="*/ 54832 h 1647003"/>
              <a:gd name="connsiteX55" fmla="*/ 4447712 w 10497466"/>
              <a:gd name="connsiteY55" fmla="*/ 37076 h 1647003"/>
              <a:gd name="connsiteX56" fmla="*/ 3453413 w 10497466"/>
              <a:gd name="connsiteY56" fmla="*/ 45954 h 1647003"/>
              <a:gd name="connsiteX57" fmla="*/ 2805343 w 10497466"/>
              <a:gd name="connsiteY57" fmla="*/ 54832 h 1647003"/>
              <a:gd name="connsiteX58" fmla="*/ 1816687 w 10497466"/>
              <a:gd name="connsiteY58" fmla="*/ 129402 h 1647003"/>
              <a:gd name="connsiteX59" fmla="*/ 1296140 w 10497466"/>
              <a:gd name="connsiteY59" fmla="*/ 170241 h 1647003"/>
              <a:gd name="connsiteX60" fmla="*/ 1180730 w 10497466"/>
              <a:gd name="connsiteY60" fmla="*/ 214630 h 1647003"/>
              <a:gd name="connsiteX61" fmla="*/ 1127464 w 10497466"/>
              <a:gd name="connsiteY61" fmla="*/ 232385 h 1647003"/>
              <a:gd name="connsiteX62" fmla="*/ 674703 w 10497466"/>
              <a:gd name="connsiteY62" fmla="*/ 241263 h 1647003"/>
              <a:gd name="connsiteX63" fmla="*/ 621437 w 10497466"/>
              <a:gd name="connsiteY63" fmla="*/ 250140 h 1647003"/>
              <a:gd name="connsiteX64" fmla="*/ 497149 w 10497466"/>
              <a:gd name="connsiteY64" fmla="*/ 259018 h 1647003"/>
              <a:gd name="connsiteX65" fmla="*/ 435006 w 10497466"/>
              <a:gd name="connsiteY65" fmla="*/ 276773 h 1647003"/>
              <a:gd name="connsiteX66" fmla="*/ 399495 w 10497466"/>
              <a:gd name="connsiteY66" fmla="*/ 285651 h 1647003"/>
              <a:gd name="connsiteX67" fmla="*/ 346229 w 10497466"/>
              <a:gd name="connsiteY67" fmla="*/ 294529 h 1647003"/>
              <a:gd name="connsiteX68" fmla="*/ 266330 w 10497466"/>
              <a:gd name="connsiteY68" fmla="*/ 312284 h 1647003"/>
              <a:gd name="connsiteX69" fmla="*/ 186431 w 10497466"/>
              <a:gd name="connsiteY69" fmla="*/ 365550 h 1647003"/>
              <a:gd name="connsiteX70" fmla="*/ 159798 w 10497466"/>
              <a:gd name="connsiteY70" fmla="*/ 392183 h 1647003"/>
              <a:gd name="connsiteX71" fmla="*/ 124287 w 10497466"/>
              <a:gd name="connsiteY71" fmla="*/ 472082 h 1647003"/>
              <a:gd name="connsiteX72" fmla="*/ 115410 w 10497466"/>
              <a:gd name="connsiteY72" fmla="*/ 498715 h 1647003"/>
              <a:gd name="connsiteX73" fmla="*/ 79899 w 10497466"/>
              <a:gd name="connsiteY73" fmla="*/ 551981 h 1647003"/>
              <a:gd name="connsiteX74" fmla="*/ 35510 w 10497466"/>
              <a:gd name="connsiteY74" fmla="*/ 605247 h 1647003"/>
              <a:gd name="connsiteX75" fmla="*/ 8877 w 10497466"/>
              <a:gd name="connsiteY75" fmla="*/ 694024 h 1647003"/>
              <a:gd name="connsiteX76" fmla="*/ 0 w 10497466"/>
              <a:gd name="connsiteY76" fmla="*/ 747290 h 1647003"/>
              <a:gd name="connsiteX77" fmla="*/ 17755 w 10497466"/>
              <a:gd name="connsiteY77" fmla="*/ 889333 h 1647003"/>
              <a:gd name="connsiteX78" fmla="*/ 26633 w 10497466"/>
              <a:gd name="connsiteY78" fmla="*/ 942599 h 1647003"/>
              <a:gd name="connsiteX79" fmla="*/ 44388 w 10497466"/>
              <a:gd name="connsiteY79" fmla="*/ 1004742 h 1647003"/>
              <a:gd name="connsiteX80" fmla="*/ 62143 w 10497466"/>
              <a:gd name="connsiteY80" fmla="*/ 1049131 h 1647003"/>
              <a:gd name="connsiteX81" fmla="*/ 71021 w 10497466"/>
              <a:gd name="connsiteY81" fmla="*/ 1075764 h 1647003"/>
              <a:gd name="connsiteX82" fmla="*/ 88777 w 10497466"/>
              <a:gd name="connsiteY82" fmla="*/ 1093519 h 1647003"/>
              <a:gd name="connsiteX83" fmla="*/ 133165 w 10497466"/>
              <a:gd name="connsiteY83" fmla="*/ 1155663 h 1647003"/>
              <a:gd name="connsiteX84" fmla="*/ 168676 w 10497466"/>
              <a:gd name="connsiteY84" fmla="*/ 1182296 h 1647003"/>
              <a:gd name="connsiteX85" fmla="*/ 213064 w 10497466"/>
              <a:gd name="connsiteY85" fmla="*/ 1235562 h 1647003"/>
              <a:gd name="connsiteX86" fmla="*/ 230819 w 10497466"/>
              <a:gd name="connsiteY86" fmla="*/ 1262195 h 1647003"/>
              <a:gd name="connsiteX87" fmla="*/ 275208 w 10497466"/>
              <a:gd name="connsiteY87" fmla="*/ 1306583 h 1647003"/>
              <a:gd name="connsiteX88" fmla="*/ 346229 w 10497466"/>
              <a:gd name="connsiteY88" fmla="*/ 1395360 h 1647003"/>
              <a:gd name="connsiteX89" fmla="*/ 372862 w 10497466"/>
              <a:gd name="connsiteY89" fmla="*/ 1404237 h 1647003"/>
              <a:gd name="connsiteX90" fmla="*/ 417250 w 10497466"/>
              <a:gd name="connsiteY90" fmla="*/ 1430870 h 1647003"/>
              <a:gd name="connsiteX91" fmla="*/ 452761 w 10497466"/>
              <a:gd name="connsiteY91" fmla="*/ 1448626 h 1647003"/>
              <a:gd name="connsiteX92" fmla="*/ 497149 w 10497466"/>
              <a:gd name="connsiteY92" fmla="*/ 1466381 h 1647003"/>
              <a:gd name="connsiteX93" fmla="*/ 514905 w 10497466"/>
              <a:gd name="connsiteY93" fmla="*/ 1484136 h 1647003"/>
              <a:gd name="connsiteX94" fmla="*/ 550415 w 10497466"/>
              <a:gd name="connsiteY94" fmla="*/ 1493014 h 1647003"/>
              <a:gd name="connsiteX95" fmla="*/ 577048 w 10497466"/>
              <a:gd name="connsiteY95" fmla="*/ 1501892 h 1647003"/>
              <a:gd name="connsiteX96" fmla="*/ 612559 w 10497466"/>
              <a:gd name="connsiteY96" fmla="*/ 1510770 h 1647003"/>
              <a:gd name="connsiteX97" fmla="*/ 665825 w 10497466"/>
              <a:gd name="connsiteY97" fmla="*/ 1528525 h 1647003"/>
              <a:gd name="connsiteX98" fmla="*/ 719091 w 10497466"/>
              <a:gd name="connsiteY98" fmla="*/ 1546280 h 1647003"/>
              <a:gd name="connsiteX99" fmla="*/ 745724 w 10497466"/>
              <a:gd name="connsiteY99" fmla="*/ 1555158 h 1647003"/>
              <a:gd name="connsiteX100" fmla="*/ 790112 w 10497466"/>
              <a:gd name="connsiteY100" fmla="*/ 1564036 h 1647003"/>
              <a:gd name="connsiteX101" fmla="*/ 914400 w 10497466"/>
              <a:gd name="connsiteY101" fmla="*/ 1542375 h 1647003"/>
              <a:gd name="connsiteX102" fmla="*/ 1029810 w 10497466"/>
              <a:gd name="connsiteY102" fmla="*/ 1542731 h 1647003"/>
              <a:gd name="connsiteX103" fmla="*/ 1080919 w 10497466"/>
              <a:gd name="connsiteY103" fmla="*/ 1551608 h 1647003"/>
              <a:gd name="connsiteX104" fmla="*/ 1166461 w 10497466"/>
              <a:gd name="connsiteY104" fmla="*/ 1556224 h 1647003"/>
              <a:gd name="connsiteX105" fmla="*/ 1276478 w 10497466"/>
              <a:gd name="connsiteY105" fmla="*/ 1565103 h 1647003"/>
              <a:gd name="connsiteX106" fmla="*/ 1526959 w 10497466"/>
              <a:gd name="connsiteY106" fmla="*/ 1643935 h 1647003"/>
              <a:gd name="connsiteX107" fmla="*/ 1633491 w 10497466"/>
              <a:gd name="connsiteY107" fmla="*/ 1626179 h 1647003"/>
              <a:gd name="connsiteX108" fmla="*/ 1695635 w 10497466"/>
              <a:gd name="connsiteY108" fmla="*/ 1608424 h 1647003"/>
              <a:gd name="connsiteX109" fmla="*/ 1740023 w 10497466"/>
              <a:gd name="connsiteY109" fmla="*/ 1590669 h 1647003"/>
              <a:gd name="connsiteX110" fmla="*/ 1775534 w 10497466"/>
              <a:gd name="connsiteY110" fmla="*/ 1581791 h 1647003"/>
              <a:gd name="connsiteX111" fmla="*/ 1828800 w 10497466"/>
              <a:gd name="connsiteY111" fmla="*/ 1564036 h 1647003"/>
              <a:gd name="connsiteX112" fmla="*/ 1855433 w 10497466"/>
              <a:gd name="connsiteY112" fmla="*/ 1555158 h 1647003"/>
              <a:gd name="connsiteX113" fmla="*/ 1953087 w 10497466"/>
              <a:gd name="connsiteY113" fmla="*/ 1537403 h 1647003"/>
              <a:gd name="connsiteX114" fmla="*/ 1988598 w 10497466"/>
              <a:gd name="connsiteY114" fmla="*/ 1528525 h 1647003"/>
              <a:gd name="connsiteX115" fmla="*/ 2059619 w 10497466"/>
              <a:gd name="connsiteY115" fmla="*/ 1510770 h 1647003"/>
              <a:gd name="connsiteX116" fmla="*/ 2627790 w 10497466"/>
              <a:gd name="connsiteY116" fmla="*/ 1501892 h 1647003"/>
              <a:gd name="connsiteX117" fmla="*/ 2734322 w 10497466"/>
              <a:gd name="connsiteY117" fmla="*/ 1484136 h 1647003"/>
              <a:gd name="connsiteX118" fmla="*/ 2902998 w 10497466"/>
              <a:gd name="connsiteY118" fmla="*/ 1448626 h 1647003"/>
              <a:gd name="connsiteX119" fmla="*/ 3027285 w 10497466"/>
              <a:gd name="connsiteY119" fmla="*/ 1430870 h 1647003"/>
              <a:gd name="connsiteX120" fmla="*/ 3222594 w 10497466"/>
              <a:gd name="connsiteY120" fmla="*/ 1395360 h 1647003"/>
              <a:gd name="connsiteX121" fmla="*/ 3577701 w 10497466"/>
              <a:gd name="connsiteY121" fmla="*/ 1359849 h 1647003"/>
              <a:gd name="connsiteX122" fmla="*/ 3986074 w 10497466"/>
              <a:gd name="connsiteY122" fmla="*/ 1377604 h 1647003"/>
              <a:gd name="connsiteX123" fmla="*/ 4074850 w 10497466"/>
              <a:gd name="connsiteY123" fmla="*/ 1421993 h 1647003"/>
              <a:gd name="connsiteX124" fmla="*/ 4128116 w 10497466"/>
              <a:gd name="connsiteY124" fmla="*/ 1413115 h 1647003"/>
              <a:gd name="connsiteX125" fmla="*/ 4163627 w 10497466"/>
              <a:gd name="connsiteY125" fmla="*/ 1404237 h 1647003"/>
              <a:gd name="connsiteX126" fmla="*/ 4225771 w 10497466"/>
              <a:gd name="connsiteY126" fmla="*/ 1395360 h 1647003"/>
              <a:gd name="connsiteX127" fmla="*/ 4634143 w 10497466"/>
              <a:gd name="connsiteY127" fmla="*/ 1404237 h 1647003"/>
              <a:gd name="connsiteX128" fmla="*/ 4696287 w 10497466"/>
              <a:gd name="connsiteY128" fmla="*/ 1421993 h 1647003"/>
              <a:gd name="connsiteX129" fmla="*/ 4838330 w 10497466"/>
              <a:gd name="connsiteY129" fmla="*/ 1448626 h 1647003"/>
              <a:gd name="connsiteX130" fmla="*/ 5007006 w 10497466"/>
              <a:gd name="connsiteY130" fmla="*/ 1484136 h 1647003"/>
              <a:gd name="connsiteX131" fmla="*/ 5166804 w 10497466"/>
              <a:gd name="connsiteY131" fmla="*/ 1501892 h 1647003"/>
              <a:gd name="connsiteX132" fmla="*/ 5495277 w 10497466"/>
              <a:gd name="connsiteY132" fmla="*/ 1519647 h 1647003"/>
              <a:gd name="connsiteX133" fmla="*/ 5575177 w 10497466"/>
              <a:gd name="connsiteY133" fmla="*/ 1528525 h 1647003"/>
              <a:gd name="connsiteX134" fmla="*/ 6152225 w 10497466"/>
              <a:gd name="connsiteY134" fmla="*/ 1510770 h 1647003"/>
              <a:gd name="connsiteX135" fmla="*/ 6205491 w 10497466"/>
              <a:gd name="connsiteY135" fmla="*/ 1501892 h 1647003"/>
              <a:gd name="connsiteX136" fmla="*/ 6365289 w 10497466"/>
              <a:gd name="connsiteY136" fmla="*/ 1555157 h 1647003"/>
              <a:gd name="connsiteX137" fmla="*/ 6498455 w 10497466"/>
              <a:gd name="connsiteY137" fmla="*/ 1555158 h 1647003"/>
              <a:gd name="connsiteX138" fmla="*/ 6578353 w 10497466"/>
              <a:gd name="connsiteY138" fmla="*/ 1546280 h 1647003"/>
              <a:gd name="connsiteX139" fmla="*/ 6747029 w 10497466"/>
              <a:gd name="connsiteY139" fmla="*/ 1528525 h 1647003"/>
              <a:gd name="connsiteX140" fmla="*/ 6773662 w 10497466"/>
              <a:gd name="connsiteY140" fmla="*/ 1564035 h 1647003"/>
              <a:gd name="connsiteX141" fmla="*/ 6862438 w 10497466"/>
              <a:gd name="connsiteY141" fmla="*/ 1519647 h 1647003"/>
              <a:gd name="connsiteX142" fmla="*/ 6924582 w 10497466"/>
              <a:gd name="connsiteY142" fmla="*/ 1528525 h 1647003"/>
              <a:gd name="connsiteX143" fmla="*/ 7013358 w 10497466"/>
              <a:gd name="connsiteY143" fmla="*/ 1510769 h 1647003"/>
              <a:gd name="connsiteX144" fmla="*/ 7102136 w 10497466"/>
              <a:gd name="connsiteY144" fmla="*/ 1501892 h 1647003"/>
              <a:gd name="connsiteX145" fmla="*/ 7155402 w 10497466"/>
              <a:gd name="connsiteY145" fmla="*/ 1519648 h 1647003"/>
              <a:gd name="connsiteX146" fmla="*/ 7164280 w 10497466"/>
              <a:gd name="connsiteY146" fmla="*/ 1484136 h 1647003"/>
              <a:gd name="connsiteX147" fmla="*/ 7279690 w 10497466"/>
              <a:gd name="connsiteY147" fmla="*/ 1475259 h 1647003"/>
              <a:gd name="connsiteX148" fmla="*/ 7386221 w 10497466"/>
              <a:gd name="connsiteY148" fmla="*/ 1439748 h 1647003"/>
              <a:gd name="connsiteX149" fmla="*/ 7439488 w 10497466"/>
              <a:gd name="connsiteY149" fmla="*/ 1404237 h 1647003"/>
              <a:gd name="connsiteX150" fmla="*/ 7572652 w 10497466"/>
              <a:gd name="connsiteY150" fmla="*/ 1413116 h 1647003"/>
              <a:gd name="connsiteX151" fmla="*/ 7696939 w 10497466"/>
              <a:gd name="connsiteY151" fmla="*/ 1430871 h 1647003"/>
              <a:gd name="connsiteX152" fmla="*/ 7767961 w 10497466"/>
              <a:gd name="connsiteY152" fmla="*/ 1404237 h 1647003"/>
              <a:gd name="connsiteX153" fmla="*/ 7945514 w 10497466"/>
              <a:gd name="connsiteY153" fmla="*/ 1413115 h 1647003"/>
              <a:gd name="connsiteX154" fmla="*/ 8007658 w 10497466"/>
              <a:gd name="connsiteY154" fmla="*/ 1457504 h 1647003"/>
              <a:gd name="connsiteX155" fmla="*/ 8123068 w 10497466"/>
              <a:gd name="connsiteY155" fmla="*/ 1395360 h 1647003"/>
              <a:gd name="connsiteX156" fmla="*/ 8238478 w 10497466"/>
              <a:gd name="connsiteY156" fmla="*/ 1377604 h 1647003"/>
              <a:gd name="connsiteX157" fmla="*/ 8265110 w 10497466"/>
              <a:gd name="connsiteY157" fmla="*/ 1395360 h 1647003"/>
              <a:gd name="connsiteX158" fmla="*/ 8211844 w 10497466"/>
              <a:gd name="connsiteY158" fmla="*/ 1421993 h 1647003"/>
              <a:gd name="connsiteX159" fmla="*/ 8371643 w 10497466"/>
              <a:gd name="connsiteY159" fmla="*/ 1413115 h 1647003"/>
              <a:gd name="connsiteX160" fmla="*/ 8451542 w 10497466"/>
              <a:gd name="connsiteY160" fmla="*/ 1395360 h 1647003"/>
              <a:gd name="connsiteX161" fmla="*/ 8957569 w 10497466"/>
              <a:gd name="connsiteY161" fmla="*/ 1315461 h 1647003"/>
              <a:gd name="connsiteX162" fmla="*/ 8948691 w 10497466"/>
              <a:gd name="connsiteY162" fmla="*/ 1324338 h 1647003"/>
              <a:gd name="connsiteX163" fmla="*/ 8877670 w 10497466"/>
              <a:gd name="connsiteY163" fmla="*/ 1350971 h 1647003"/>
              <a:gd name="connsiteX164" fmla="*/ 8859914 w 10497466"/>
              <a:gd name="connsiteY164" fmla="*/ 1368727 h 1647003"/>
              <a:gd name="connsiteX165" fmla="*/ 8833281 w 10497466"/>
              <a:gd name="connsiteY165" fmla="*/ 1377604 h 1647003"/>
              <a:gd name="connsiteX166" fmla="*/ 8815526 w 10497466"/>
              <a:gd name="connsiteY166" fmla="*/ 1395360 h 1647003"/>
              <a:gd name="connsiteX167" fmla="*/ 8788893 w 10497466"/>
              <a:gd name="connsiteY167" fmla="*/ 1413115 h 1647003"/>
              <a:gd name="connsiteX168" fmla="*/ 8788893 w 10497466"/>
              <a:gd name="connsiteY168" fmla="*/ 1297705 h 1647003"/>
              <a:gd name="connsiteX0" fmla="*/ 8788893 w 10497466"/>
              <a:gd name="connsiteY0" fmla="*/ 1297705 h 1627142"/>
              <a:gd name="connsiteX1" fmla="*/ 8788893 w 10497466"/>
              <a:gd name="connsiteY1" fmla="*/ 1297705 h 1627142"/>
              <a:gd name="connsiteX2" fmla="*/ 9401452 w 10497466"/>
              <a:gd name="connsiteY2" fmla="*/ 1288828 h 1627142"/>
              <a:gd name="connsiteX3" fmla="*/ 9490229 w 10497466"/>
              <a:gd name="connsiteY3" fmla="*/ 1271072 h 1627142"/>
              <a:gd name="connsiteX4" fmla="*/ 9792070 w 10497466"/>
              <a:gd name="connsiteY4" fmla="*/ 1253317 h 1627142"/>
              <a:gd name="connsiteX5" fmla="*/ 9916357 w 10497466"/>
              <a:gd name="connsiteY5" fmla="*/ 1244439 h 1627142"/>
              <a:gd name="connsiteX6" fmla="*/ 9987378 w 10497466"/>
              <a:gd name="connsiteY6" fmla="*/ 1226684 h 1627142"/>
              <a:gd name="connsiteX7" fmla="*/ 10031767 w 10497466"/>
              <a:gd name="connsiteY7" fmla="*/ 1217806 h 1627142"/>
              <a:gd name="connsiteX8" fmla="*/ 10085033 w 10497466"/>
              <a:gd name="connsiteY8" fmla="*/ 1200051 h 1627142"/>
              <a:gd name="connsiteX9" fmla="*/ 10173810 w 10497466"/>
              <a:gd name="connsiteY9" fmla="*/ 1173418 h 1627142"/>
              <a:gd name="connsiteX10" fmla="*/ 10218198 w 10497466"/>
              <a:gd name="connsiteY10" fmla="*/ 1137907 h 1627142"/>
              <a:gd name="connsiteX11" fmla="*/ 10244831 w 10497466"/>
              <a:gd name="connsiteY11" fmla="*/ 1120152 h 1627142"/>
              <a:gd name="connsiteX12" fmla="*/ 10298097 w 10497466"/>
              <a:gd name="connsiteY12" fmla="*/ 1058008 h 1627142"/>
              <a:gd name="connsiteX13" fmla="*/ 10351363 w 10497466"/>
              <a:gd name="connsiteY13" fmla="*/ 1040253 h 1627142"/>
              <a:gd name="connsiteX14" fmla="*/ 10386874 w 10497466"/>
              <a:gd name="connsiteY14" fmla="*/ 1013620 h 1627142"/>
              <a:gd name="connsiteX15" fmla="*/ 10422384 w 10497466"/>
              <a:gd name="connsiteY15" fmla="*/ 1004742 h 1627142"/>
              <a:gd name="connsiteX16" fmla="*/ 10466773 w 10497466"/>
              <a:gd name="connsiteY16" fmla="*/ 969232 h 1627142"/>
              <a:gd name="connsiteX17" fmla="*/ 10475650 w 10497466"/>
              <a:gd name="connsiteY17" fmla="*/ 614125 h 1627142"/>
              <a:gd name="connsiteX18" fmla="*/ 10440140 w 10497466"/>
              <a:gd name="connsiteY18" fmla="*/ 569736 h 1627142"/>
              <a:gd name="connsiteX19" fmla="*/ 10422384 w 10497466"/>
              <a:gd name="connsiteY19" fmla="*/ 543103 h 1627142"/>
              <a:gd name="connsiteX20" fmla="*/ 10360241 w 10497466"/>
              <a:gd name="connsiteY20" fmla="*/ 516470 h 1627142"/>
              <a:gd name="connsiteX21" fmla="*/ 10324730 w 10497466"/>
              <a:gd name="connsiteY21" fmla="*/ 463204 h 1627142"/>
              <a:gd name="connsiteX22" fmla="*/ 10306975 w 10497466"/>
              <a:gd name="connsiteY22" fmla="*/ 436571 h 1627142"/>
              <a:gd name="connsiteX23" fmla="*/ 10280342 w 10497466"/>
              <a:gd name="connsiteY23" fmla="*/ 427694 h 1627142"/>
              <a:gd name="connsiteX24" fmla="*/ 10218198 w 10497466"/>
              <a:gd name="connsiteY24" fmla="*/ 356672 h 1627142"/>
              <a:gd name="connsiteX25" fmla="*/ 10182687 w 10497466"/>
              <a:gd name="connsiteY25" fmla="*/ 338917 h 1627142"/>
              <a:gd name="connsiteX26" fmla="*/ 10093910 w 10497466"/>
              <a:gd name="connsiteY26" fmla="*/ 294529 h 1627142"/>
              <a:gd name="connsiteX27" fmla="*/ 10014011 w 10497466"/>
              <a:gd name="connsiteY27" fmla="*/ 267896 h 1627142"/>
              <a:gd name="connsiteX28" fmla="*/ 9978501 w 10497466"/>
              <a:gd name="connsiteY28" fmla="*/ 259018 h 1627142"/>
              <a:gd name="connsiteX29" fmla="*/ 9934112 w 10497466"/>
              <a:gd name="connsiteY29" fmla="*/ 250140 h 1627142"/>
              <a:gd name="connsiteX30" fmla="*/ 9898602 w 10497466"/>
              <a:gd name="connsiteY30" fmla="*/ 241263 h 1627142"/>
              <a:gd name="connsiteX31" fmla="*/ 9836458 w 10497466"/>
              <a:gd name="connsiteY31" fmla="*/ 232385 h 1627142"/>
              <a:gd name="connsiteX32" fmla="*/ 9783192 w 10497466"/>
              <a:gd name="connsiteY32" fmla="*/ 214630 h 1627142"/>
              <a:gd name="connsiteX33" fmla="*/ 9729926 w 10497466"/>
              <a:gd name="connsiteY33" fmla="*/ 187997 h 1627142"/>
              <a:gd name="connsiteX34" fmla="*/ 9676660 w 10497466"/>
              <a:gd name="connsiteY34" fmla="*/ 161364 h 1627142"/>
              <a:gd name="connsiteX35" fmla="*/ 9614516 w 10497466"/>
              <a:gd name="connsiteY35" fmla="*/ 125853 h 1627142"/>
              <a:gd name="connsiteX36" fmla="*/ 9570128 w 10497466"/>
              <a:gd name="connsiteY36" fmla="*/ 116975 h 1627142"/>
              <a:gd name="connsiteX37" fmla="*/ 9454718 w 10497466"/>
              <a:gd name="connsiteY37" fmla="*/ 90342 h 1627142"/>
              <a:gd name="connsiteX38" fmla="*/ 9419208 w 10497466"/>
              <a:gd name="connsiteY38" fmla="*/ 81465 h 1627142"/>
              <a:gd name="connsiteX39" fmla="*/ 9348186 w 10497466"/>
              <a:gd name="connsiteY39" fmla="*/ 72587 h 1627142"/>
              <a:gd name="connsiteX40" fmla="*/ 9286043 w 10497466"/>
              <a:gd name="connsiteY40" fmla="*/ 63709 h 1627142"/>
              <a:gd name="connsiteX41" fmla="*/ 9179510 w 10497466"/>
              <a:gd name="connsiteY41" fmla="*/ 45954 h 1627142"/>
              <a:gd name="connsiteX42" fmla="*/ 9081856 w 10497466"/>
              <a:gd name="connsiteY42" fmla="*/ 28199 h 1627142"/>
              <a:gd name="connsiteX43" fmla="*/ 9001957 w 10497466"/>
              <a:gd name="connsiteY43" fmla="*/ 19321 h 1627142"/>
              <a:gd name="connsiteX44" fmla="*/ 8629095 w 10497466"/>
              <a:gd name="connsiteY44" fmla="*/ 19321 h 1627142"/>
              <a:gd name="connsiteX45" fmla="*/ 8416031 w 10497466"/>
              <a:gd name="connsiteY45" fmla="*/ 45954 h 1627142"/>
              <a:gd name="connsiteX46" fmla="*/ 6347534 w 10497466"/>
              <a:gd name="connsiteY46" fmla="*/ 37076 h 1627142"/>
              <a:gd name="connsiteX47" fmla="*/ 6196613 w 10497466"/>
              <a:gd name="connsiteY47" fmla="*/ 19321 h 1627142"/>
              <a:gd name="connsiteX48" fmla="*/ 6107837 w 10497466"/>
              <a:gd name="connsiteY48" fmla="*/ 10443 h 1627142"/>
              <a:gd name="connsiteX49" fmla="*/ 5149048 w 10497466"/>
              <a:gd name="connsiteY49" fmla="*/ 28199 h 1627142"/>
              <a:gd name="connsiteX50" fmla="*/ 4891596 w 10497466"/>
              <a:gd name="connsiteY50" fmla="*/ 81465 h 1627142"/>
              <a:gd name="connsiteX51" fmla="*/ 4811697 w 10497466"/>
              <a:gd name="connsiteY51" fmla="*/ 90342 h 1627142"/>
              <a:gd name="connsiteX52" fmla="*/ 4705165 w 10497466"/>
              <a:gd name="connsiteY52" fmla="*/ 99220 h 1627142"/>
              <a:gd name="connsiteX53" fmla="*/ 4669654 w 10497466"/>
              <a:gd name="connsiteY53" fmla="*/ 72587 h 1627142"/>
              <a:gd name="connsiteX54" fmla="*/ 4554244 w 10497466"/>
              <a:gd name="connsiteY54" fmla="*/ 54832 h 1627142"/>
              <a:gd name="connsiteX55" fmla="*/ 4447712 w 10497466"/>
              <a:gd name="connsiteY55" fmla="*/ 37076 h 1627142"/>
              <a:gd name="connsiteX56" fmla="*/ 3453413 w 10497466"/>
              <a:gd name="connsiteY56" fmla="*/ 45954 h 1627142"/>
              <a:gd name="connsiteX57" fmla="*/ 2805343 w 10497466"/>
              <a:gd name="connsiteY57" fmla="*/ 54832 h 1627142"/>
              <a:gd name="connsiteX58" fmla="*/ 1816687 w 10497466"/>
              <a:gd name="connsiteY58" fmla="*/ 129402 h 1627142"/>
              <a:gd name="connsiteX59" fmla="*/ 1296140 w 10497466"/>
              <a:gd name="connsiteY59" fmla="*/ 170241 h 1627142"/>
              <a:gd name="connsiteX60" fmla="*/ 1180730 w 10497466"/>
              <a:gd name="connsiteY60" fmla="*/ 214630 h 1627142"/>
              <a:gd name="connsiteX61" fmla="*/ 1127464 w 10497466"/>
              <a:gd name="connsiteY61" fmla="*/ 232385 h 1627142"/>
              <a:gd name="connsiteX62" fmla="*/ 674703 w 10497466"/>
              <a:gd name="connsiteY62" fmla="*/ 241263 h 1627142"/>
              <a:gd name="connsiteX63" fmla="*/ 621437 w 10497466"/>
              <a:gd name="connsiteY63" fmla="*/ 250140 h 1627142"/>
              <a:gd name="connsiteX64" fmla="*/ 497149 w 10497466"/>
              <a:gd name="connsiteY64" fmla="*/ 259018 h 1627142"/>
              <a:gd name="connsiteX65" fmla="*/ 435006 w 10497466"/>
              <a:gd name="connsiteY65" fmla="*/ 276773 h 1627142"/>
              <a:gd name="connsiteX66" fmla="*/ 399495 w 10497466"/>
              <a:gd name="connsiteY66" fmla="*/ 285651 h 1627142"/>
              <a:gd name="connsiteX67" fmla="*/ 346229 w 10497466"/>
              <a:gd name="connsiteY67" fmla="*/ 294529 h 1627142"/>
              <a:gd name="connsiteX68" fmla="*/ 266330 w 10497466"/>
              <a:gd name="connsiteY68" fmla="*/ 312284 h 1627142"/>
              <a:gd name="connsiteX69" fmla="*/ 186431 w 10497466"/>
              <a:gd name="connsiteY69" fmla="*/ 365550 h 1627142"/>
              <a:gd name="connsiteX70" fmla="*/ 159798 w 10497466"/>
              <a:gd name="connsiteY70" fmla="*/ 392183 h 1627142"/>
              <a:gd name="connsiteX71" fmla="*/ 124287 w 10497466"/>
              <a:gd name="connsiteY71" fmla="*/ 472082 h 1627142"/>
              <a:gd name="connsiteX72" fmla="*/ 115410 w 10497466"/>
              <a:gd name="connsiteY72" fmla="*/ 498715 h 1627142"/>
              <a:gd name="connsiteX73" fmla="*/ 79899 w 10497466"/>
              <a:gd name="connsiteY73" fmla="*/ 551981 h 1627142"/>
              <a:gd name="connsiteX74" fmla="*/ 35510 w 10497466"/>
              <a:gd name="connsiteY74" fmla="*/ 605247 h 1627142"/>
              <a:gd name="connsiteX75" fmla="*/ 8877 w 10497466"/>
              <a:gd name="connsiteY75" fmla="*/ 694024 h 1627142"/>
              <a:gd name="connsiteX76" fmla="*/ 0 w 10497466"/>
              <a:gd name="connsiteY76" fmla="*/ 747290 h 1627142"/>
              <a:gd name="connsiteX77" fmla="*/ 17755 w 10497466"/>
              <a:gd name="connsiteY77" fmla="*/ 889333 h 1627142"/>
              <a:gd name="connsiteX78" fmla="*/ 26633 w 10497466"/>
              <a:gd name="connsiteY78" fmla="*/ 942599 h 1627142"/>
              <a:gd name="connsiteX79" fmla="*/ 44388 w 10497466"/>
              <a:gd name="connsiteY79" fmla="*/ 1004742 h 1627142"/>
              <a:gd name="connsiteX80" fmla="*/ 62143 w 10497466"/>
              <a:gd name="connsiteY80" fmla="*/ 1049131 h 1627142"/>
              <a:gd name="connsiteX81" fmla="*/ 71021 w 10497466"/>
              <a:gd name="connsiteY81" fmla="*/ 1075764 h 1627142"/>
              <a:gd name="connsiteX82" fmla="*/ 88777 w 10497466"/>
              <a:gd name="connsiteY82" fmla="*/ 1093519 h 1627142"/>
              <a:gd name="connsiteX83" fmla="*/ 133165 w 10497466"/>
              <a:gd name="connsiteY83" fmla="*/ 1155663 h 1627142"/>
              <a:gd name="connsiteX84" fmla="*/ 168676 w 10497466"/>
              <a:gd name="connsiteY84" fmla="*/ 1182296 h 1627142"/>
              <a:gd name="connsiteX85" fmla="*/ 213064 w 10497466"/>
              <a:gd name="connsiteY85" fmla="*/ 1235562 h 1627142"/>
              <a:gd name="connsiteX86" fmla="*/ 230819 w 10497466"/>
              <a:gd name="connsiteY86" fmla="*/ 1262195 h 1627142"/>
              <a:gd name="connsiteX87" fmla="*/ 275208 w 10497466"/>
              <a:gd name="connsiteY87" fmla="*/ 1306583 h 1627142"/>
              <a:gd name="connsiteX88" fmla="*/ 346229 w 10497466"/>
              <a:gd name="connsiteY88" fmla="*/ 1395360 h 1627142"/>
              <a:gd name="connsiteX89" fmla="*/ 372862 w 10497466"/>
              <a:gd name="connsiteY89" fmla="*/ 1404237 h 1627142"/>
              <a:gd name="connsiteX90" fmla="*/ 417250 w 10497466"/>
              <a:gd name="connsiteY90" fmla="*/ 1430870 h 1627142"/>
              <a:gd name="connsiteX91" fmla="*/ 452761 w 10497466"/>
              <a:gd name="connsiteY91" fmla="*/ 1448626 h 1627142"/>
              <a:gd name="connsiteX92" fmla="*/ 497149 w 10497466"/>
              <a:gd name="connsiteY92" fmla="*/ 1466381 h 1627142"/>
              <a:gd name="connsiteX93" fmla="*/ 514905 w 10497466"/>
              <a:gd name="connsiteY93" fmla="*/ 1484136 h 1627142"/>
              <a:gd name="connsiteX94" fmla="*/ 550415 w 10497466"/>
              <a:gd name="connsiteY94" fmla="*/ 1493014 h 1627142"/>
              <a:gd name="connsiteX95" fmla="*/ 577048 w 10497466"/>
              <a:gd name="connsiteY95" fmla="*/ 1501892 h 1627142"/>
              <a:gd name="connsiteX96" fmla="*/ 612559 w 10497466"/>
              <a:gd name="connsiteY96" fmla="*/ 1510770 h 1627142"/>
              <a:gd name="connsiteX97" fmla="*/ 665825 w 10497466"/>
              <a:gd name="connsiteY97" fmla="*/ 1528525 h 1627142"/>
              <a:gd name="connsiteX98" fmla="*/ 719091 w 10497466"/>
              <a:gd name="connsiteY98" fmla="*/ 1546280 h 1627142"/>
              <a:gd name="connsiteX99" fmla="*/ 745724 w 10497466"/>
              <a:gd name="connsiteY99" fmla="*/ 1555158 h 1627142"/>
              <a:gd name="connsiteX100" fmla="*/ 790112 w 10497466"/>
              <a:gd name="connsiteY100" fmla="*/ 1564036 h 1627142"/>
              <a:gd name="connsiteX101" fmla="*/ 914400 w 10497466"/>
              <a:gd name="connsiteY101" fmla="*/ 1542375 h 1627142"/>
              <a:gd name="connsiteX102" fmla="*/ 1029810 w 10497466"/>
              <a:gd name="connsiteY102" fmla="*/ 1542731 h 1627142"/>
              <a:gd name="connsiteX103" fmla="*/ 1080919 w 10497466"/>
              <a:gd name="connsiteY103" fmla="*/ 1551608 h 1627142"/>
              <a:gd name="connsiteX104" fmla="*/ 1166461 w 10497466"/>
              <a:gd name="connsiteY104" fmla="*/ 1556224 h 1627142"/>
              <a:gd name="connsiteX105" fmla="*/ 1276478 w 10497466"/>
              <a:gd name="connsiteY105" fmla="*/ 1565103 h 1627142"/>
              <a:gd name="connsiteX106" fmla="*/ 1526959 w 10497466"/>
              <a:gd name="connsiteY106" fmla="*/ 1578240 h 1627142"/>
              <a:gd name="connsiteX107" fmla="*/ 1633491 w 10497466"/>
              <a:gd name="connsiteY107" fmla="*/ 1626179 h 1627142"/>
              <a:gd name="connsiteX108" fmla="*/ 1695635 w 10497466"/>
              <a:gd name="connsiteY108" fmla="*/ 1608424 h 1627142"/>
              <a:gd name="connsiteX109" fmla="*/ 1740023 w 10497466"/>
              <a:gd name="connsiteY109" fmla="*/ 1590669 h 1627142"/>
              <a:gd name="connsiteX110" fmla="*/ 1775534 w 10497466"/>
              <a:gd name="connsiteY110" fmla="*/ 1581791 h 1627142"/>
              <a:gd name="connsiteX111" fmla="*/ 1828800 w 10497466"/>
              <a:gd name="connsiteY111" fmla="*/ 1564036 h 1627142"/>
              <a:gd name="connsiteX112" fmla="*/ 1855433 w 10497466"/>
              <a:gd name="connsiteY112" fmla="*/ 1555158 h 1627142"/>
              <a:gd name="connsiteX113" fmla="*/ 1953087 w 10497466"/>
              <a:gd name="connsiteY113" fmla="*/ 1537403 h 1627142"/>
              <a:gd name="connsiteX114" fmla="*/ 1988598 w 10497466"/>
              <a:gd name="connsiteY114" fmla="*/ 1528525 h 1627142"/>
              <a:gd name="connsiteX115" fmla="*/ 2059619 w 10497466"/>
              <a:gd name="connsiteY115" fmla="*/ 1510770 h 1627142"/>
              <a:gd name="connsiteX116" fmla="*/ 2627790 w 10497466"/>
              <a:gd name="connsiteY116" fmla="*/ 1501892 h 1627142"/>
              <a:gd name="connsiteX117" fmla="*/ 2734322 w 10497466"/>
              <a:gd name="connsiteY117" fmla="*/ 1484136 h 1627142"/>
              <a:gd name="connsiteX118" fmla="*/ 2902998 w 10497466"/>
              <a:gd name="connsiteY118" fmla="*/ 1448626 h 1627142"/>
              <a:gd name="connsiteX119" fmla="*/ 3027285 w 10497466"/>
              <a:gd name="connsiteY119" fmla="*/ 1430870 h 1627142"/>
              <a:gd name="connsiteX120" fmla="*/ 3222594 w 10497466"/>
              <a:gd name="connsiteY120" fmla="*/ 1395360 h 1627142"/>
              <a:gd name="connsiteX121" fmla="*/ 3577701 w 10497466"/>
              <a:gd name="connsiteY121" fmla="*/ 1359849 h 1627142"/>
              <a:gd name="connsiteX122" fmla="*/ 3986074 w 10497466"/>
              <a:gd name="connsiteY122" fmla="*/ 1377604 h 1627142"/>
              <a:gd name="connsiteX123" fmla="*/ 4074850 w 10497466"/>
              <a:gd name="connsiteY123" fmla="*/ 1421993 h 1627142"/>
              <a:gd name="connsiteX124" fmla="*/ 4128116 w 10497466"/>
              <a:gd name="connsiteY124" fmla="*/ 1413115 h 1627142"/>
              <a:gd name="connsiteX125" fmla="*/ 4163627 w 10497466"/>
              <a:gd name="connsiteY125" fmla="*/ 1404237 h 1627142"/>
              <a:gd name="connsiteX126" fmla="*/ 4225771 w 10497466"/>
              <a:gd name="connsiteY126" fmla="*/ 1395360 h 1627142"/>
              <a:gd name="connsiteX127" fmla="*/ 4634143 w 10497466"/>
              <a:gd name="connsiteY127" fmla="*/ 1404237 h 1627142"/>
              <a:gd name="connsiteX128" fmla="*/ 4696287 w 10497466"/>
              <a:gd name="connsiteY128" fmla="*/ 1421993 h 1627142"/>
              <a:gd name="connsiteX129" fmla="*/ 4838330 w 10497466"/>
              <a:gd name="connsiteY129" fmla="*/ 1448626 h 1627142"/>
              <a:gd name="connsiteX130" fmla="*/ 5007006 w 10497466"/>
              <a:gd name="connsiteY130" fmla="*/ 1484136 h 1627142"/>
              <a:gd name="connsiteX131" fmla="*/ 5166804 w 10497466"/>
              <a:gd name="connsiteY131" fmla="*/ 1501892 h 1627142"/>
              <a:gd name="connsiteX132" fmla="*/ 5495277 w 10497466"/>
              <a:gd name="connsiteY132" fmla="*/ 1519647 h 1627142"/>
              <a:gd name="connsiteX133" fmla="*/ 5575177 w 10497466"/>
              <a:gd name="connsiteY133" fmla="*/ 1528525 h 1627142"/>
              <a:gd name="connsiteX134" fmla="*/ 6152225 w 10497466"/>
              <a:gd name="connsiteY134" fmla="*/ 1510770 h 1627142"/>
              <a:gd name="connsiteX135" fmla="*/ 6205491 w 10497466"/>
              <a:gd name="connsiteY135" fmla="*/ 1501892 h 1627142"/>
              <a:gd name="connsiteX136" fmla="*/ 6365289 w 10497466"/>
              <a:gd name="connsiteY136" fmla="*/ 1555157 h 1627142"/>
              <a:gd name="connsiteX137" fmla="*/ 6498455 w 10497466"/>
              <a:gd name="connsiteY137" fmla="*/ 1555158 h 1627142"/>
              <a:gd name="connsiteX138" fmla="*/ 6578353 w 10497466"/>
              <a:gd name="connsiteY138" fmla="*/ 1546280 h 1627142"/>
              <a:gd name="connsiteX139" fmla="*/ 6747029 w 10497466"/>
              <a:gd name="connsiteY139" fmla="*/ 1528525 h 1627142"/>
              <a:gd name="connsiteX140" fmla="*/ 6773662 w 10497466"/>
              <a:gd name="connsiteY140" fmla="*/ 1564035 h 1627142"/>
              <a:gd name="connsiteX141" fmla="*/ 6862438 w 10497466"/>
              <a:gd name="connsiteY141" fmla="*/ 1519647 h 1627142"/>
              <a:gd name="connsiteX142" fmla="*/ 6924582 w 10497466"/>
              <a:gd name="connsiteY142" fmla="*/ 1528525 h 1627142"/>
              <a:gd name="connsiteX143" fmla="*/ 7013358 w 10497466"/>
              <a:gd name="connsiteY143" fmla="*/ 1510769 h 1627142"/>
              <a:gd name="connsiteX144" fmla="*/ 7102136 w 10497466"/>
              <a:gd name="connsiteY144" fmla="*/ 1501892 h 1627142"/>
              <a:gd name="connsiteX145" fmla="*/ 7155402 w 10497466"/>
              <a:gd name="connsiteY145" fmla="*/ 1519648 h 1627142"/>
              <a:gd name="connsiteX146" fmla="*/ 7164280 w 10497466"/>
              <a:gd name="connsiteY146" fmla="*/ 1484136 h 1627142"/>
              <a:gd name="connsiteX147" fmla="*/ 7279690 w 10497466"/>
              <a:gd name="connsiteY147" fmla="*/ 1475259 h 1627142"/>
              <a:gd name="connsiteX148" fmla="*/ 7386221 w 10497466"/>
              <a:gd name="connsiteY148" fmla="*/ 1439748 h 1627142"/>
              <a:gd name="connsiteX149" fmla="*/ 7439488 w 10497466"/>
              <a:gd name="connsiteY149" fmla="*/ 1404237 h 1627142"/>
              <a:gd name="connsiteX150" fmla="*/ 7572652 w 10497466"/>
              <a:gd name="connsiteY150" fmla="*/ 1413116 h 1627142"/>
              <a:gd name="connsiteX151" fmla="*/ 7696939 w 10497466"/>
              <a:gd name="connsiteY151" fmla="*/ 1430871 h 1627142"/>
              <a:gd name="connsiteX152" fmla="*/ 7767961 w 10497466"/>
              <a:gd name="connsiteY152" fmla="*/ 1404237 h 1627142"/>
              <a:gd name="connsiteX153" fmla="*/ 7945514 w 10497466"/>
              <a:gd name="connsiteY153" fmla="*/ 1413115 h 1627142"/>
              <a:gd name="connsiteX154" fmla="*/ 8007658 w 10497466"/>
              <a:gd name="connsiteY154" fmla="*/ 1457504 h 1627142"/>
              <a:gd name="connsiteX155" fmla="*/ 8123068 w 10497466"/>
              <a:gd name="connsiteY155" fmla="*/ 1395360 h 1627142"/>
              <a:gd name="connsiteX156" fmla="*/ 8238478 w 10497466"/>
              <a:gd name="connsiteY156" fmla="*/ 1377604 h 1627142"/>
              <a:gd name="connsiteX157" fmla="*/ 8265110 w 10497466"/>
              <a:gd name="connsiteY157" fmla="*/ 1395360 h 1627142"/>
              <a:gd name="connsiteX158" fmla="*/ 8211844 w 10497466"/>
              <a:gd name="connsiteY158" fmla="*/ 1421993 h 1627142"/>
              <a:gd name="connsiteX159" fmla="*/ 8371643 w 10497466"/>
              <a:gd name="connsiteY159" fmla="*/ 1413115 h 1627142"/>
              <a:gd name="connsiteX160" fmla="*/ 8451542 w 10497466"/>
              <a:gd name="connsiteY160" fmla="*/ 1395360 h 1627142"/>
              <a:gd name="connsiteX161" fmla="*/ 8957569 w 10497466"/>
              <a:gd name="connsiteY161" fmla="*/ 1315461 h 1627142"/>
              <a:gd name="connsiteX162" fmla="*/ 8948691 w 10497466"/>
              <a:gd name="connsiteY162" fmla="*/ 1324338 h 1627142"/>
              <a:gd name="connsiteX163" fmla="*/ 8877670 w 10497466"/>
              <a:gd name="connsiteY163" fmla="*/ 1350971 h 1627142"/>
              <a:gd name="connsiteX164" fmla="*/ 8859914 w 10497466"/>
              <a:gd name="connsiteY164" fmla="*/ 1368727 h 1627142"/>
              <a:gd name="connsiteX165" fmla="*/ 8833281 w 10497466"/>
              <a:gd name="connsiteY165" fmla="*/ 1377604 h 1627142"/>
              <a:gd name="connsiteX166" fmla="*/ 8815526 w 10497466"/>
              <a:gd name="connsiteY166" fmla="*/ 1395360 h 1627142"/>
              <a:gd name="connsiteX167" fmla="*/ 8788893 w 10497466"/>
              <a:gd name="connsiteY167" fmla="*/ 1413115 h 1627142"/>
              <a:gd name="connsiteX168" fmla="*/ 8788893 w 10497466"/>
              <a:gd name="connsiteY168" fmla="*/ 1297705 h 162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27142">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cubicBezTo>
                  <a:pt x="2467992" y="57791"/>
                  <a:pt x="2154038" y="126443"/>
                  <a:pt x="1816687" y="129402"/>
                </a:cubicBezTo>
                <a:cubicBezTo>
                  <a:pt x="1727956" y="147148"/>
                  <a:pt x="1402133" y="156036"/>
                  <a:pt x="1296140" y="170241"/>
                </a:cubicBezTo>
                <a:cubicBezTo>
                  <a:pt x="1190147" y="184446"/>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61999" y="1566166"/>
                  <a:pt x="790112" y="1564036"/>
                </a:cubicBezTo>
                <a:cubicBezTo>
                  <a:pt x="818225" y="1561906"/>
                  <a:pt x="874450" y="1545926"/>
                  <a:pt x="914400" y="1542375"/>
                </a:cubicBezTo>
                <a:cubicBezTo>
                  <a:pt x="954350" y="1538824"/>
                  <a:pt x="1002057" y="1541192"/>
                  <a:pt x="1029810" y="1542731"/>
                </a:cubicBezTo>
                <a:cubicBezTo>
                  <a:pt x="1057563" y="1544270"/>
                  <a:pt x="1058144" y="1549359"/>
                  <a:pt x="1080919" y="1551608"/>
                </a:cubicBezTo>
                <a:cubicBezTo>
                  <a:pt x="1103694" y="1553857"/>
                  <a:pt x="1133868" y="1553975"/>
                  <a:pt x="1166461" y="1556224"/>
                </a:cubicBezTo>
                <a:cubicBezTo>
                  <a:pt x="1199054" y="1558473"/>
                  <a:pt x="1252804" y="1562144"/>
                  <a:pt x="1276478" y="1565103"/>
                </a:cubicBezTo>
                <a:cubicBezTo>
                  <a:pt x="1397221" y="1605348"/>
                  <a:pt x="1467457" y="1568061"/>
                  <a:pt x="1526959" y="1578240"/>
                </a:cubicBezTo>
                <a:cubicBezTo>
                  <a:pt x="1586461" y="1588419"/>
                  <a:pt x="1605378" y="1621148"/>
                  <a:pt x="1633491" y="1626179"/>
                </a:cubicBezTo>
                <a:cubicBezTo>
                  <a:pt x="1661604" y="1631210"/>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itle 1">
            <a:extLst>
              <a:ext uri="{FF2B5EF4-FFF2-40B4-BE49-F238E27FC236}">
                <a16:creationId xmlns:a16="http://schemas.microsoft.com/office/drawing/2014/main" id="{017FD3A6-4F14-4D38-AE03-285B693AB2A6}"/>
              </a:ext>
            </a:extLst>
          </p:cNvPr>
          <p:cNvSpPr txBox="1">
            <a:spLocks/>
          </p:cNvSpPr>
          <p:nvPr/>
        </p:nvSpPr>
        <p:spPr>
          <a:xfrm>
            <a:off x="432921" y="4990654"/>
            <a:ext cx="10888824" cy="1242980"/>
          </a:xfrm>
          <a:prstGeom prst="rect">
            <a:avLst/>
          </a:prstGeom>
        </p:spPr>
        <p:txBody>
          <a:bodyPr vert="horz" lIns="91440" tIns="45720" rIns="91440" bIns="45720" rtlCol="0" anchor="ctr">
            <a:normAutofit fontScale="70000" lnSpcReduction="20000"/>
          </a:bodyPr>
          <a:lstStyle>
            <a:defPPr>
              <a:defRPr lang="en-US"/>
            </a:defPPr>
            <a:lvl1pPr>
              <a:lnSpc>
                <a:spcPct val="100000"/>
              </a:lnSpc>
              <a:spcBef>
                <a:spcPct val="0"/>
              </a:spcBef>
              <a:buNone/>
              <a:defRPr sz="2000">
                <a:latin typeface="Bahnschrift" panose="020B0502040204020203" pitchFamily="34" charset="0"/>
                <a:ea typeface="+mj-ea"/>
                <a:cs typeface="+mj-cs"/>
              </a:defRPr>
            </a:lvl1pPr>
          </a:lstStyle>
          <a:p>
            <a:pPr algn="ctr"/>
            <a:r>
              <a:rPr lang="en-US" sz="1800" b="1" dirty="0">
                <a:solidFill>
                  <a:schemeClr val="bg1"/>
                </a:solidFill>
              </a:rPr>
              <a:t> </a:t>
            </a:r>
            <a:r>
              <a:rPr lang="en-US" sz="3200" b="1" dirty="0">
                <a:solidFill>
                  <a:schemeClr val="bg1"/>
                </a:solidFill>
                <a:latin typeface="Arial" panose="020B0604020202020204" pitchFamily="34" charset="0"/>
              </a:rPr>
              <a:t>2 out 3 </a:t>
            </a:r>
            <a:r>
              <a:rPr lang="en-US" sz="3200" b="1" dirty="0" err="1">
                <a:solidFill>
                  <a:schemeClr val="bg1"/>
                </a:solidFill>
                <a:latin typeface="Arial" panose="020B0604020202020204" pitchFamily="34" charset="0"/>
              </a:rPr>
              <a:t>ain’t</a:t>
            </a:r>
            <a:r>
              <a:rPr lang="en-US" sz="3200" b="1" dirty="0">
                <a:solidFill>
                  <a:schemeClr val="bg1"/>
                </a:solidFill>
                <a:latin typeface="Arial" panose="020B0604020202020204" pitchFamily="34" charset="0"/>
              </a:rPr>
              <a:t> bad  …  but it </a:t>
            </a:r>
            <a:r>
              <a:rPr lang="en-US" sz="3200" b="1" dirty="0" err="1">
                <a:solidFill>
                  <a:schemeClr val="bg1"/>
                </a:solidFill>
                <a:latin typeface="Arial" panose="020B0604020202020204" pitchFamily="34" charset="0"/>
              </a:rPr>
              <a:t>ain’t</a:t>
            </a:r>
            <a:r>
              <a:rPr lang="en-US" sz="3200" b="1" dirty="0">
                <a:solidFill>
                  <a:schemeClr val="bg1"/>
                </a:solidFill>
                <a:latin typeface="Arial" panose="020B0604020202020204" pitchFamily="34" charset="0"/>
              </a:rPr>
              <a:t> perfect …</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and “The Law of God is Perfect” (Psalm 19:7) … so …</a:t>
            </a:r>
            <a:br>
              <a:rPr lang="en-US" sz="3200" b="1" dirty="0">
                <a:solidFill>
                  <a:schemeClr val="bg1"/>
                </a:solidFill>
                <a:latin typeface="Arial" panose="020B0604020202020204" pitchFamily="34" charset="0"/>
              </a:rPr>
            </a:br>
            <a:br>
              <a:rPr lang="en-US" sz="3200" b="1" dirty="0">
                <a:solidFill>
                  <a:schemeClr val="bg1"/>
                </a:solidFill>
                <a:latin typeface="Arial" panose="020B0604020202020204" pitchFamily="34" charset="0"/>
              </a:rPr>
            </a:br>
            <a:r>
              <a:rPr lang="en-US" sz="3200" b="1" dirty="0">
                <a:solidFill>
                  <a:srgbClr val="FFFF00"/>
                </a:solidFill>
                <a:effectLst>
                  <a:outerShdw blurRad="38100" dist="38100" dir="2700000" algn="tl">
                    <a:srgbClr val="000000">
                      <a:alpha val="43137"/>
                    </a:srgbClr>
                  </a:outerShdw>
                </a:effectLst>
                <a:latin typeface="Arial" panose="020B0604020202020204" pitchFamily="34" charset="0"/>
              </a:rPr>
              <a:t>Shouldn’t we expect to see the complete fulfillment of the Feast of Tabernacles?</a:t>
            </a:r>
            <a:endParaRPr lang="en-US" sz="1800" b="1" dirty="0">
              <a:solidFill>
                <a:srgbClr val="FFFF00"/>
              </a:solidFill>
              <a:effectLst>
                <a:outerShdw blurRad="38100" dist="38100" dir="2700000" algn="tl">
                  <a:srgbClr val="000000">
                    <a:alpha val="43137"/>
                  </a:srgbClr>
                </a:outerShdw>
              </a:effectLst>
            </a:endParaRPr>
          </a:p>
        </p:txBody>
      </p:sp>
      <p:pic>
        <p:nvPicPr>
          <p:cNvPr id="6" name="Picture 5">
            <a:extLst>
              <a:ext uri="{FF2B5EF4-FFF2-40B4-BE49-F238E27FC236}">
                <a16:creationId xmlns:a16="http://schemas.microsoft.com/office/drawing/2014/main" id="{5D0F5D12-84C8-4CBC-9952-B8AE530FE805}"/>
              </a:ext>
            </a:extLst>
          </p:cNvPr>
          <p:cNvPicPr>
            <a:picLocks noChangeAspect="1"/>
          </p:cNvPicPr>
          <p:nvPr/>
        </p:nvPicPr>
        <p:blipFill>
          <a:blip r:embed="rId2"/>
          <a:stretch>
            <a:fillRect/>
          </a:stretch>
        </p:blipFill>
        <p:spPr>
          <a:xfrm>
            <a:off x="339925" y="2057099"/>
            <a:ext cx="3278349" cy="2431200"/>
          </a:xfrm>
          <a:prstGeom prst="rect">
            <a:avLst/>
          </a:prstGeom>
        </p:spPr>
      </p:pic>
      <p:pic>
        <p:nvPicPr>
          <p:cNvPr id="9" name="Picture 8">
            <a:extLst>
              <a:ext uri="{FF2B5EF4-FFF2-40B4-BE49-F238E27FC236}">
                <a16:creationId xmlns:a16="http://schemas.microsoft.com/office/drawing/2014/main" id="{20B3602D-6741-4961-BCCE-323EBDF30C9D}"/>
              </a:ext>
            </a:extLst>
          </p:cNvPr>
          <p:cNvPicPr>
            <a:picLocks noChangeAspect="1"/>
          </p:cNvPicPr>
          <p:nvPr/>
        </p:nvPicPr>
        <p:blipFill>
          <a:blip r:embed="rId3"/>
          <a:stretch>
            <a:fillRect/>
          </a:stretch>
        </p:blipFill>
        <p:spPr>
          <a:xfrm>
            <a:off x="3945964" y="2075386"/>
            <a:ext cx="4007889" cy="2412913"/>
          </a:xfrm>
          <a:prstGeom prst="rect">
            <a:avLst/>
          </a:prstGeom>
        </p:spPr>
      </p:pic>
      <p:pic>
        <p:nvPicPr>
          <p:cNvPr id="16" name="Picture 15">
            <a:extLst>
              <a:ext uri="{FF2B5EF4-FFF2-40B4-BE49-F238E27FC236}">
                <a16:creationId xmlns:a16="http://schemas.microsoft.com/office/drawing/2014/main" id="{A90268ED-7136-43D3-8B0C-3E20197B6D87}"/>
              </a:ext>
            </a:extLst>
          </p:cNvPr>
          <p:cNvPicPr>
            <a:picLocks noChangeAspect="1"/>
          </p:cNvPicPr>
          <p:nvPr/>
        </p:nvPicPr>
        <p:blipFill>
          <a:blip r:embed="rId4"/>
          <a:stretch>
            <a:fillRect/>
          </a:stretch>
        </p:blipFill>
        <p:spPr>
          <a:xfrm>
            <a:off x="8270079" y="2086267"/>
            <a:ext cx="3511600" cy="2402032"/>
          </a:xfrm>
          <a:prstGeom prst="rect">
            <a:avLst/>
          </a:prstGeom>
        </p:spPr>
      </p:pic>
      <p:pic>
        <p:nvPicPr>
          <p:cNvPr id="17" name="Picture 16">
            <a:extLst>
              <a:ext uri="{FF2B5EF4-FFF2-40B4-BE49-F238E27FC236}">
                <a16:creationId xmlns:a16="http://schemas.microsoft.com/office/drawing/2014/main" id="{3DFFEC06-0C49-4AA2-A928-07D8E8846B0A}"/>
              </a:ext>
            </a:extLst>
          </p:cNvPr>
          <p:cNvPicPr>
            <a:picLocks noChangeAspect="1"/>
          </p:cNvPicPr>
          <p:nvPr/>
        </p:nvPicPr>
        <p:blipFill>
          <a:blip r:embed="rId5"/>
          <a:stretch>
            <a:fillRect/>
          </a:stretch>
        </p:blipFill>
        <p:spPr>
          <a:xfrm>
            <a:off x="3109146" y="1414475"/>
            <a:ext cx="776293" cy="671792"/>
          </a:xfrm>
          <a:prstGeom prst="rect">
            <a:avLst/>
          </a:prstGeom>
        </p:spPr>
      </p:pic>
      <p:pic>
        <p:nvPicPr>
          <p:cNvPr id="18" name="Picture 17">
            <a:extLst>
              <a:ext uri="{FF2B5EF4-FFF2-40B4-BE49-F238E27FC236}">
                <a16:creationId xmlns:a16="http://schemas.microsoft.com/office/drawing/2014/main" id="{D21290A2-F3BA-4915-B488-EF47DB7C112C}"/>
              </a:ext>
            </a:extLst>
          </p:cNvPr>
          <p:cNvPicPr>
            <a:picLocks noChangeAspect="1"/>
          </p:cNvPicPr>
          <p:nvPr/>
        </p:nvPicPr>
        <p:blipFill>
          <a:blip r:embed="rId5"/>
          <a:stretch>
            <a:fillRect/>
          </a:stretch>
        </p:blipFill>
        <p:spPr>
          <a:xfrm>
            <a:off x="7264378" y="1417585"/>
            <a:ext cx="776293" cy="671792"/>
          </a:xfrm>
          <a:prstGeom prst="rect">
            <a:avLst/>
          </a:prstGeom>
        </p:spPr>
      </p:pic>
      <p:sp>
        <p:nvSpPr>
          <p:cNvPr id="19" name="Rectangle 18">
            <a:extLst>
              <a:ext uri="{FF2B5EF4-FFF2-40B4-BE49-F238E27FC236}">
                <a16:creationId xmlns:a16="http://schemas.microsoft.com/office/drawing/2014/main" id="{B05C07C6-C835-4BB5-861B-980E0F50444F}"/>
              </a:ext>
            </a:extLst>
          </p:cNvPr>
          <p:cNvSpPr/>
          <p:nvPr/>
        </p:nvSpPr>
        <p:spPr>
          <a:xfrm>
            <a:off x="11286203" y="1585013"/>
            <a:ext cx="517450" cy="44409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5444540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441AD4C-BA53-431E-B0AE-A6A16ED8A827}"/>
              </a:ext>
            </a:extLst>
          </p:cNvPr>
          <p:cNvSpPr>
            <a:spLocks noGrp="1"/>
          </p:cNvSpPr>
          <p:nvPr>
            <p:ph type="title"/>
          </p:nvPr>
        </p:nvSpPr>
        <p:spPr>
          <a:xfrm>
            <a:off x="46651" y="624031"/>
            <a:ext cx="5579676" cy="1912376"/>
          </a:xfrm>
        </p:spPr>
        <p:txBody>
          <a:bodyPr anchor="t">
            <a:noAutofit/>
          </a:bodyPr>
          <a:lstStyle/>
          <a:p>
            <a:pPr algn="ctr"/>
            <a:r>
              <a:rPr lang="en-US" sz="3200" dirty="0"/>
              <a:t>Shouldn’t we expect the to move on toward perfection?</a:t>
            </a:r>
          </a:p>
        </p:txBody>
      </p:sp>
      <p:sp>
        <p:nvSpPr>
          <p:cNvPr id="13" name="Rectangle 6">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65093" y="2563839"/>
            <a:ext cx="3931920" cy="27432"/>
          </a:xfrm>
          <a:custGeom>
            <a:avLst/>
            <a:gdLst>
              <a:gd name="connsiteX0" fmla="*/ 0 w 3931920"/>
              <a:gd name="connsiteY0" fmla="*/ 0 h 27432"/>
              <a:gd name="connsiteX1" fmla="*/ 733958 w 3931920"/>
              <a:gd name="connsiteY1" fmla="*/ 0 h 27432"/>
              <a:gd name="connsiteX2" fmla="*/ 1428598 w 3931920"/>
              <a:gd name="connsiteY2" fmla="*/ 0 h 27432"/>
              <a:gd name="connsiteX3" fmla="*/ 2123237 w 3931920"/>
              <a:gd name="connsiteY3" fmla="*/ 0 h 27432"/>
              <a:gd name="connsiteX4" fmla="*/ 2660599 w 3931920"/>
              <a:gd name="connsiteY4" fmla="*/ 0 h 27432"/>
              <a:gd name="connsiteX5" fmla="*/ 3237281 w 3931920"/>
              <a:gd name="connsiteY5" fmla="*/ 0 h 27432"/>
              <a:gd name="connsiteX6" fmla="*/ 3931920 w 3931920"/>
              <a:gd name="connsiteY6" fmla="*/ 0 h 27432"/>
              <a:gd name="connsiteX7" fmla="*/ 3931920 w 3931920"/>
              <a:gd name="connsiteY7" fmla="*/ 27432 h 27432"/>
              <a:gd name="connsiteX8" fmla="*/ 3276600 w 3931920"/>
              <a:gd name="connsiteY8" fmla="*/ 27432 h 27432"/>
              <a:gd name="connsiteX9" fmla="*/ 2739238 w 3931920"/>
              <a:gd name="connsiteY9" fmla="*/ 27432 h 27432"/>
              <a:gd name="connsiteX10" fmla="*/ 2201875 w 3931920"/>
              <a:gd name="connsiteY10" fmla="*/ 27432 h 27432"/>
              <a:gd name="connsiteX11" fmla="*/ 1507236 w 3931920"/>
              <a:gd name="connsiteY11" fmla="*/ 27432 h 27432"/>
              <a:gd name="connsiteX12" fmla="*/ 930554 w 3931920"/>
              <a:gd name="connsiteY12" fmla="*/ 27432 h 27432"/>
              <a:gd name="connsiteX13" fmla="*/ 0 w 3931920"/>
              <a:gd name="connsiteY13" fmla="*/ 27432 h 27432"/>
              <a:gd name="connsiteX14" fmla="*/ 0 w 3931920"/>
              <a:gd name="connsiteY14"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1920" h="27432" fill="none" extrusionOk="0">
                <a:moveTo>
                  <a:pt x="0" y="0"/>
                </a:moveTo>
                <a:cubicBezTo>
                  <a:pt x="245351" y="16874"/>
                  <a:pt x="509174" y="13736"/>
                  <a:pt x="733958" y="0"/>
                </a:cubicBezTo>
                <a:cubicBezTo>
                  <a:pt x="958742" y="-13736"/>
                  <a:pt x="1245406" y="-17215"/>
                  <a:pt x="1428598" y="0"/>
                </a:cubicBezTo>
                <a:cubicBezTo>
                  <a:pt x="1611790" y="17215"/>
                  <a:pt x="1930525" y="20562"/>
                  <a:pt x="2123237" y="0"/>
                </a:cubicBezTo>
                <a:cubicBezTo>
                  <a:pt x="2315949" y="-20562"/>
                  <a:pt x="2485508" y="11332"/>
                  <a:pt x="2660599" y="0"/>
                </a:cubicBezTo>
                <a:cubicBezTo>
                  <a:pt x="2835690" y="-11332"/>
                  <a:pt x="3075198" y="-14809"/>
                  <a:pt x="3237281" y="0"/>
                </a:cubicBezTo>
                <a:cubicBezTo>
                  <a:pt x="3399364" y="14809"/>
                  <a:pt x="3745084" y="-4992"/>
                  <a:pt x="3931920" y="0"/>
                </a:cubicBezTo>
                <a:cubicBezTo>
                  <a:pt x="3930963" y="8431"/>
                  <a:pt x="3931571" y="14612"/>
                  <a:pt x="3931920" y="27432"/>
                </a:cubicBezTo>
                <a:cubicBezTo>
                  <a:pt x="3765435" y="40792"/>
                  <a:pt x="3452398" y="38703"/>
                  <a:pt x="3276600" y="27432"/>
                </a:cubicBezTo>
                <a:cubicBezTo>
                  <a:pt x="3100802" y="16161"/>
                  <a:pt x="2914889" y="26998"/>
                  <a:pt x="2739238" y="27432"/>
                </a:cubicBezTo>
                <a:cubicBezTo>
                  <a:pt x="2563587" y="27866"/>
                  <a:pt x="2395484" y="39154"/>
                  <a:pt x="2201875" y="27432"/>
                </a:cubicBezTo>
                <a:cubicBezTo>
                  <a:pt x="2008266" y="15710"/>
                  <a:pt x="1781367" y="4899"/>
                  <a:pt x="1507236" y="27432"/>
                </a:cubicBezTo>
                <a:cubicBezTo>
                  <a:pt x="1233105" y="49965"/>
                  <a:pt x="1075495" y="47542"/>
                  <a:pt x="930554" y="27432"/>
                </a:cubicBezTo>
                <a:cubicBezTo>
                  <a:pt x="785613" y="7322"/>
                  <a:pt x="268930" y="30433"/>
                  <a:pt x="0" y="27432"/>
                </a:cubicBezTo>
                <a:cubicBezTo>
                  <a:pt x="226" y="18208"/>
                  <a:pt x="-648" y="12891"/>
                  <a:pt x="0" y="0"/>
                </a:cubicBezTo>
                <a:close/>
              </a:path>
              <a:path w="3931920" h="27432" stroke="0" extrusionOk="0">
                <a:moveTo>
                  <a:pt x="0" y="0"/>
                </a:moveTo>
                <a:cubicBezTo>
                  <a:pt x="278269" y="4786"/>
                  <a:pt x="349028" y="-10422"/>
                  <a:pt x="616001" y="0"/>
                </a:cubicBezTo>
                <a:cubicBezTo>
                  <a:pt x="882974" y="10422"/>
                  <a:pt x="931617" y="-15515"/>
                  <a:pt x="1153363" y="0"/>
                </a:cubicBezTo>
                <a:cubicBezTo>
                  <a:pt x="1375109" y="15515"/>
                  <a:pt x="1704089" y="-3631"/>
                  <a:pt x="1887322" y="0"/>
                </a:cubicBezTo>
                <a:cubicBezTo>
                  <a:pt x="2070555" y="3631"/>
                  <a:pt x="2344155" y="2213"/>
                  <a:pt x="2503322" y="0"/>
                </a:cubicBezTo>
                <a:cubicBezTo>
                  <a:pt x="2662489" y="-2213"/>
                  <a:pt x="2976859" y="26691"/>
                  <a:pt x="3119323" y="0"/>
                </a:cubicBezTo>
                <a:cubicBezTo>
                  <a:pt x="3261787" y="-26691"/>
                  <a:pt x="3588171" y="-28651"/>
                  <a:pt x="3931920" y="0"/>
                </a:cubicBezTo>
                <a:cubicBezTo>
                  <a:pt x="3930565" y="9524"/>
                  <a:pt x="3930718" y="13975"/>
                  <a:pt x="3931920" y="27432"/>
                </a:cubicBezTo>
                <a:cubicBezTo>
                  <a:pt x="3664329" y="4021"/>
                  <a:pt x="3437686" y="14511"/>
                  <a:pt x="3276600" y="27432"/>
                </a:cubicBezTo>
                <a:cubicBezTo>
                  <a:pt x="3115514" y="40353"/>
                  <a:pt x="2913592" y="48967"/>
                  <a:pt x="2739238" y="27432"/>
                </a:cubicBezTo>
                <a:cubicBezTo>
                  <a:pt x="2564884" y="5897"/>
                  <a:pt x="2294049" y="39820"/>
                  <a:pt x="2083918" y="27432"/>
                </a:cubicBezTo>
                <a:cubicBezTo>
                  <a:pt x="1873787" y="15044"/>
                  <a:pt x="1718903" y="21388"/>
                  <a:pt x="1428598" y="27432"/>
                </a:cubicBezTo>
                <a:cubicBezTo>
                  <a:pt x="1138293" y="33476"/>
                  <a:pt x="952209" y="50441"/>
                  <a:pt x="812597" y="27432"/>
                </a:cubicBezTo>
                <a:cubicBezTo>
                  <a:pt x="672985" y="4423"/>
                  <a:pt x="305800" y="28240"/>
                  <a:pt x="0" y="27432"/>
                </a:cubicBezTo>
                <a:cubicBezTo>
                  <a:pt x="-800" y="16780"/>
                  <a:pt x="-583" y="12910"/>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5B1CFCEF-CD41-4CAC-B19D-ED5A619000AF}"/>
              </a:ext>
            </a:extLst>
          </p:cNvPr>
          <p:cNvSpPr>
            <a:spLocks noGrp="1"/>
          </p:cNvSpPr>
          <p:nvPr>
            <p:ph idx="1"/>
          </p:nvPr>
        </p:nvSpPr>
        <p:spPr>
          <a:xfrm>
            <a:off x="410547" y="2351314"/>
            <a:ext cx="4581331" cy="3977603"/>
          </a:xfrm>
          <a:solidFill>
            <a:schemeClr val="bg1"/>
          </a:solidFill>
        </p:spPr>
        <p:txBody>
          <a:bodyPr>
            <a:normAutofit fontScale="92500" lnSpcReduction="10000"/>
          </a:bodyPr>
          <a:lstStyle/>
          <a:p>
            <a:r>
              <a:rPr lang="en-US" sz="1800" b="1" dirty="0">
                <a:effectLst/>
                <a:latin typeface="Arial" panose="020B0604020202020204" pitchFamily="34" charset="0"/>
                <a:ea typeface="Calibri" panose="020F0502020204030204" pitchFamily="34" charset="0"/>
              </a:rPr>
              <a:t>1 Peter 5:10</a:t>
            </a:r>
            <a:r>
              <a:rPr lang="en-US" sz="1800" dirty="0">
                <a:effectLst/>
                <a:latin typeface="Arial" panose="020B0604020202020204" pitchFamily="34" charset="0"/>
                <a:ea typeface="Calibri" panose="020F0502020204030204" pitchFamily="34" charset="0"/>
              </a:rPr>
              <a:t> </a:t>
            </a:r>
            <a:r>
              <a:rPr lang="en-US" sz="1800" baseline="30000" dirty="0">
                <a:effectLst/>
                <a:latin typeface="Arial" panose="020B0604020202020204" pitchFamily="34" charset="0"/>
                <a:ea typeface="Calibri" panose="020F0502020204030204" pitchFamily="34" charset="0"/>
              </a:rPr>
              <a:t> 10</a:t>
            </a:r>
            <a:r>
              <a:rPr lang="en-US" sz="1800" dirty="0">
                <a:effectLst/>
                <a:latin typeface="Arial" panose="020B0604020202020204" pitchFamily="34" charset="0"/>
                <a:ea typeface="Calibri" panose="020F0502020204030204" pitchFamily="34" charset="0"/>
              </a:rPr>
              <a:t> But the God of all grace, who hath called us unto his eternal glory by Christ Jesus, </a:t>
            </a:r>
            <a:r>
              <a:rPr lang="en-US" sz="1800" b="1" dirty="0">
                <a:effectLst/>
                <a:highlight>
                  <a:srgbClr val="FFFF00"/>
                </a:highlight>
                <a:latin typeface="Arial" panose="020B0604020202020204" pitchFamily="34" charset="0"/>
                <a:ea typeface="Calibri" panose="020F0502020204030204" pitchFamily="34" charset="0"/>
              </a:rPr>
              <a:t>after that ye have suffered a while, make you perfect</a:t>
            </a:r>
            <a:r>
              <a:rPr lang="en-US" sz="1800" dirty="0">
                <a:effectLst/>
                <a:latin typeface="Arial" panose="020B0604020202020204" pitchFamily="34" charset="0"/>
                <a:ea typeface="Calibri" panose="020F0502020204030204" pitchFamily="34" charset="0"/>
              </a:rPr>
              <a:t>, stablish, strengthen, settle </a:t>
            </a:r>
            <a:r>
              <a:rPr lang="en-US" sz="1800" i="1" dirty="0">
                <a:effectLst/>
                <a:latin typeface="Arial" panose="020B0604020202020204" pitchFamily="34" charset="0"/>
                <a:ea typeface="Calibri" panose="020F0502020204030204" pitchFamily="34" charset="0"/>
              </a:rPr>
              <a:t>you</a:t>
            </a:r>
            <a:r>
              <a:rPr lang="en-US" sz="1800" dirty="0">
                <a:effectLst/>
                <a:latin typeface="Arial" panose="020B0604020202020204" pitchFamily="34" charset="0"/>
                <a:ea typeface="Calibri" panose="020F0502020204030204" pitchFamily="34" charset="0"/>
              </a:rPr>
              <a:t>.</a:t>
            </a:r>
            <a:br>
              <a:rPr lang="en-US" sz="1800" dirty="0">
                <a:effectLst/>
                <a:latin typeface="Arial" panose="020B0604020202020204" pitchFamily="34" charset="0"/>
                <a:ea typeface="Calibri" panose="020F0502020204030204" pitchFamily="34" charset="0"/>
              </a:rPr>
            </a:br>
            <a:endParaRPr lang="en-US" sz="1800" dirty="0">
              <a:effectLst/>
              <a:latin typeface="Arial" panose="020B0604020202020204" pitchFamily="34" charset="0"/>
              <a:ea typeface="Calibri" panose="020F0502020204030204" pitchFamily="34" charset="0"/>
            </a:endParaRPr>
          </a:p>
          <a:p>
            <a:pPr marL="0" indent="0">
              <a:buNone/>
            </a:pPr>
            <a:r>
              <a:rPr lang="en-US" sz="1800" dirty="0">
                <a:latin typeface="Arial" panose="020B0604020202020204" pitchFamily="34" charset="0"/>
                <a:ea typeface="Calibri" panose="020F0502020204030204" pitchFamily="34" charset="0"/>
              </a:rPr>
              <a:t>Those who died in faith before us will not experience the perfection in Tabernacles without us</a:t>
            </a:r>
            <a:endParaRPr lang="en-US" sz="1800" dirty="0">
              <a:effectLst/>
              <a:latin typeface="Arial" panose="020B0604020202020204" pitchFamily="34" charset="0"/>
              <a:ea typeface="Calibri" panose="020F0502020204030204" pitchFamily="34" charset="0"/>
            </a:endParaRPr>
          </a:p>
          <a:p>
            <a:r>
              <a:rPr lang="en-US" sz="1800" b="1" dirty="0">
                <a:effectLst/>
                <a:latin typeface="Arial" panose="020B0604020202020204" pitchFamily="34" charset="0"/>
                <a:ea typeface="Calibri" panose="020F0502020204030204" pitchFamily="34" charset="0"/>
                <a:cs typeface="Times New Roman" panose="02020603050405020304" pitchFamily="18" charset="0"/>
              </a:rPr>
              <a:t>Hebrews 11:39-40</a:t>
            </a:r>
            <a:r>
              <a:rPr lang="en-US" sz="1800" dirty="0">
                <a:effectLst/>
                <a:latin typeface="Arial" panose="020B0604020202020204" pitchFamily="34" charset="0"/>
                <a:ea typeface="Calibri" panose="020F0502020204030204" pitchFamily="34" charset="0"/>
                <a:cs typeface="Times New Roman" panose="02020603050405020304" pitchFamily="18" charset="0"/>
              </a:rPr>
              <a:t>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 39</a:t>
            </a:r>
            <a:r>
              <a:rPr lang="en-US" sz="1800" dirty="0">
                <a:effectLst/>
                <a:latin typeface="Arial" panose="020B0604020202020204" pitchFamily="34" charset="0"/>
                <a:ea typeface="Calibri" panose="020F0502020204030204" pitchFamily="34" charset="0"/>
                <a:cs typeface="Times New Roman" panose="02020603050405020304" pitchFamily="18" charset="0"/>
              </a:rPr>
              <a:t> And these all, having obtained a good report through faith, received not the promise: </a:t>
            </a:r>
            <a:r>
              <a:rPr lang="en-US" sz="1800" baseline="30000" dirty="0">
                <a:effectLst/>
                <a:latin typeface="Arial" panose="020B0604020202020204" pitchFamily="34" charset="0"/>
                <a:ea typeface="Calibri" panose="020F0502020204030204" pitchFamily="34" charset="0"/>
                <a:cs typeface="Times New Roman" panose="02020603050405020304" pitchFamily="18" charset="0"/>
              </a:rPr>
              <a:t>40</a:t>
            </a:r>
            <a:r>
              <a:rPr lang="en-US" sz="1800" dirty="0">
                <a:effectLst/>
                <a:latin typeface="Arial" panose="020B0604020202020204" pitchFamily="34" charset="0"/>
                <a:ea typeface="Calibri" panose="020F0502020204030204" pitchFamily="34" charset="0"/>
                <a:cs typeface="Times New Roman" panose="02020603050405020304" pitchFamily="18" charset="0"/>
              </a:rPr>
              <a:t> God having provided some better thing for us, that </a:t>
            </a:r>
            <a:r>
              <a:rPr lang="en-US" sz="1800" dirty="0">
                <a:effectLst/>
                <a:highlight>
                  <a:srgbClr val="FFFF00"/>
                </a:highlight>
                <a:latin typeface="Arial" panose="020B0604020202020204" pitchFamily="34" charset="0"/>
                <a:ea typeface="Calibri" panose="020F0502020204030204" pitchFamily="34" charset="0"/>
                <a:cs typeface="Times New Roman" panose="02020603050405020304" pitchFamily="18" charset="0"/>
              </a:rPr>
              <a:t>they without us should not be made perfect.</a:t>
            </a:r>
            <a:endParaRPr lang="en-US" sz="1800" dirty="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pic>
        <p:nvPicPr>
          <p:cNvPr id="6" name="Picture 5">
            <a:extLst>
              <a:ext uri="{FF2B5EF4-FFF2-40B4-BE49-F238E27FC236}">
                <a16:creationId xmlns:a16="http://schemas.microsoft.com/office/drawing/2014/main" id="{E922C92E-9A56-4665-BB41-9C1ED902F66C}"/>
              </a:ext>
            </a:extLst>
          </p:cNvPr>
          <p:cNvPicPr>
            <a:picLocks noChangeAspect="1"/>
          </p:cNvPicPr>
          <p:nvPr/>
        </p:nvPicPr>
        <p:blipFill rotWithShape="1">
          <a:blip r:embed="rId2"/>
          <a:srcRect l="645" t="-1" r="1471" b="-1"/>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4" name="Slide Number Placeholder 3">
            <a:extLst>
              <a:ext uri="{FF2B5EF4-FFF2-40B4-BE49-F238E27FC236}">
                <a16:creationId xmlns:a16="http://schemas.microsoft.com/office/drawing/2014/main" id="{AD459CCE-CE86-4743-8781-A96F75A8589F}"/>
              </a:ext>
            </a:extLst>
          </p:cNvPr>
          <p:cNvSpPr>
            <a:spLocks noGrp="1"/>
          </p:cNvSpPr>
          <p:nvPr>
            <p:ph type="sldNum" sz="quarter" idx="12"/>
          </p:nvPr>
        </p:nvSpPr>
        <p:spPr>
          <a:xfrm>
            <a:off x="10411012" y="6356350"/>
            <a:ext cx="942788" cy="365125"/>
          </a:xfrm>
        </p:spPr>
        <p:txBody>
          <a:bodyPr>
            <a:normAutofit/>
          </a:bodyPr>
          <a:lstStyle/>
          <a:p>
            <a:pPr>
              <a:spcAft>
                <a:spcPts val="600"/>
              </a:spcAft>
            </a:pPr>
            <a:fld id="{20926163-E7C4-4106-B7C7-FA295E06D549}" type="slidenum">
              <a:rPr lang="en-US">
                <a:solidFill>
                  <a:srgbClr val="FBF9F6"/>
                </a:solidFill>
              </a:rPr>
              <a:pPr>
                <a:spcAft>
                  <a:spcPts val="600"/>
                </a:spcAft>
              </a:pPr>
              <a:t>82</a:t>
            </a:fld>
            <a:endParaRPr lang="en-US">
              <a:solidFill>
                <a:srgbClr val="FBF9F6"/>
              </a:solidFill>
            </a:endParaRPr>
          </a:p>
        </p:txBody>
      </p:sp>
    </p:spTree>
    <p:extLst>
      <p:ext uri="{BB962C8B-B14F-4D97-AF65-F5344CB8AC3E}">
        <p14:creationId xmlns:p14="http://schemas.microsoft.com/office/powerpoint/2010/main" val="315899437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9D0401A-9331-43A7-BAEE-CA204E88ADD0}"/>
              </a:ext>
            </a:extLst>
          </p:cNvPr>
          <p:cNvSpPr/>
          <p:nvPr/>
        </p:nvSpPr>
        <p:spPr>
          <a:xfrm>
            <a:off x="774437" y="765107"/>
            <a:ext cx="10928578"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AB0A3B49-4B42-46BF-9795-66C51601923A}"/>
              </a:ext>
            </a:extLst>
          </p:cNvPr>
          <p:cNvPicPr>
            <a:picLocks noChangeAspect="1"/>
          </p:cNvPicPr>
          <p:nvPr/>
        </p:nvPicPr>
        <p:blipFill>
          <a:blip r:embed="rId2"/>
          <a:stretch>
            <a:fillRect/>
          </a:stretch>
        </p:blipFill>
        <p:spPr>
          <a:xfrm>
            <a:off x="174939" y="338566"/>
            <a:ext cx="4770285" cy="1923990"/>
          </a:xfrm>
          <a:prstGeom prst="rect">
            <a:avLst/>
          </a:prstGeom>
        </p:spPr>
      </p:pic>
      <p:pic>
        <p:nvPicPr>
          <p:cNvPr id="8" name="Picture 2" descr="About us - Meaning Makers">
            <a:extLst>
              <a:ext uri="{FF2B5EF4-FFF2-40B4-BE49-F238E27FC236}">
                <a16:creationId xmlns:a16="http://schemas.microsoft.com/office/drawing/2014/main" id="{CDECD938-6B9D-43C4-8547-0D6BE6E50D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488" r="26901"/>
          <a:stretch/>
        </p:blipFill>
        <p:spPr bwMode="auto">
          <a:xfrm>
            <a:off x="375458" y="2880188"/>
            <a:ext cx="4145902" cy="3850103"/>
          </a:xfrm>
          <a:prstGeom prst="rect">
            <a:avLst/>
          </a:prstGeom>
          <a:noFill/>
          <a:extLst>
            <a:ext uri="{909E8E84-426E-40DD-AFC4-6F175D3DCCD1}">
              <a14:hiddenFill xmlns:a14="http://schemas.microsoft.com/office/drawing/2010/main">
                <a:solidFill>
                  <a:srgbClr val="FFFFFF"/>
                </a:solidFill>
              </a14:hiddenFill>
            </a:ext>
          </a:extLst>
        </p:spPr>
      </p:pic>
      <p:sp>
        <p:nvSpPr>
          <p:cNvPr id="3" name="Speech Bubble: Oval 2">
            <a:extLst>
              <a:ext uri="{FF2B5EF4-FFF2-40B4-BE49-F238E27FC236}">
                <a16:creationId xmlns:a16="http://schemas.microsoft.com/office/drawing/2014/main" id="{78ED1EA6-C8D8-49A6-BD24-9D800CD6F101}"/>
              </a:ext>
            </a:extLst>
          </p:cNvPr>
          <p:cNvSpPr/>
          <p:nvPr/>
        </p:nvSpPr>
        <p:spPr>
          <a:xfrm>
            <a:off x="4521360" y="118378"/>
            <a:ext cx="7495701" cy="6611913"/>
          </a:xfrm>
          <a:prstGeom prst="wedgeEllipseCallout">
            <a:avLst>
              <a:gd name="adj1" fmla="val -57825"/>
              <a:gd name="adj2" fmla="val 11915"/>
            </a:avLst>
          </a:prstGeom>
          <a:solidFill>
            <a:schemeClr val="bg1"/>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Slide Number Placeholder 3">
            <a:extLst>
              <a:ext uri="{FF2B5EF4-FFF2-40B4-BE49-F238E27FC236}">
                <a16:creationId xmlns:a16="http://schemas.microsoft.com/office/drawing/2014/main" id="{940CD4AB-8855-45C0-A28A-A6530790E43B}"/>
              </a:ext>
            </a:extLst>
          </p:cNvPr>
          <p:cNvSpPr>
            <a:spLocks noGrp="1"/>
          </p:cNvSpPr>
          <p:nvPr>
            <p:ph type="sldNum" sz="quarter" idx="12"/>
          </p:nvPr>
        </p:nvSpPr>
        <p:spPr/>
        <p:txBody>
          <a:bodyPr/>
          <a:lstStyle/>
          <a:p>
            <a:fld id="{20926163-E7C4-4106-B7C7-FA295E06D549}" type="slidenum">
              <a:rPr lang="en-US" smtClean="0"/>
              <a:pPr/>
              <a:t>83</a:t>
            </a:fld>
            <a:endParaRPr lang="en-US" dirty="0"/>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6238726" y="1916739"/>
            <a:ext cx="4634714" cy="2650067"/>
          </a:xfrm>
        </p:spPr>
        <p:txBody>
          <a:bodyPr>
            <a:noAutofit/>
          </a:bodyPr>
          <a:lstStyle/>
          <a:p>
            <a:r>
              <a:rPr lang="en-US" sz="3600" dirty="0">
                <a:latin typeface="Calibri" panose="020F0502020204030204" pitchFamily="34" charset="0"/>
                <a:cs typeface="Calibri" panose="020F0502020204030204" pitchFamily="34" charset="0"/>
              </a:rPr>
              <a:t>Why is it important to understand that the Feast Day Laws Prophecy of God’s plan for Salvation?</a:t>
            </a:r>
          </a:p>
        </p:txBody>
      </p:sp>
    </p:spTree>
    <p:extLst>
      <p:ext uri="{BB962C8B-B14F-4D97-AF65-F5344CB8AC3E}">
        <p14:creationId xmlns:p14="http://schemas.microsoft.com/office/powerpoint/2010/main" val="23939283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40CD4AB-8855-45C0-A28A-A6530790E43B}"/>
              </a:ext>
            </a:extLst>
          </p:cNvPr>
          <p:cNvSpPr>
            <a:spLocks noGrp="1"/>
          </p:cNvSpPr>
          <p:nvPr>
            <p:ph type="sldNum" sz="quarter" idx="12"/>
          </p:nvPr>
        </p:nvSpPr>
        <p:spPr/>
        <p:txBody>
          <a:bodyPr/>
          <a:lstStyle/>
          <a:p>
            <a:fld id="{20926163-E7C4-4106-B7C7-FA295E06D549}" type="slidenum">
              <a:rPr lang="en-US" smtClean="0"/>
              <a:pPr/>
              <a:t>84</a:t>
            </a:fld>
            <a:endParaRPr lang="en-US" dirty="0"/>
          </a:p>
        </p:txBody>
      </p:sp>
      <p:pic>
        <p:nvPicPr>
          <p:cNvPr id="1026" name="Picture 2" descr="About us - Meaning Makers">
            <a:extLst>
              <a:ext uri="{FF2B5EF4-FFF2-40B4-BE49-F238E27FC236}">
                <a16:creationId xmlns:a16="http://schemas.microsoft.com/office/drawing/2014/main" id="{03A1F5B3-EFF6-4007-9B61-F129C287D4E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488" r="26901"/>
          <a:stretch/>
        </p:blipFill>
        <p:spPr bwMode="auto">
          <a:xfrm>
            <a:off x="375458" y="2870857"/>
            <a:ext cx="4145902" cy="385010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29D0401A-9331-43A7-BAEE-CA204E88ADD0}"/>
              </a:ext>
            </a:extLst>
          </p:cNvPr>
          <p:cNvSpPr/>
          <p:nvPr/>
        </p:nvSpPr>
        <p:spPr>
          <a:xfrm>
            <a:off x="774437" y="765107"/>
            <a:ext cx="10928578"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69D96ECE-CCAB-45F4-9148-87E370AE2F1D}"/>
              </a:ext>
            </a:extLst>
          </p:cNvPr>
          <p:cNvPicPr>
            <a:picLocks noChangeAspect="1"/>
          </p:cNvPicPr>
          <p:nvPr/>
        </p:nvPicPr>
        <p:blipFill>
          <a:blip r:embed="rId3"/>
          <a:stretch>
            <a:fillRect/>
          </a:stretch>
        </p:blipFill>
        <p:spPr>
          <a:xfrm>
            <a:off x="174939" y="338566"/>
            <a:ext cx="4770285" cy="1923990"/>
          </a:xfrm>
          <a:prstGeom prst="rect">
            <a:avLst/>
          </a:prstGeom>
        </p:spPr>
      </p:pic>
      <p:sp>
        <p:nvSpPr>
          <p:cNvPr id="5" name="Speech Bubble: Oval 4">
            <a:extLst>
              <a:ext uri="{FF2B5EF4-FFF2-40B4-BE49-F238E27FC236}">
                <a16:creationId xmlns:a16="http://schemas.microsoft.com/office/drawing/2014/main" id="{24094400-3FB8-44D1-8E04-9D8D6167BC94}"/>
              </a:ext>
            </a:extLst>
          </p:cNvPr>
          <p:cNvSpPr/>
          <p:nvPr/>
        </p:nvSpPr>
        <p:spPr>
          <a:xfrm>
            <a:off x="4521360" y="118378"/>
            <a:ext cx="7495701" cy="6611913"/>
          </a:xfrm>
          <a:prstGeom prst="wedgeEllipseCallout">
            <a:avLst>
              <a:gd name="adj1" fmla="val -57825"/>
              <a:gd name="adj2" fmla="val 11915"/>
            </a:avLst>
          </a:prstGeom>
          <a:solidFill>
            <a:srgbClr val="FFFF99"/>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b</a:t>
            </a:r>
          </a:p>
        </p:txBody>
      </p:sp>
      <p:sp>
        <p:nvSpPr>
          <p:cNvPr id="2" name="Title 1">
            <a:extLst>
              <a:ext uri="{FF2B5EF4-FFF2-40B4-BE49-F238E27FC236}">
                <a16:creationId xmlns:a16="http://schemas.microsoft.com/office/drawing/2014/main" id="{777E09AA-D8FB-488C-A82D-EC7479524092}"/>
              </a:ext>
            </a:extLst>
          </p:cNvPr>
          <p:cNvSpPr>
            <a:spLocks noGrp="1"/>
          </p:cNvSpPr>
          <p:nvPr>
            <p:ph type="title"/>
          </p:nvPr>
        </p:nvSpPr>
        <p:spPr>
          <a:xfrm>
            <a:off x="5113175" y="1539553"/>
            <a:ext cx="6393899" cy="4040154"/>
          </a:xfrm>
        </p:spPr>
        <p:txBody>
          <a:bodyPr>
            <a:noAutofit/>
          </a:bodyPr>
          <a:lstStyle/>
          <a:p>
            <a:pPr algn="ctr"/>
            <a:r>
              <a:rPr lang="en-US" sz="2700" dirty="0">
                <a:latin typeface="Calibri" panose="020F0502020204030204" pitchFamily="34" charset="0"/>
                <a:cs typeface="Calibri" panose="020F0502020204030204" pitchFamily="34" charset="0"/>
              </a:rPr>
              <a:t>Understanding that the Feast Day </a:t>
            </a:r>
            <a:br>
              <a:rPr lang="en-US" sz="2700" dirty="0">
                <a:latin typeface="Calibri" panose="020F0502020204030204" pitchFamily="34" charset="0"/>
                <a:cs typeface="Calibri" panose="020F0502020204030204" pitchFamily="34" charset="0"/>
              </a:rPr>
            </a:br>
            <a:r>
              <a:rPr lang="en-US" sz="2700" dirty="0">
                <a:latin typeface="Calibri" panose="020F0502020204030204" pitchFamily="34" charset="0"/>
                <a:cs typeface="Calibri" panose="020F0502020204030204" pitchFamily="34" charset="0"/>
              </a:rPr>
              <a:t>Laws prophesy of God’s plan for Salvation helps us to see that Salvation has three stages and that the third stage has not </a:t>
            </a:r>
            <a:br>
              <a:rPr lang="en-US" sz="2700" dirty="0">
                <a:latin typeface="Calibri" panose="020F0502020204030204" pitchFamily="34" charset="0"/>
                <a:cs typeface="Calibri" panose="020F0502020204030204" pitchFamily="34" charset="0"/>
              </a:rPr>
            </a:br>
            <a:r>
              <a:rPr lang="en-US" sz="2700" dirty="0">
                <a:latin typeface="Calibri" panose="020F0502020204030204" pitchFamily="34" charset="0"/>
                <a:cs typeface="Calibri" panose="020F0502020204030204" pitchFamily="34" charset="0"/>
              </a:rPr>
              <a:t>yet been fulfilled.</a:t>
            </a:r>
            <a:br>
              <a:rPr lang="en-US" sz="2700" dirty="0">
                <a:latin typeface="Calibri" panose="020F0502020204030204" pitchFamily="34" charset="0"/>
                <a:cs typeface="Calibri" panose="020F0502020204030204" pitchFamily="34" charset="0"/>
              </a:rPr>
            </a:br>
            <a:br>
              <a:rPr lang="en-US" sz="2000" dirty="0">
                <a:latin typeface="Calibri" panose="020F0502020204030204" pitchFamily="34" charset="0"/>
                <a:cs typeface="Calibri" panose="020F0502020204030204" pitchFamily="34" charset="0"/>
              </a:rPr>
            </a:br>
            <a:r>
              <a:rPr lang="en-US" sz="2700" dirty="0">
                <a:latin typeface="Calibri" panose="020F0502020204030204" pitchFamily="34" charset="0"/>
                <a:cs typeface="Calibri" panose="020F0502020204030204" pitchFamily="34" charset="0"/>
              </a:rPr>
              <a:t>To understand the full meaning of the fulfillment of the Feast of Tabernacles, we need to look deeper into the statutes associated with the Feast of Tabernacles </a:t>
            </a:r>
            <a:br>
              <a:rPr lang="en-US" sz="2700" dirty="0">
                <a:latin typeface="Calibri" panose="020F0502020204030204" pitchFamily="34" charset="0"/>
                <a:cs typeface="Calibri" panose="020F0502020204030204" pitchFamily="34" charset="0"/>
              </a:rPr>
            </a:br>
            <a:r>
              <a:rPr lang="en-US" sz="2700" dirty="0">
                <a:latin typeface="Calibri" panose="020F0502020204030204" pitchFamily="34" charset="0"/>
                <a:cs typeface="Calibri" panose="020F0502020204030204" pitchFamily="34" charset="0"/>
              </a:rPr>
              <a:t>as those statutes will prophesy </a:t>
            </a:r>
            <a:br>
              <a:rPr lang="en-US" sz="2700" dirty="0">
                <a:latin typeface="Calibri" panose="020F0502020204030204" pitchFamily="34" charset="0"/>
                <a:cs typeface="Calibri" panose="020F0502020204030204" pitchFamily="34" charset="0"/>
              </a:rPr>
            </a:br>
            <a:r>
              <a:rPr lang="en-US" sz="2700" dirty="0">
                <a:latin typeface="Calibri" panose="020F0502020204030204" pitchFamily="34" charset="0"/>
                <a:cs typeface="Calibri" panose="020F0502020204030204" pitchFamily="34" charset="0"/>
              </a:rPr>
              <a:t>of that meaning.</a:t>
            </a:r>
          </a:p>
        </p:txBody>
      </p:sp>
    </p:spTree>
    <p:extLst>
      <p:ext uri="{BB962C8B-B14F-4D97-AF65-F5344CB8AC3E}">
        <p14:creationId xmlns:p14="http://schemas.microsoft.com/office/powerpoint/2010/main" val="34848633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A0FF555-0D42-4689-9684-4DF2CE87967C}"/>
              </a:ext>
            </a:extLst>
          </p:cNvPr>
          <p:cNvSpPr>
            <a:spLocks noGrp="1"/>
          </p:cNvSpPr>
          <p:nvPr>
            <p:ph type="title"/>
          </p:nvPr>
        </p:nvSpPr>
        <p:spPr>
          <a:xfrm>
            <a:off x="369972" y="136526"/>
            <a:ext cx="4368602" cy="740791"/>
          </a:xfrm>
        </p:spPr>
        <p:txBody>
          <a:bodyPr anchor="b">
            <a:normAutofit fontScale="90000"/>
          </a:bodyPr>
          <a:lstStyle/>
          <a:p>
            <a:pPr>
              <a:lnSpc>
                <a:spcPct val="90000"/>
              </a:lnSpc>
            </a:pPr>
            <a:r>
              <a:rPr lang="en-US" sz="6100" dirty="0"/>
              <a:t>Conclusion</a:t>
            </a:r>
          </a:p>
        </p:txBody>
      </p:sp>
      <p:sp>
        <p:nvSpPr>
          <p:cNvPr id="17" name="Rectangle 6">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65093" y="2563839"/>
            <a:ext cx="3931920" cy="27432"/>
          </a:xfrm>
          <a:custGeom>
            <a:avLst/>
            <a:gdLst>
              <a:gd name="connsiteX0" fmla="*/ 0 w 3931920"/>
              <a:gd name="connsiteY0" fmla="*/ 0 h 27432"/>
              <a:gd name="connsiteX1" fmla="*/ 733958 w 3931920"/>
              <a:gd name="connsiteY1" fmla="*/ 0 h 27432"/>
              <a:gd name="connsiteX2" fmla="*/ 1428598 w 3931920"/>
              <a:gd name="connsiteY2" fmla="*/ 0 h 27432"/>
              <a:gd name="connsiteX3" fmla="*/ 2123237 w 3931920"/>
              <a:gd name="connsiteY3" fmla="*/ 0 h 27432"/>
              <a:gd name="connsiteX4" fmla="*/ 2660599 w 3931920"/>
              <a:gd name="connsiteY4" fmla="*/ 0 h 27432"/>
              <a:gd name="connsiteX5" fmla="*/ 3237281 w 3931920"/>
              <a:gd name="connsiteY5" fmla="*/ 0 h 27432"/>
              <a:gd name="connsiteX6" fmla="*/ 3931920 w 3931920"/>
              <a:gd name="connsiteY6" fmla="*/ 0 h 27432"/>
              <a:gd name="connsiteX7" fmla="*/ 3931920 w 3931920"/>
              <a:gd name="connsiteY7" fmla="*/ 27432 h 27432"/>
              <a:gd name="connsiteX8" fmla="*/ 3276600 w 3931920"/>
              <a:gd name="connsiteY8" fmla="*/ 27432 h 27432"/>
              <a:gd name="connsiteX9" fmla="*/ 2739238 w 3931920"/>
              <a:gd name="connsiteY9" fmla="*/ 27432 h 27432"/>
              <a:gd name="connsiteX10" fmla="*/ 2201875 w 3931920"/>
              <a:gd name="connsiteY10" fmla="*/ 27432 h 27432"/>
              <a:gd name="connsiteX11" fmla="*/ 1507236 w 3931920"/>
              <a:gd name="connsiteY11" fmla="*/ 27432 h 27432"/>
              <a:gd name="connsiteX12" fmla="*/ 930554 w 3931920"/>
              <a:gd name="connsiteY12" fmla="*/ 27432 h 27432"/>
              <a:gd name="connsiteX13" fmla="*/ 0 w 3931920"/>
              <a:gd name="connsiteY13" fmla="*/ 27432 h 27432"/>
              <a:gd name="connsiteX14" fmla="*/ 0 w 3931920"/>
              <a:gd name="connsiteY14"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1920" h="27432" fill="none" extrusionOk="0">
                <a:moveTo>
                  <a:pt x="0" y="0"/>
                </a:moveTo>
                <a:cubicBezTo>
                  <a:pt x="245351" y="16874"/>
                  <a:pt x="509174" y="13736"/>
                  <a:pt x="733958" y="0"/>
                </a:cubicBezTo>
                <a:cubicBezTo>
                  <a:pt x="958742" y="-13736"/>
                  <a:pt x="1245406" y="-17215"/>
                  <a:pt x="1428598" y="0"/>
                </a:cubicBezTo>
                <a:cubicBezTo>
                  <a:pt x="1611790" y="17215"/>
                  <a:pt x="1930525" y="20562"/>
                  <a:pt x="2123237" y="0"/>
                </a:cubicBezTo>
                <a:cubicBezTo>
                  <a:pt x="2315949" y="-20562"/>
                  <a:pt x="2485508" y="11332"/>
                  <a:pt x="2660599" y="0"/>
                </a:cubicBezTo>
                <a:cubicBezTo>
                  <a:pt x="2835690" y="-11332"/>
                  <a:pt x="3075198" y="-14809"/>
                  <a:pt x="3237281" y="0"/>
                </a:cubicBezTo>
                <a:cubicBezTo>
                  <a:pt x="3399364" y="14809"/>
                  <a:pt x="3745084" y="-4992"/>
                  <a:pt x="3931920" y="0"/>
                </a:cubicBezTo>
                <a:cubicBezTo>
                  <a:pt x="3930963" y="8431"/>
                  <a:pt x="3931571" y="14612"/>
                  <a:pt x="3931920" y="27432"/>
                </a:cubicBezTo>
                <a:cubicBezTo>
                  <a:pt x="3765435" y="40792"/>
                  <a:pt x="3452398" y="38703"/>
                  <a:pt x="3276600" y="27432"/>
                </a:cubicBezTo>
                <a:cubicBezTo>
                  <a:pt x="3100802" y="16161"/>
                  <a:pt x="2914889" y="26998"/>
                  <a:pt x="2739238" y="27432"/>
                </a:cubicBezTo>
                <a:cubicBezTo>
                  <a:pt x="2563587" y="27866"/>
                  <a:pt x="2395484" y="39154"/>
                  <a:pt x="2201875" y="27432"/>
                </a:cubicBezTo>
                <a:cubicBezTo>
                  <a:pt x="2008266" y="15710"/>
                  <a:pt x="1781367" y="4899"/>
                  <a:pt x="1507236" y="27432"/>
                </a:cubicBezTo>
                <a:cubicBezTo>
                  <a:pt x="1233105" y="49965"/>
                  <a:pt x="1075495" y="47542"/>
                  <a:pt x="930554" y="27432"/>
                </a:cubicBezTo>
                <a:cubicBezTo>
                  <a:pt x="785613" y="7322"/>
                  <a:pt x="268930" y="30433"/>
                  <a:pt x="0" y="27432"/>
                </a:cubicBezTo>
                <a:cubicBezTo>
                  <a:pt x="226" y="18208"/>
                  <a:pt x="-648" y="12891"/>
                  <a:pt x="0" y="0"/>
                </a:cubicBezTo>
                <a:close/>
              </a:path>
              <a:path w="3931920" h="27432" stroke="0" extrusionOk="0">
                <a:moveTo>
                  <a:pt x="0" y="0"/>
                </a:moveTo>
                <a:cubicBezTo>
                  <a:pt x="278269" y="4786"/>
                  <a:pt x="349028" y="-10422"/>
                  <a:pt x="616001" y="0"/>
                </a:cubicBezTo>
                <a:cubicBezTo>
                  <a:pt x="882974" y="10422"/>
                  <a:pt x="931617" y="-15515"/>
                  <a:pt x="1153363" y="0"/>
                </a:cubicBezTo>
                <a:cubicBezTo>
                  <a:pt x="1375109" y="15515"/>
                  <a:pt x="1704089" y="-3631"/>
                  <a:pt x="1887322" y="0"/>
                </a:cubicBezTo>
                <a:cubicBezTo>
                  <a:pt x="2070555" y="3631"/>
                  <a:pt x="2344155" y="2213"/>
                  <a:pt x="2503322" y="0"/>
                </a:cubicBezTo>
                <a:cubicBezTo>
                  <a:pt x="2662489" y="-2213"/>
                  <a:pt x="2976859" y="26691"/>
                  <a:pt x="3119323" y="0"/>
                </a:cubicBezTo>
                <a:cubicBezTo>
                  <a:pt x="3261787" y="-26691"/>
                  <a:pt x="3588171" y="-28651"/>
                  <a:pt x="3931920" y="0"/>
                </a:cubicBezTo>
                <a:cubicBezTo>
                  <a:pt x="3930565" y="9524"/>
                  <a:pt x="3930718" y="13975"/>
                  <a:pt x="3931920" y="27432"/>
                </a:cubicBezTo>
                <a:cubicBezTo>
                  <a:pt x="3664329" y="4021"/>
                  <a:pt x="3437686" y="14511"/>
                  <a:pt x="3276600" y="27432"/>
                </a:cubicBezTo>
                <a:cubicBezTo>
                  <a:pt x="3115514" y="40353"/>
                  <a:pt x="2913592" y="48967"/>
                  <a:pt x="2739238" y="27432"/>
                </a:cubicBezTo>
                <a:cubicBezTo>
                  <a:pt x="2564884" y="5897"/>
                  <a:pt x="2294049" y="39820"/>
                  <a:pt x="2083918" y="27432"/>
                </a:cubicBezTo>
                <a:cubicBezTo>
                  <a:pt x="1873787" y="15044"/>
                  <a:pt x="1718903" y="21388"/>
                  <a:pt x="1428598" y="27432"/>
                </a:cubicBezTo>
                <a:cubicBezTo>
                  <a:pt x="1138293" y="33476"/>
                  <a:pt x="952209" y="50441"/>
                  <a:pt x="812597" y="27432"/>
                </a:cubicBezTo>
                <a:cubicBezTo>
                  <a:pt x="672985" y="4423"/>
                  <a:pt x="305800" y="28240"/>
                  <a:pt x="0" y="27432"/>
                </a:cubicBezTo>
                <a:cubicBezTo>
                  <a:pt x="-800" y="16780"/>
                  <a:pt x="-583" y="12910"/>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A picture containing food&#10;&#10;Description automatically generated">
            <a:extLst>
              <a:ext uri="{FF2B5EF4-FFF2-40B4-BE49-F238E27FC236}">
                <a16:creationId xmlns:a16="http://schemas.microsoft.com/office/drawing/2014/main" id="{89AFBB99-1833-4BEE-AFDC-9A7B42228962}"/>
              </a:ext>
            </a:extLst>
          </p:cNvPr>
          <p:cNvPicPr>
            <a:picLocks noChangeAspect="1"/>
          </p:cNvPicPr>
          <p:nvPr/>
        </p:nvPicPr>
        <p:blipFill rotWithShape="1">
          <a:blip r:embed="rId2"/>
          <a:srcRect l="6593" t="349" r="8415"/>
          <a:stretch/>
        </p:blipFill>
        <p:spPr>
          <a:xfrm>
            <a:off x="4478694" y="0"/>
            <a:ext cx="7711783" cy="6857999"/>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4" name="Slide Number Placeholder 3">
            <a:extLst>
              <a:ext uri="{FF2B5EF4-FFF2-40B4-BE49-F238E27FC236}">
                <a16:creationId xmlns:a16="http://schemas.microsoft.com/office/drawing/2014/main" id="{05080771-61FE-4390-8D7F-56317C70782B}"/>
              </a:ext>
            </a:extLst>
          </p:cNvPr>
          <p:cNvSpPr>
            <a:spLocks noGrp="1"/>
          </p:cNvSpPr>
          <p:nvPr>
            <p:ph type="sldNum" sz="quarter" idx="12"/>
          </p:nvPr>
        </p:nvSpPr>
        <p:spPr>
          <a:xfrm>
            <a:off x="10411012" y="6356350"/>
            <a:ext cx="942788" cy="365125"/>
          </a:xfrm>
        </p:spPr>
        <p:txBody>
          <a:bodyPr>
            <a:normAutofit/>
          </a:bodyPr>
          <a:lstStyle/>
          <a:p>
            <a:pPr>
              <a:spcAft>
                <a:spcPts val="600"/>
              </a:spcAft>
            </a:pPr>
            <a:fld id="{20926163-E7C4-4106-B7C7-FA295E06D549}" type="slidenum">
              <a:rPr lang="en-US" smtClean="0">
                <a:solidFill>
                  <a:srgbClr val="FBF9F6"/>
                </a:solidFill>
              </a:rPr>
              <a:pPr>
                <a:spcAft>
                  <a:spcPts val="600"/>
                </a:spcAft>
              </a:pPr>
              <a:t>85</a:t>
            </a:fld>
            <a:endParaRPr lang="en-US">
              <a:solidFill>
                <a:srgbClr val="FBF9F6"/>
              </a:solidFill>
            </a:endParaRPr>
          </a:p>
        </p:txBody>
      </p:sp>
      <p:sp>
        <p:nvSpPr>
          <p:cNvPr id="6" name="TextBox 5">
            <a:extLst>
              <a:ext uri="{FF2B5EF4-FFF2-40B4-BE49-F238E27FC236}">
                <a16:creationId xmlns:a16="http://schemas.microsoft.com/office/drawing/2014/main" id="{0859DEDA-0194-4CB0-A1B8-34E5CBF5E621}"/>
              </a:ext>
            </a:extLst>
          </p:cNvPr>
          <p:cNvSpPr txBox="1"/>
          <p:nvPr/>
        </p:nvSpPr>
        <p:spPr>
          <a:xfrm>
            <a:off x="6472829" y="697338"/>
            <a:ext cx="3723512" cy="707886"/>
          </a:xfrm>
          <a:prstGeom prst="rect">
            <a:avLst/>
          </a:prstGeom>
          <a:noFill/>
        </p:spPr>
        <p:txBody>
          <a:bodyPr wrap="square" rtlCol="0">
            <a:spAutoFit/>
          </a:bodyPr>
          <a:lstStyle/>
          <a:p>
            <a:pPr algn="ctr">
              <a:spcAft>
                <a:spcPts val="600"/>
              </a:spcAft>
            </a:pPr>
            <a:r>
              <a:rPr lang="en-US" sz="20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Tabernacles has not yet </a:t>
            </a:r>
            <a:br>
              <a:rPr lang="en-US" sz="20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sz="20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been fulfilled</a:t>
            </a:r>
          </a:p>
        </p:txBody>
      </p:sp>
      <p:sp>
        <p:nvSpPr>
          <p:cNvPr id="10" name="Rectangle 9">
            <a:extLst>
              <a:ext uri="{FF2B5EF4-FFF2-40B4-BE49-F238E27FC236}">
                <a16:creationId xmlns:a16="http://schemas.microsoft.com/office/drawing/2014/main" id="{C4A48EB9-1190-42A1-9E6F-5E77396E145C}"/>
              </a:ext>
            </a:extLst>
          </p:cNvPr>
          <p:cNvSpPr/>
          <p:nvPr/>
        </p:nvSpPr>
        <p:spPr>
          <a:xfrm>
            <a:off x="9941339" y="807345"/>
            <a:ext cx="517450" cy="444094"/>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C592BD-5685-4912-A53B-E5B47533B6BF}"/>
              </a:ext>
            </a:extLst>
          </p:cNvPr>
          <p:cNvSpPr/>
          <p:nvPr/>
        </p:nvSpPr>
        <p:spPr>
          <a:xfrm>
            <a:off x="435720" y="2386637"/>
            <a:ext cx="4243589"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201378E0-C9C4-44F1-B6BB-3B9B48674818}"/>
              </a:ext>
            </a:extLst>
          </p:cNvPr>
          <p:cNvSpPr>
            <a:spLocks noGrp="1"/>
          </p:cNvSpPr>
          <p:nvPr>
            <p:ph idx="1"/>
          </p:nvPr>
        </p:nvSpPr>
        <p:spPr>
          <a:xfrm>
            <a:off x="138544" y="905069"/>
            <a:ext cx="4459924" cy="5816405"/>
          </a:xfrm>
        </p:spPr>
        <p:txBody>
          <a:bodyPr>
            <a:normAutofit lnSpcReduction="10000"/>
          </a:bodyPr>
          <a:lstStyle/>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the laws of God have been around from the beginning and not added at Mt Sinai and</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the law covenant was added because of transgressions of the laws which already existed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grace is part of the law and not a replacement for the law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the law covenant defined patterns that would be fulfilled by Jesus and thus be a schoolmaster to reveal Christ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Jesus fulfilled the law to confirm its prophetic nature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the feast days set a prophetic pattern for divine salvation being fulfilled in the earth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Passover and Pentecost have already been divinely fulfilled at a corporate level in the earth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THEN why wouldn’t we expect Tabernacles to be fulfilled?</a:t>
            </a:r>
          </a:p>
          <a:p>
            <a:pPr>
              <a:lnSpc>
                <a:spcPct val="100000"/>
              </a:lnSpc>
            </a:pPr>
            <a:endParaRPr lang="en-US" sz="1800" dirty="0"/>
          </a:p>
        </p:txBody>
      </p:sp>
      <p:sp>
        <p:nvSpPr>
          <p:cNvPr id="12" name="TextBox 11">
            <a:extLst>
              <a:ext uri="{FF2B5EF4-FFF2-40B4-BE49-F238E27FC236}">
                <a16:creationId xmlns:a16="http://schemas.microsoft.com/office/drawing/2014/main" id="{4628400B-4649-4C2C-BB08-F03B8AA1464A}"/>
              </a:ext>
            </a:extLst>
          </p:cNvPr>
          <p:cNvSpPr txBox="1"/>
          <p:nvPr/>
        </p:nvSpPr>
        <p:spPr>
          <a:xfrm>
            <a:off x="4450550" y="1107797"/>
            <a:ext cx="576048" cy="369332"/>
          </a:xfrm>
          <a:prstGeom prst="rect">
            <a:avLst/>
          </a:prstGeom>
          <a:noFill/>
        </p:spPr>
        <p:txBody>
          <a:bodyPr wrap="square" rtlCol="0">
            <a:spAutoFit/>
          </a:bodyPr>
          <a:lstStyle/>
          <a:p>
            <a:r>
              <a:rPr lang="en-US" b="1" dirty="0">
                <a:latin typeface="Calibri Light" panose="020F0302020204030204" pitchFamily="34" charset="0"/>
                <a:cs typeface="Times New Roman" panose="02020603050405020304" pitchFamily="18" charset="0"/>
              </a:rPr>
              <a:t>. . . </a:t>
            </a:r>
          </a:p>
        </p:txBody>
      </p:sp>
    </p:spTree>
    <p:extLst>
      <p:ext uri="{BB962C8B-B14F-4D97-AF65-F5344CB8AC3E}">
        <p14:creationId xmlns:p14="http://schemas.microsoft.com/office/powerpoint/2010/main" val="323564054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0FF555-0D42-4689-9684-4DF2CE87967C}"/>
              </a:ext>
            </a:extLst>
          </p:cNvPr>
          <p:cNvSpPr>
            <a:spLocks noGrp="1"/>
          </p:cNvSpPr>
          <p:nvPr>
            <p:ph type="title"/>
          </p:nvPr>
        </p:nvSpPr>
        <p:spPr>
          <a:xfrm>
            <a:off x="577573" y="288601"/>
            <a:ext cx="4368602" cy="740791"/>
          </a:xfrm>
        </p:spPr>
        <p:txBody>
          <a:bodyPr anchor="b">
            <a:normAutofit fontScale="90000"/>
          </a:bodyPr>
          <a:lstStyle/>
          <a:p>
            <a:pPr>
              <a:lnSpc>
                <a:spcPct val="90000"/>
              </a:lnSpc>
            </a:pPr>
            <a:r>
              <a:rPr lang="en-US" sz="6100" dirty="0"/>
              <a:t>Conclusion</a:t>
            </a:r>
          </a:p>
        </p:txBody>
      </p:sp>
      <p:pic>
        <p:nvPicPr>
          <p:cNvPr id="8" name="Picture 7" descr="A picture containing food&#10;&#10;Description automatically generated">
            <a:extLst>
              <a:ext uri="{FF2B5EF4-FFF2-40B4-BE49-F238E27FC236}">
                <a16:creationId xmlns:a16="http://schemas.microsoft.com/office/drawing/2014/main" id="{89AFBB99-1833-4BEE-AFDC-9A7B42228962}"/>
              </a:ext>
            </a:extLst>
          </p:cNvPr>
          <p:cNvPicPr>
            <a:picLocks noChangeAspect="1"/>
          </p:cNvPicPr>
          <p:nvPr/>
        </p:nvPicPr>
        <p:blipFill rotWithShape="1">
          <a:blip r:embed="rId2"/>
          <a:srcRect l="6593" t="349" r="8415"/>
          <a:stretch/>
        </p:blipFill>
        <p:spPr>
          <a:xfrm>
            <a:off x="4478694" y="0"/>
            <a:ext cx="7711783" cy="6857999"/>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4" name="Slide Number Placeholder 3">
            <a:extLst>
              <a:ext uri="{FF2B5EF4-FFF2-40B4-BE49-F238E27FC236}">
                <a16:creationId xmlns:a16="http://schemas.microsoft.com/office/drawing/2014/main" id="{05080771-61FE-4390-8D7F-56317C70782B}"/>
              </a:ext>
            </a:extLst>
          </p:cNvPr>
          <p:cNvSpPr>
            <a:spLocks noGrp="1"/>
          </p:cNvSpPr>
          <p:nvPr>
            <p:ph type="sldNum" sz="quarter" idx="12"/>
          </p:nvPr>
        </p:nvSpPr>
        <p:spPr>
          <a:xfrm>
            <a:off x="10411012" y="6356350"/>
            <a:ext cx="942788" cy="365125"/>
          </a:xfrm>
        </p:spPr>
        <p:txBody>
          <a:bodyPr>
            <a:normAutofit/>
          </a:bodyPr>
          <a:lstStyle/>
          <a:p>
            <a:pPr>
              <a:spcAft>
                <a:spcPts val="600"/>
              </a:spcAft>
            </a:pPr>
            <a:fld id="{20926163-E7C4-4106-B7C7-FA295E06D549}" type="slidenum">
              <a:rPr lang="en-US" smtClean="0">
                <a:solidFill>
                  <a:srgbClr val="FBF9F6"/>
                </a:solidFill>
              </a:rPr>
              <a:pPr>
                <a:spcAft>
                  <a:spcPts val="600"/>
                </a:spcAft>
              </a:pPr>
              <a:t>86</a:t>
            </a:fld>
            <a:endParaRPr lang="en-US">
              <a:solidFill>
                <a:srgbClr val="FBF9F6"/>
              </a:solidFill>
            </a:endParaRPr>
          </a:p>
        </p:txBody>
      </p:sp>
      <p:sp>
        <p:nvSpPr>
          <p:cNvPr id="6" name="TextBox 5">
            <a:extLst>
              <a:ext uri="{FF2B5EF4-FFF2-40B4-BE49-F238E27FC236}">
                <a16:creationId xmlns:a16="http://schemas.microsoft.com/office/drawing/2014/main" id="{0859DEDA-0194-4CB0-A1B8-34E5CBF5E621}"/>
              </a:ext>
            </a:extLst>
          </p:cNvPr>
          <p:cNvSpPr txBox="1"/>
          <p:nvPr/>
        </p:nvSpPr>
        <p:spPr>
          <a:xfrm>
            <a:off x="6472829" y="697338"/>
            <a:ext cx="3723512" cy="707886"/>
          </a:xfrm>
          <a:prstGeom prst="rect">
            <a:avLst/>
          </a:prstGeom>
          <a:noFill/>
        </p:spPr>
        <p:txBody>
          <a:bodyPr wrap="square" rtlCol="0">
            <a:spAutoFit/>
          </a:bodyPr>
          <a:lstStyle/>
          <a:p>
            <a:pPr algn="ctr">
              <a:spcAft>
                <a:spcPts val="600"/>
              </a:spcAft>
            </a:pPr>
            <a:r>
              <a:rPr lang="en-US" sz="20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Tabernacles has not yet </a:t>
            </a:r>
            <a:br>
              <a:rPr lang="en-US" sz="20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sz="2000" b="1"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been fulfilled</a:t>
            </a:r>
          </a:p>
        </p:txBody>
      </p:sp>
      <p:sp>
        <p:nvSpPr>
          <p:cNvPr id="10" name="Rectangle 9">
            <a:extLst>
              <a:ext uri="{FF2B5EF4-FFF2-40B4-BE49-F238E27FC236}">
                <a16:creationId xmlns:a16="http://schemas.microsoft.com/office/drawing/2014/main" id="{C4A48EB9-1190-42A1-9E6F-5E77396E145C}"/>
              </a:ext>
            </a:extLst>
          </p:cNvPr>
          <p:cNvSpPr/>
          <p:nvPr/>
        </p:nvSpPr>
        <p:spPr>
          <a:xfrm>
            <a:off x="9941339" y="807345"/>
            <a:ext cx="517450" cy="444094"/>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C592BD-5685-4912-A53B-E5B47533B6BF}"/>
              </a:ext>
            </a:extLst>
          </p:cNvPr>
          <p:cNvSpPr/>
          <p:nvPr/>
        </p:nvSpPr>
        <p:spPr>
          <a:xfrm>
            <a:off x="435720" y="2386637"/>
            <a:ext cx="4243589" cy="3454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4628400B-4649-4C2C-BB08-F03B8AA1464A}"/>
              </a:ext>
            </a:extLst>
          </p:cNvPr>
          <p:cNvSpPr txBox="1"/>
          <p:nvPr/>
        </p:nvSpPr>
        <p:spPr>
          <a:xfrm>
            <a:off x="4450550" y="1107797"/>
            <a:ext cx="576048" cy="369332"/>
          </a:xfrm>
          <a:prstGeom prst="rect">
            <a:avLst/>
          </a:prstGeom>
          <a:noFill/>
        </p:spPr>
        <p:txBody>
          <a:bodyPr wrap="square" rtlCol="0">
            <a:spAutoFit/>
          </a:bodyPr>
          <a:lstStyle/>
          <a:p>
            <a:r>
              <a:rPr lang="en-US" b="1" dirty="0">
                <a:latin typeface="Calibri Light" panose="020F0302020204030204" pitchFamily="34" charset="0"/>
                <a:cs typeface="Times New Roman" panose="02020603050405020304" pitchFamily="18" charset="0"/>
              </a:rPr>
              <a:t>. . . </a:t>
            </a:r>
          </a:p>
        </p:txBody>
      </p:sp>
      <p:sp>
        <p:nvSpPr>
          <p:cNvPr id="13" name="Rectangle 12">
            <a:extLst>
              <a:ext uri="{FF2B5EF4-FFF2-40B4-BE49-F238E27FC236}">
                <a16:creationId xmlns:a16="http://schemas.microsoft.com/office/drawing/2014/main" id="{F0BFCC13-2F9C-400C-A4FE-01737DE183C8}"/>
              </a:ext>
            </a:extLst>
          </p:cNvPr>
          <p:cNvSpPr/>
          <p:nvPr/>
        </p:nvSpPr>
        <p:spPr>
          <a:xfrm>
            <a:off x="5083081" y="4193461"/>
            <a:ext cx="6607279" cy="2128479"/>
          </a:xfrm>
          <a:prstGeom prst="rect">
            <a:avLst/>
          </a:prstGeom>
          <a:solidFill>
            <a:srgbClr val="D0AA7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F226F425-6074-4D1A-9400-CFA110C5D9ED}"/>
              </a:ext>
            </a:extLst>
          </p:cNvPr>
          <p:cNvGrpSpPr/>
          <p:nvPr/>
        </p:nvGrpSpPr>
        <p:grpSpPr>
          <a:xfrm>
            <a:off x="5117694" y="4089483"/>
            <a:ext cx="6582294" cy="2342734"/>
            <a:chOff x="5117694" y="4089483"/>
            <a:chExt cx="6582294" cy="2342734"/>
          </a:xfrm>
        </p:grpSpPr>
        <p:sp>
          <p:nvSpPr>
            <p:cNvPr id="18" name="TextBox 17">
              <a:extLst>
                <a:ext uri="{FF2B5EF4-FFF2-40B4-BE49-F238E27FC236}">
                  <a16:creationId xmlns:a16="http://schemas.microsoft.com/office/drawing/2014/main" id="{DF2DC56E-2BFA-43DC-9FCD-9A74879A7661}"/>
                </a:ext>
              </a:extLst>
            </p:cNvPr>
            <p:cNvSpPr txBox="1"/>
            <p:nvPr/>
          </p:nvSpPr>
          <p:spPr>
            <a:xfrm>
              <a:off x="5161934" y="4123893"/>
              <a:ext cx="6538054" cy="2308324"/>
            </a:xfrm>
            <a:prstGeom prst="rect">
              <a:avLst/>
            </a:prstGeom>
            <a:noFill/>
          </p:spPr>
          <p:txBody>
            <a:bodyPr wrap="square" rtlCol="0">
              <a:spAutoFit/>
            </a:bodyPr>
            <a:lstStyle/>
            <a:p>
              <a:pPr algn="ctr">
                <a:spcAft>
                  <a:spcPts val="600"/>
                </a:spcAft>
              </a:pPr>
              <a:r>
                <a:rPr lang="en-US" sz="3600" b="1" dirty="0">
                  <a:solidFill>
                    <a:srgbClr val="A1805A"/>
                  </a:solidFill>
                  <a:latin typeface="Calibri" panose="020F0502020204030204" pitchFamily="34" charset="0"/>
                  <a:cs typeface="Calibri" panose="020F0502020204030204" pitchFamily="34" charset="0"/>
                </a:rPr>
                <a:t>We need to be teaching believers about the manifestation of God’s Kingdom in the fulfillment of the Feast of Tabernacles</a:t>
              </a:r>
            </a:p>
          </p:txBody>
        </p:sp>
        <p:sp>
          <p:nvSpPr>
            <p:cNvPr id="19" name="TextBox 18">
              <a:extLst>
                <a:ext uri="{FF2B5EF4-FFF2-40B4-BE49-F238E27FC236}">
                  <a16:creationId xmlns:a16="http://schemas.microsoft.com/office/drawing/2014/main" id="{91576CA7-47AD-4950-8451-A783A89BCFD1}"/>
                </a:ext>
              </a:extLst>
            </p:cNvPr>
            <p:cNvSpPr txBox="1"/>
            <p:nvPr/>
          </p:nvSpPr>
          <p:spPr>
            <a:xfrm>
              <a:off x="5117694" y="4089483"/>
              <a:ext cx="6538054" cy="2308324"/>
            </a:xfrm>
            <a:prstGeom prst="rect">
              <a:avLst/>
            </a:prstGeom>
            <a:noFill/>
          </p:spPr>
          <p:txBody>
            <a:bodyPr wrap="square" rtlCol="0">
              <a:spAutoFit/>
            </a:bodyPr>
            <a:lstStyle/>
            <a:p>
              <a:pPr algn="ctr">
                <a:spcAft>
                  <a:spcPts val="600"/>
                </a:spcAft>
              </a:pPr>
              <a:r>
                <a:rPr lang="en-US" sz="3600" b="1" dirty="0">
                  <a:latin typeface="Calibri" panose="020F0502020204030204" pitchFamily="34" charset="0"/>
                  <a:cs typeface="Calibri" panose="020F0502020204030204" pitchFamily="34" charset="0"/>
                </a:rPr>
                <a:t>We need to be teaching believers about the manifestation of God’s Kingdom in the fulfillment of the Feast of Tabernacles</a:t>
              </a:r>
            </a:p>
          </p:txBody>
        </p:sp>
      </p:grpSp>
      <p:sp>
        <p:nvSpPr>
          <p:cNvPr id="14" name="Freeform: Shape 13">
            <a:extLst>
              <a:ext uri="{FF2B5EF4-FFF2-40B4-BE49-F238E27FC236}">
                <a16:creationId xmlns:a16="http://schemas.microsoft.com/office/drawing/2014/main" id="{B8A8FEC2-5BE0-48D2-989E-AC1F4A5D5594}"/>
              </a:ext>
            </a:extLst>
          </p:cNvPr>
          <p:cNvSpPr/>
          <p:nvPr/>
        </p:nvSpPr>
        <p:spPr>
          <a:xfrm>
            <a:off x="707921" y="914377"/>
            <a:ext cx="4494234" cy="206500"/>
          </a:xfrm>
          <a:custGeom>
            <a:avLst/>
            <a:gdLst>
              <a:gd name="connsiteX0" fmla="*/ 4493342 w 4494234"/>
              <a:gd name="connsiteY0" fmla="*/ 9855 h 206500"/>
              <a:gd name="connsiteX1" fmla="*/ 4444181 w 4494234"/>
              <a:gd name="connsiteY1" fmla="*/ 206500 h 206500"/>
              <a:gd name="connsiteX2" fmla="*/ 0 w 4494234"/>
              <a:gd name="connsiteY2" fmla="*/ 186836 h 206500"/>
              <a:gd name="connsiteX3" fmla="*/ 49162 w 4494234"/>
              <a:gd name="connsiteY3" fmla="*/ 39352 h 206500"/>
              <a:gd name="connsiteX4" fmla="*/ 816078 w 4494234"/>
              <a:gd name="connsiteY4" fmla="*/ 23 h 206500"/>
              <a:gd name="connsiteX5" fmla="*/ 4247536 w 4494234"/>
              <a:gd name="connsiteY5" fmla="*/ 23 h 206500"/>
              <a:gd name="connsiteX6" fmla="*/ 4483510 w 4494234"/>
              <a:gd name="connsiteY6" fmla="*/ 19688 h 206500"/>
              <a:gd name="connsiteX7" fmla="*/ 4493342 w 4494234"/>
              <a:gd name="connsiteY7" fmla="*/ 9855 h 20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4234" h="206500">
                <a:moveTo>
                  <a:pt x="4493342" y="9855"/>
                </a:moveTo>
                <a:lnTo>
                  <a:pt x="4444181" y="206500"/>
                </a:lnTo>
                <a:lnTo>
                  <a:pt x="0" y="186836"/>
                </a:lnTo>
                <a:lnTo>
                  <a:pt x="49162" y="39352"/>
                </a:lnTo>
                <a:lnTo>
                  <a:pt x="816078" y="23"/>
                </a:lnTo>
                <a:lnTo>
                  <a:pt x="4247536" y="23"/>
                </a:lnTo>
                <a:cubicBezTo>
                  <a:pt x="4345071" y="4667"/>
                  <a:pt x="4406590" y="-11081"/>
                  <a:pt x="4483510" y="19688"/>
                </a:cubicBezTo>
                <a:cubicBezTo>
                  <a:pt x="4490314" y="22410"/>
                  <a:pt x="4496619" y="26243"/>
                  <a:pt x="4493342" y="985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201378E0-C9C4-44F1-B6BB-3B9B48674818}"/>
              </a:ext>
            </a:extLst>
          </p:cNvPr>
          <p:cNvSpPr>
            <a:spLocks noGrp="1"/>
          </p:cNvSpPr>
          <p:nvPr>
            <p:ph idx="1"/>
          </p:nvPr>
        </p:nvSpPr>
        <p:spPr>
          <a:xfrm>
            <a:off x="138544" y="905069"/>
            <a:ext cx="4459924" cy="5816405"/>
          </a:xfrm>
        </p:spPr>
        <p:txBody>
          <a:bodyPr>
            <a:normAutofit lnSpcReduction="10000"/>
          </a:bodyPr>
          <a:lstStyle/>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the laws of God have been around from the beginning and not added at Mt Sinai and</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the law covenant was added because of transgressions of the laws which already existed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grace is part of the law and not a replacement for the law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the law covenant defined patterns that would be fulfilled by Jesus and thus be a schoolmaster to reveal Christ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Jesus fulfilled the law to confirm its prophetic nature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the feast days set a prophetic pattern for divine salvation being fulfilled in the earth and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If Passover and Pentecost have already been divinely fulfilled at a corporate level in the earth . . .</a:t>
            </a:r>
          </a:p>
          <a:p>
            <a:pPr marR="0">
              <a:lnSpc>
                <a:spcPct val="100000"/>
              </a:lnSpc>
              <a:spcBef>
                <a:spcPts val="600"/>
              </a:spcBef>
              <a:spcAft>
                <a:spcPts val="0"/>
              </a:spcAft>
            </a:pPr>
            <a:r>
              <a:rPr lang="en-US" sz="1800" b="1" dirty="0">
                <a:effectLst/>
                <a:latin typeface="Calibri Light" panose="020F0302020204030204" pitchFamily="34" charset="0"/>
                <a:ea typeface="Times New Roman" panose="02020603050405020304" pitchFamily="18" charset="0"/>
                <a:cs typeface="Times New Roman" panose="02020603050405020304" pitchFamily="18" charset="0"/>
              </a:rPr>
              <a:t>THEN why wouldn’t we expect Tabernacles to be fulfilled?</a:t>
            </a:r>
          </a:p>
          <a:p>
            <a:pPr>
              <a:lnSpc>
                <a:spcPct val="100000"/>
              </a:lnSpc>
            </a:pPr>
            <a:endParaRPr lang="en-US" sz="1800" dirty="0"/>
          </a:p>
        </p:txBody>
      </p:sp>
    </p:spTree>
    <p:extLst>
      <p:ext uri="{BB962C8B-B14F-4D97-AF65-F5344CB8AC3E}">
        <p14:creationId xmlns:p14="http://schemas.microsoft.com/office/powerpoint/2010/main" val="110998524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2C61293E-6EBE-43EF-A52C-9BEBFD7679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287C94C-2F16-4265-BFB0-5C292A32FFB1}"/>
              </a:ext>
            </a:extLst>
          </p:cNvPr>
          <p:cNvSpPr>
            <a:spLocks noGrp="1"/>
          </p:cNvSpPr>
          <p:nvPr>
            <p:ph type="title"/>
          </p:nvPr>
        </p:nvSpPr>
        <p:spPr>
          <a:xfrm>
            <a:off x="5297762" y="329184"/>
            <a:ext cx="6251110" cy="1783080"/>
          </a:xfrm>
        </p:spPr>
        <p:txBody>
          <a:bodyPr anchor="b">
            <a:normAutofit fontScale="90000"/>
          </a:bodyPr>
          <a:lstStyle/>
          <a:p>
            <a:pPr>
              <a:lnSpc>
                <a:spcPct val="90000"/>
              </a:lnSpc>
            </a:pPr>
            <a:r>
              <a:rPr lang="en-US" dirty="0"/>
              <a:t>Working Toward Publishing this material as a teaching tool  that:</a:t>
            </a:r>
          </a:p>
        </p:txBody>
      </p:sp>
      <p:sp>
        <p:nvSpPr>
          <p:cNvPr id="73" name="Rectangle 6">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12862" y="2395728"/>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rgbClr val="C34D82"/>
          </a:solidFill>
          <a:ln w="38100" cap="rnd">
            <a:solidFill>
              <a:srgbClr val="C34D8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352E8841-2018-4ABB-8C94-C45B322EE6B5}"/>
              </a:ext>
            </a:extLst>
          </p:cNvPr>
          <p:cNvSpPr>
            <a:spLocks noGrp="1"/>
          </p:cNvSpPr>
          <p:nvPr>
            <p:ph type="sldNum" sz="quarter" idx="12"/>
          </p:nvPr>
        </p:nvSpPr>
        <p:spPr>
          <a:xfrm>
            <a:off x="10186416" y="6356350"/>
            <a:ext cx="1371600" cy="365125"/>
          </a:xfrm>
        </p:spPr>
        <p:txBody>
          <a:bodyPr>
            <a:normAutofit/>
          </a:bodyPr>
          <a:lstStyle/>
          <a:p>
            <a:pPr>
              <a:spcAft>
                <a:spcPts val="600"/>
              </a:spcAft>
            </a:pPr>
            <a:fld id="{20926163-E7C4-4106-B7C7-FA295E06D549}" type="slidenum">
              <a:rPr lang="en-US" smtClean="0"/>
              <a:pPr>
                <a:spcAft>
                  <a:spcPts val="600"/>
                </a:spcAft>
              </a:pPr>
              <a:t>87</a:t>
            </a:fld>
            <a:endParaRPr lang="en-US"/>
          </a:p>
        </p:txBody>
      </p:sp>
      <p:pic>
        <p:nvPicPr>
          <p:cNvPr id="1026" name="Picture 2" descr="Paperback - Wikipedia">
            <a:extLst>
              <a:ext uri="{FF2B5EF4-FFF2-40B4-BE49-F238E27FC236}">
                <a16:creationId xmlns:a16="http://schemas.microsoft.com/office/drawing/2014/main" id="{552E5DCF-15FB-469D-805A-F06B065B090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8139" r="13950"/>
          <a:stretch/>
        </p:blipFill>
        <p:spPr bwMode="auto">
          <a:xfrm>
            <a:off x="0" y="1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pic>
        <p:nvPicPr>
          <p:cNvPr id="9" name="Picture 8" descr="A bright light at night time&#10;&#10;Description automatically generated">
            <a:extLst>
              <a:ext uri="{FF2B5EF4-FFF2-40B4-BE49-F238E27FC236}">
                <a16:creationId xmlns:a16="http://schemas.microsoft.com/office/drawing/2014/main" id="{428C6204-4809-4A70-A328-A0E40793BE1B}"/>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5"/>
          <a:srcRect r="1" b="285"/>
          <a:stretch/>
        </p:blipFill>
        <p:spPr>
          <a:xfrm rot="6393532">
            <a:off x="106283" y="1632789"/>
            <a:ext cx="4479063" cy="3019499"/>
          </a:xfrm>
          <a:prstGeom prst="rect">
            <a:avLst/>
          </a:prstGeom>
        </p:spPr>
      </p:pic>
      <p:sp>
        <p:nvSpPr>
          <p:cNvPr id="5" name="TextBox 4">
            <a:extLst>
              <a:ext uri="{FF2B5EF4-FFF2-40B4-BE49-F238E27FC236}">
                <a16:creationId xmlns:a16="http://schemas.microsoft.com/office/drawing/2014/main" id="{41B36C5F-4859-4D82-9488-7A1EA8C7D646}"/>
              </a:ext>
            </a:extLst>
          </p:cNvPr>
          <p:cNvSpPr txBox="1"/>
          <p:nvPr/>
        </p:nvSpPr>
        <p:spPr>
          <a:xfrm rot="892938">
            <a:off x="1509139" y="1100961"/>
            <a:ext cx="2254828" cy="1938992"/>
          </a:xfrm>
          <a:prstGeom prst="rect">
            <a:avLst/>
          </a:prstGeom>
          <a:noFill/>
        </p:spPr>
        <p:txBody>
          <a:bodyPr wrap="square" rtlCol="0">
            <a:spAutoFit/>
          </a:bodyPr>
          <a:lstStyle/>
          <a:p>
            <a:pPr algn="ctr"/>
            <a:r>
              <a:rPr lang="en-US" sz="2400" dirty="0">
                <a:solidFill>
                  <a:schemeClr val="bg1"/>
                </a:solidFill>
                <a:effectLst>
                  <a:outerShdw blurRad="38100" dist="38100" dir="2700000" algn="tl">
                    <a:srgbClr val="000000">
                      <a:alpha val="43137"/>
                    </a:srgbClr>
                  </a:outerShdw>
                </a:effectLst>
                <a:latin typeface="Cooper Black" panose="0208090404030B020404" pitchFamily="18" charset="0"/>
              </a:rPr>
              <a:t>The Timeless and </a:t>
            </a:r>
            <a:br>
              <a:rPr lang="en-US" sz="2400" dirty="0">
                <a:solidFill>
                  <a:schemeClr val="bg1"/>
                </a:solidFill>
                <a:effectLst>
                  <a:outerShdw blurRad="38100" dist="38100" dir="2700000" algn="tl">
                    <a:srgbClr val="000000">
                      <a:alpha val="43137"/>
                    </a:srgbClr>
                  </a:outerShdw>
                </a:effectLst>
                <a:latin typeface="Cooper Black" panose="0208090404030B020404" pitchFamily="18" charset="0"/>
              </a:rPr>
            </a:br>
            <a:r>
              <a:rPr lang="en-US" sz="2400" dirty="0">
                <a:solidFill>
                  <a:schemeClr val="bg1"/>
                </a:solidFill>
                <a:effectLst>
                  <a:outerShdw blurRad="38100" dist="38100" dir="2700000" algn="tl">
                    <a:srgbClr val="000000">
                      <a:alpha val="43137"/>
                    </a:srgbClr>
                  </a:outerShdw>
                </a:effectLst>
                <a:latin typeface="Cooper Black" panose="0208090404030B020404" pitchFamily="18" charset="0"/>
              </a:rPr>
              <a:t>Prophetic Nature</a:t>
            </a:r>
            <a:br>
              <a:rPr lang="en-US" sz="2400" dirty="0">
                <a:solidFill>
                  <a:schemeClr val="bg1"/>
                </a:solidFill>
                <a:effectLst>
                  <a:outerShdw blurRad="38100" dist="38100" dir="2700000" algn="tl">
                    <a:srgbClr val="000000">
                      <a:alpha val="43137"/>
                    </a:srgbClr>
                  </a:outerShdw>
                </a:effectLst>
                <a:latin typeface="Cooper Black" panose="0208090404030B020404" pitchFamily="18" charset="0"/>
              </a:rPr>
            </a:br>
            <a:r>
              <a:rPr lang="en-US" sz="2400" dirty="0">
                <a:solidFill>
                  <a:schemeClr val="bg1"/>
                </a:solidFill>
                <a:effectLst>
                  <a:outerShdw blurRad="38100" dist="38100" dir="2700000" algn="tl">
                    <a:srgbClr val="000000">
                      <a:alpha val="43137"/>
                    </a:srgbClr>
                  </a:outerShdw>
                </a:effectLst>
                <a:latin typeface="Cooper Black" panose="0208090404030B020404" pitchFamily="18" charset="0"/>
              </a:rPr>
              <a:t>of God’s Law</a:t>
            </a:r>
          </a:p>
        </p:txBody>
      </p:sp>
      <p:grpSp>
        <p:nvGrpSpPr>
          <p:cNvPr id="21" name="Group 20">
            <a:extLst>
              <a:ext uri="{FF2B5EF4-FFF2-40B4-BE49-F238E27FC236}">
                <a16:creationId xmlns:a16="http://schemas.microsoft.com/office/drawing/2014/main" id="{7E726691-30FD-4C7B-BB7A-9986C606068B}"/>
              </a:ext>
            </a:extLst>
          </p:cNvPr>
          <p:cNvGrpSpPr/>
          <p:nvPr/>
        </p:nvGrpSpPr>
        <p:grpSpPr>
          <a:xfrm>
            <a:off x="131288" y="515478"/>
            <a:ext cx="4463124" cy="5252990"/>
            <a:chOff x="131288" y="515478"/>
            <a:chExt cx="4463124" cy="5252990"/>
          </a:xfrm>
        </p:grpSpPr>
        <p:grpSp>
          <p:nvGrpSpPr>
            <p:cNvPr id="20" name="Group 19">
              <a:extLst>
                <a:ext uri="{FF2B5EF4-FFF2-40B4-BE49-F238E27FC236}">
                  <a16:creationId xmlns:a16="http://schemas.microsoft.com/office/drawing/2014/main" id="{5E835409-0661-4CE8-A056-7450D4668636}"/>
                </a:ext>
              </a:extLst>
            </p:cNvPr>
            <p:cNvGrpSpPr/>
            <p:nvPr/>
          </p:nvGrpSpPr>
          <p:grpSpPr>
            <a:xfrm>
              <a:off x="131288" y="515478"/>
              <a:ext cx="4186712" cy="5252990"/>
              <a:chOff x="131288" y="515478"/>
              <a:chExt cx="4186712" cy="5252990"/>
            </a:xfrm>
          </p:grpSpPr>
          <p:sp>
            <p:nvSpPr>
              <p:cNvPr id="6" name="Rectangle 5">
                <a:extLst>
                  <a:ext uri="{FF2B5EF4-FFF2-40B4-BE49-F238E27FC236}">
                    <a16:creationId xmlns:a16="http://schemas.microsoft.com/office/drawing/2014/main" id="{6EE03964-4352-4A3B-86A2-2F8A7498272C}"/>
                  </a:ext>
                </a:extLst>
              </p:cNvPr>
              <p:cNvSpPr/>
              <p:nvPr/>
            </p:nvSpPr>
            <p:spPr>
              <a:xfrm rot="1033231">
                <a:off x="814938" y="515478"/>
                <a:ext cx="91487" cy="4490235"/>
              </a:xfrm>
              <a:prstGeom prst="rect">
                <a:avLst/>
              </a:prstGeom>
              <a:solidFill>
                <a:srgbClr val="B3BC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954A2C7B-FE11-46AB-A1BB-AD3C2E7411C4}"/>
                  </a:ext>
                </a:extLst>
              </p:cNvPr>
              <p:cNvSpPr/>
              <p:nvPr/>
            </p:nvSpPr>
            <p:spPr>
              <a:xfrm rot="6172579">
                <a:off x="2667282" y="-490529"/>
                <a:ext cx="201497" cy="2730455"/>
              </a:xfrm>
              <a:prstGeom prst="rect">
                <a:avLst/>
              </a:prstGeom>
              <a:solidFill>
                <a:srgbClr val="B3BC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3D269E7-AFA1-4238-A137-5363B3D6CC2A}"/>
                  </a:ext>
                </a:extLst>
              </p:cNvPr>
              <p:cNvSpPr/>
              <p:nvPr/>
            </p:nvSpPr>
            <p:spPr>
              <a:xfrm rot="6172579">
                <a:off x="1582554" y="3683894"/>
                <a:ext cx="237430" cy="3139962"/>
              </a:xfrm>
              <a:prstGeom prst="rect">
                <a:avLst/>
              </a:prstGeom>
              <a:solidFill>
                <a:srgbClr val="B3BC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22F6CB-315A-4266-97CF-834072A01C05}"/>
                  </a:ext>
                </a:extLst>
              </p:cNvPr>
              <p:cNvSpPr/>
              <p:nvPr/>
            </p:nvSpPr>
            <p:spPr>
              <a:xfrm rot="931593">
                <a:off x="3631799" y="1264252"/>
                <a:ext cx="259736" cy="4504216"/>
              </a:xfrm>
              <a:custGeom>
                <a:avLst/>
                <a:gdLst>
                  <a:gd name="connsiteX0" fmla="*/ 0 w 195178"/>
                  <a:gd name="connsiteY0" fmla="*/ 0 h 4273131"/>
                  <a:gd name="connsiteX1" fmla="*/ 195178 w 195178"/>
                  <a:gd name="connsiteY1" fmla="*/ 0 h 4273131"/>
                  <a:gd name="connsiteX2" fmla="*/ 195178 w 195178"/>
                  <a:gd name="connsiteY2" fmla="*/ 4273131 h 4273131"/>
                  <a:gd name="connsiteX3" fmla="*/ 0 w 195178"/>
                  <a:gd name="connsiteY3" fmla="*/ 4273131 h 4273131"/>
                  <a:gd name="connsiteX4" fmla="*/ 0 w 195178"/>
                  <a:gd name="connsiteY4" fmla="*/ 0 h 4273131"/>
                  <a:gd name="connsiteX0" fmla="*/ 0 w 195178"/>
                  <a:gd name="connsiteY0" fmla="*/ 48618 h 4321749"/>
                  <a:gd name="connsiteX1" fmla="*/ 80981 w 195178"/>
                  <a:gd name="connsiteY1" fmla="*/ 0 h 4321749"/>
                  <a:gd name="connsiteX2" fmla="*/ 195178 w 195178"/>
                  <a:gd name="connsiteY2" fmla="*/ 4321749 h 4321749"/>
                  <a:gd name="connsiteX3" fmla="*/ 0 w 195178"/>
                  <a:gd name="connsiteY3" fmla="*/ 4321749 h 4321749"/>
                  <a:gd name="connsiteX4" fmla="*/ 0 w 195178"/>
                  <a:gd name="connsiteY4" fmla="*/ 48618 h 432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178" h="4321749">
                    <a:moveTo>
                      <a:pt x="0" y="48618"/>
                    </a:moveTo>
                    <a:lnTo>
                      <a:pt x="80981" y="0"/>
                    </a:lnTo>
                    <a:lnTo>
                      <a:pt x="195178" y="4321749"/>
                    </a:lnTo>
                    <a:lnTo>
                      <a:pt x="0" y="4321749"/>
                    </a:lnTo>
                    <a:lnTo>
                      <a:pt x="0" y="48618"/>
                    </a:lnTo>
                    <a:close/>
                  </a:path>
                </a:pathLst>
              </a:custGeom>
              <a:solidFill>
                <a:srgbClr val="B3BC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D248B0C5-7EBD-42A2-B68D-802DE5D53C9F}"/>
                  </a:ext>
                </a:extLst>
              </p:cNvPr>
              <p:cNvSpPr/>
              <p:nvPr/>
            </p:nvSpPr>
            <p:spPr>
              <a:xfrm>
                <a:off x="3835400" y="1671320"/>
                <a:ext cx="482600" cy="1762760"/>
              </a:xfrm>
              <a:custGeom>
                <a:avLst/>
                <a:gdLst>
                  <a:gd name="connsiteX0" fmla="*/ 0 w 482600"/>
                  <a:gd name="connsiteY0" fmla="*/ 1762760 h 1762760"/>
                  <a:gd name="connsiteX1" fmla="*/ 421640 w 482600"/>
                  <a:gd name="connsiteY1" fmla="*/ 0 h 1762760"/>
                  <a:gd name="connsiteX2" fmla="*/ 482600 w 482600"/>
                  <a:gd name="connsiteY2" fmla="*/ 203200 h 1762760"/>
                  <a:gd name="connsiteX3" fmla="*/ 0 w 482600"/>
                  <a:gd name="connsiteY3" fmla="*/ 1762760 h 1762760"/>
                </a:gdLst>
                <a:ahLst/>
                <a:cxnLst>
                  <a:cxn ang="0">
                    <a:pos x="connsiteX0" y="connsiteY0"/>
                  </a:cxn>
                  <a:cxn ang="0">
                    <a:pos x="connsiteX1" y="connsiteY1"/>
                  </a:cxn>
                  <a:cxn ang="0">
                    <a:pos x="connsiteX2" y="connsiteY2"/>
                  </a:cxn>
                  <a:cxn ang="0">
                    <a:pos x="connsiteX3" y="connsiteY3"/>
                  </a:cxn>
                </a:cxnLst>
                <a:rect l="l" t="t" r="r" b="b"/>
                <a:pathLst>
                  <a:path w="482600" h="1762760">
                    <a:moveTo>
                      <a:pt x="0" y="1762760"/>
                    </a:moveTo>
                    <a:lnTo>
                      <a:pt x="421640" y="0"/>
                    </a:lnTo>
                    <a:lnTo>
                      <a:pt x="482600" y="203200"/>
                    </a:lnTo>
                    <a:lnTo>
                      <a:pt x="0" y="1762760"/>
                    </a:lnTo>
                    <a:close/>
                  </a:path>
                </a:pathLst>
              </a:custGeom>
              <a:solidFill>
                <a:srgbClr val="B0B3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Freeform: Shape 15">
              <a:extLst>
                <a:ext uri="{FF2B5EF4-FFF2-40B4-BE49-F238E27FC236}">
                  <a16:creationId xmlns:a16="http://schemas.microsoft.com/office/drawing/2014/main" id="{E40B4A09-D548-48E6-8310-18A48BA09033}"/>
                </a:ext>
              </a:extLst>
            </p:cNvPr>
            <p:cNvSpPr/>
            <p:nvPr/>
          </p:nvSpPr>
          <p:spPr>
            <a:xfrm>
              <a:off x="4025153" y="972671"/>
              <a:ext cx="569259" cy="914400"/>
            </a:xfrm>
            <a:custGeom>
              <a:avLst/>
              <a:gdLst>
                <a:gd name="connsiteX0" fmla="*/ 0 w 569259"/>
                <a:gd name="connsiteY0" fmla="*/ 0 h 914400"/>
                <a:gd name="connsiteX1" fmla="*/ 58271 w 569259"/>
                <a:gd name="connsiteY1" fmla="*/ 201705 h 914400"/>
                <a:gd name="connsiteX2" fmla="*/ 112059 w 569259"/>
                <a:gd name="connsiteY2" fmla="*/ 345141 h 914400"/>
                <a:gd name="connsiteX3" fmla="*/ 300318 w 569259"/>
                <a:gd name="connsiteY3" fmla="*/ 914400 h 914400"/>
                <a:gd name="connsiteX4" fmla="*/ 569259 w 569259"/>
                <a:gd name="connsiteY4" fmla="*/ 421341 h 914400"/>
                <a:gd name="connsiteX5" fmla="*/ 0 w 569259"/>
                <a:gd name="connsiteY5"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9259" h="914400">
                  <a:moveTo>
                    <a:pt x="0" y="0"/>
                  </a:moveTo>
                  <a:lnTo>
                    <a:pt x="58271" y="201705"/>
                  </a:lnTo>
                  <a:lnTo>
                    <a:pt x="112059" y="345141"/>
                  </a:lnTo>
                  <a:lnTo>
                    <a:pt x="300318" y="914400"/>
                  </a:lnTo>
                  <a:lnTo>
                    <a:pt x="569259" y="42134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Rectangle 21">
            <a:extLst>
              <a:ext uri="{FF2B5EF4-FFF2-40B4-BE49-F238E27FC236}">
                <a16:creationId xmlns:a16="http://schemas.microsoft.com/office/drawing/2014/main" id="{71D74029-7EA9-464D-84EE-EF6E272F6F82}"/>
              </a:ext>
            </a:extLst>
          </p:cNvPr>
          <p:cNvSpPr/>
          <p:nvPr/>
        </p:nvSpPr>
        <p:spPr>
          <a:xfrm>
            <a:off x="5297762" y="2112264"/>
            <a:ext cx="4657344" cy="4284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392DC0A0-EF4C-40EA-A6AC-6DCD4D1D813F}"/>
              </a:ext>
            </a:extLst>
          </p:cNvPr>
          <p:cNvSpPr>
            <a:spLocks noGrp="1"/>
          </p:cNvSpPr>
          <p:nvPr>
            <p:ph idx="1"/>
          </p:nvPr>
        </p:nvSpPr>
        <p:spPr>
          <a:xfrm>
            <a:off x="4812980" y="2291608"/>
            <a:ext cx="7013834" cy="3483864"/>
          </a:xfrm>
        </p:spPr>
        <p:txBody>
          <a:bodyPr>
            <a:normAutofit/>
          </a:bodyPr>
          <a:lstStyle/>
          <a:p>
            <a:r>
              <a:rPr lang="en-US" dirty="0"/>
              <a:t>Points People toward the Bible School</a:t>
            </a:r>
            <a:br>
              <a:rPr lang="en-US" dirty="0"/>
            </a:br>
            <a:endParaRPr lang="en-US" sz="1200" dirty="0"/>
          </a:p>
          <a:p>
            <a:r>
              <a:rPr lang="en-US" dirty="0"/>
              <a:t>Prepares people to learn the meaning of the scriptures through the study of the prophetic fulfillment of God’s Law</a:t>
            </a:r>
          </a:p>
        </p:txBody>
      </p:sp>
    </p:spTree>
    <p:extLst>
      <p:ext uri="{BB962C8B-B14F-4D97-AF65-F5344CB8AC3E}">
        <p14:creationId xmlns:p14="http://schemas.microsoft.com/office/powerpoint/2010/main" val="2826140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0010"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mute="1">
                <p:cTn id="7" repeatCount="indefinite" fill="hold" display="0">
                  <p:stCondLst>
                    <p:cond delay="indefinite"/>
                  </p:stCondLst>
                </p:cTn>
                <p:tgtEl>
                  <p:spTgt spid="9"/>
                </p:tgtEl>
              </p:cMediaNode>
            </p:vide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a:extLst>
              <a:ext uri="{FF2B5EF4-FFF2-40B4-BE49-F238E27FC236}">
                <a16:creationId xmlns:a16="http://schemas.microsoft.com/office/drawing/2014/main" id="{9B87701E-190E-4C8E-8C20-3288F0EFD07F}"/>
              </a:ext>
            </a:extLst>
          </p:cNvPr>
          <p:cNvCxnSpPr>
            <a:cxnSpLocks/>
            <a:endCxn id="41" idx="0"/>
          </p:cNvCxnSpPr>
          <p:nvPr/>
        </p:nvCxnSpPr>
        <p:spPr>
          <a:xfrm>
            <a:off x="7009794" y="2232391"/>
            <a:ext cx="3762783" cy="1130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7B03C8D9-3BC8-44C2-A026-38AC0CA30498}"/>
              </a:ext>
            </a:extLst>
          </p:cNvPr>
          <p:cNvCxnSpPr>
            <a:cxnSpLocks/>
          </p:cNvCxnSpPr>
          <p:nvPr/>
        </p:nvCxnSpPr>
        <p:spPr>
          <a:xfrm flipH="1">
            <a:off x="2811015" y="2426262"/>
            <a:ext cx="1693631" cy="2200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7484B460-9447-433C-943B-1129F6F71A88}"/>
              </a:ext>
            </a:extLst>
          </p:cNvPr>
          <p:cNvCxnSpPr>
            <a:cxnSpLocks/>
            <a:endCxn id="12" idx="0"/>
          </p:cNvCxnSpPr>
          <p:nvPr/>
        </p:nvCxnSpPr>
        <p:spPr>
          <a:xfrm flipH="1">
            <a:off x="4302443" y="2588072"/>
            <a:ext cx="1127630" cy="16405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AA7952E-3F54-4180-869C-833CB58E85CD}"/>
              </a:ext>
            </a:extLst>
          </p:cNvPr>
          <p:cNvCxnSpPr>
            <a:cxnSpLocks/>
            <a:endCxn id="27" idx="0"/>
          </p:cNvCxnSpPr>
          <p:nvPr/>
        </p:nvCxnSpPr>
        <p:spPr>
          <a:xfrm>
            <a:off x="6303467" y="2587371"/>
            <a:ext cx="868095" cy="16493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E3A7F26-5656-471B-B26E-560B43E82205}"/>
              </a:ext>
            </a:extLst>
          </p:cNvPr>
          <p:cNvCxnSpPr>
            <a:cxnSpLocks/>
            <a:endCxn id="5" idx="0"/>
          </p:cNvCxnSpPr>
          <p:nvPr/>
        </p:nvCxnSpPr>
        <p:spPr>
          <a:xfrm>
            <a:off x="6858000" y="2425148"/>
            <a:ext cx="3269425" cy="18646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A545F708-0126-443F-BDF7-288BF02F960A}"/>
              </a:ext>
            </a:extLst>
          </p:cNvPr>
          <p:cNvPicPr>
            <a:picLocks noChangeAspect="1"/>
          </p:cNvPicPr>
          <p:nvPr/>
        </p:nvPicPr>
        <p:blipFill>
          <a:blip r:embed="rId2">
            <a:alphaModFix amt="50000"/>
          </a:blip>
          <a:stretch>
            <a:fillRect/>
          </a:stretch>
        </p:blipFill>
        <p:spPr>
          <a:xfrm>
            <a:off x="605412" y="4211675"/>
            <a:ext cx="2263252" cy="1174642"/>
          </a:xfrm>
          <a:prstGeom prst="rect">
            <a:avLst/>
          </a:prstGeom>
          <a:ln>
            <a:noFill/>
          </a:ln>
          <a:effectLst>
            <a:outerShdw blurRad="292100" dist="139700" dir="2700000" algn="tl" rotWithShape="0">
              <a:srgbClr val="333333">
                <a:alpha val="65000"/>
              </a:srgbClr>
            </a:outerShdw>
          </a:effectLst>
        </p:spPr>
      </p:pic>
      <p:pic>
        <p:nvPicPr>
          <p:cNvPr id="27" name="Picture 26">
            <a:extLst>
              <a:ext uri="{FF2B5EF4-FFF2-40B4-BE49-F238E27FC236}">
                <a16:creationId xmlns:a16="http://schemas.microsoft.com/office/drawing/2014/main" id="{12E8153B-A61F-4B40-B145-1BCCFE297593}"/>
              </a:ext>
            </a:extLst>
          </p:cNvPr>
          <p:cNvPicPr>
            <a:picLocks noChangeAspect="1"/>
          </p:cNvPicPr>
          <p:nvPr/>
        </p:nvPicPr>
        <p:blipFill>
          <a:blip r:embed="rId2">
            <a:alphaModFix amt="50000"/>
          </a:blip>
          <a:stretch>
            <a:fillRect/>
          </a:stretch>
        </p:blipFill>
        <p:spPr>
          <a:xfrm>
            <a:off x="5757325" y="4236687"/>
            <a:ext cx="2828473" cy="1228259"/>
          </a:xfrm>
          <a:prstGeom prst="rect">
            <a:avLst/>
          </a:prstGeom>
          <a:ln>
            <a:noFill/>
          </a:ln>
          <a:effectLst>
            <a:outerShdw blurRad="292100" dist="139700" dir="2700000" algn="tl" rotWithShape="0">
              <a:srgbClr val="333333">
                <a:alpha val="65000"/>
              </a:srgbClr>
            </a:outerShdw>
          </a:effectLst>
        </p:spPr>
      </p:pic>
      <p:pic>
        <p:nvPicPr>
          <p:cNvPr id="29" name="Picture 28">
            <a:extLst>
              <a:ext uri="{FF2B5EF4-FFF2-40B4-BE49-F238E27FC236}">
                <a16:creationId xmlns:a16="http://schemas.microsoft.com/office/drawing/2014/main" id="{294A6659-CC67-458C-BE28-A7957AFD76A2}"/>
              </a:ext>
            </a:extLst>
          </p:cNvPr>
          <p:cNvPicPr>
            <a:picLocks noChangeAspect="1"/>
          </p:cNvPicPr>
          <p:nvPr/>
        </p:nvPicPr>
        <p:blipFill>
          <a:blip r:embed="rId2">
            <a:alphaModFix amt="50000"/>
          </a:blip>
          <a:stretch>
            <a:fillRect/>
          </a:stretch>
        </p:blipFill>
        <p:spPr>
          <a:xfrm>
            <a:off x="8810848" y="4251092"/>
            <a:ext cx="2580730" cy="1185862"/>
          </a:xfrm>
          <a:prstGeom prst="rect">
            <a:avLst/>
          </a:prstGeom>
          <a:ln>
            <a:noFill/>
          </a:ln>
          <a:effectLst>
            <a:outerShdw blurRad="292100" dist="139700" dir="2700000" algn="tl" rotWithShape="0">
              <a:srgbClr val="333333">
                <a:alpha val="65000"/>
              </a:srgbClr>
            </a:outerShdw>
          </a:effectLst>
        </p:spPr>
      </p:pic>
      <p:pic>
        <p:nvPicPr>
          <p:cNvPr id="41" name="Picture 40">
            <a:extLst>
              <a:ext uri="{FF2B5EF4-FFF2-40B4-BE49-F238E27FC236}">
                <a16:creationId xmlns:a16="http://schemas.microsoft.com/office/drawing/2014/main" id="{B01A51A7-7309-4F10-BD55-66F546615080}"/>
              </a:ext>
            </a:extLst>
          </p:cNvPr>
          <p:cNvPicPr>
            <a:picLocks noChangeAspect="1"/>
          </p:cNvPicPr>
          <p:nvPr/>
        </p:nvPicPr>
        <p:blipFill>
          <a:blip r:embed="rId2">
            <a:alphaModFix amt="50000"/>
          </a:blip>
          <a:stretch>
            <a:fillRect/>
          </a:stretch>
        </p:blipFill>
        <p:spPr>
          <a:xfrm>
            <a:off x="10118272" y="3362809"/>
            <a:ext cx="1308610" cy="688572"/>
          </a:xfrm>
          <a:prstGeom prst="rect">
            <a:avLst/>
          </a:prstGeom>
          <a:ln>
            <a:noFill/>
          </a:ln>
          <a:effectLst>
            <a:outerShdw blurRad="292100" dist="139700" dir="2700000" algn="tl" rotWithShape="0">
              <a:srgbClr val="333333">
                <a:alpha val="65000"/>
              </a:srgbClr>
            </a:outerShdw>
          </a:effectLst>
        </p:spPr>
      </p:pic>
      <p:pic>
        <p:nvPicPr>
          <p:cNvPr id="18" name="Picture 17">
            <a:extLst>
              <a:ext uri="{FF2B5EF4-FFF2-40B4-BE49-F238E27FC236}">
                <a16:creationId xmlns:a16="http://schemas.microsoft.com/office/drawing/2014/main" id="{AD0D1EBE-4524-4ED9-893F-AE89F164F346}"/>
              </a:ext>
            </a:extLst>
          </p:cNvPr>
          <p:cNvPicPr>
            <a:picLocks noChangeAspect="1"/>
          </p:cNvPicPr>
          <p:nvPr/>
        </p:nvPicPr>
        <p:blipFill>
          <a:blip r:embed="rId2">
            <a:alphaModFix amt="50000"/>
          </a:blip>
          <a:stretch>
            <a:fillRect/>
          </a:stretch>
        </p:blipFill>
        <p:spPr>
          <a:xfrm>
            <a:off x="197125" y="2296841"/>
            <a:ext cx="2613890" cy="1570015"/>
          </a:xfrm>
          <a:prstGeom prst="rect">
            <a:avLst/>
          </a:prstGeom>
          <a:ln>
            <a:noFill/>
          </a:ln>
          <a:effectLst>
            <a:outerShdw blurRad="292100" dist="139700" dir="2700000" algn="tl" rotWithShape="0">
              <a:srgbClr val="333333">
                <a:alpha val="65000"/>
              </a:srgbClr>
            </a:outerShdw>
          </a:effectLst>
        </p:spPr>
      </p:pic>
      <p:sp>
        <p:nvSpPr>
          <p:cNvPr id="2" name="Title 1">
            <a:extLst>
              <a:ext uri="{FF2B5EF4-FFF2-40B4-BE49-F238E27FC236}">
                <a16:creationId xmlns:a16="http://schemas.microsoft.com/office/drawing/2014/main" id="{DBEC7E7B-4FE9-4120-BCB6-D20131589B4D}"/>
              </a:ext>
            </a:extLst>
          </p:cNvPr>
          <p:cNvSpPr>
            <a:spLocks noGrp="1"/>
          </p:cNvSpPr>
          <p:nvPr>
            <p:ph type="title"/>
          </p:nvPr>
        </p:nvSpPr>
        <p:spPr>
          <a:xfrm>
            <a:off x="473825" y="36647"/>
            <a:ext cx="11350492" cy="973809"/>
          </a:xfrm>
        </p:spPr>
        <p:txBody>
          <a:bodyPr>
            <a:noAutofit/>
          </a:bodyPr>
          <a:lstStyle/>
          <a:p>
            <a:pPr algn="ctr"/>
            <a:r>
              <a:rPr lang="en-US" sz="2800" b="1" dirty="0">
                <a:latin typeface="Cavolini" panose="03000502040302020204" pitchFamily="66" charset="0"/>
                <a:cs typeface="Cavolini" panose="03000502040302020204" pitchFamily="66" charset="0"/>
              </a:rPr>
              <a:t>Hierarchical Structure to God’s Laws </a:t>
            </a:r>
            <a:br>
              <a:rPr lang="en-US" sz="2800" b="1" dirty="0">
                <a:latin typeface="Cavolini" panose="03000502040302020204" pitchFamily="66" charset="0"/>
                <a:cs typeface="Cavolini" panose="03000502040302020204" pitchFamily="66" charset="0"/>
              </a:rPr>
            </a:br>
            <a:r>
              <a:rPr lang="en-US" sz="2800" b="1" dirty="0">
                <a:latin typeface="Cavolini" panose="03000502040302020204" pitchFamily="66" charset="0"/>
                <a:cs typeface="Cavolini" panose="03000502040302020204" pitchFamily="66" charset="0"/>
              </a:rPr>
              <a:t>Case Study #2 </a:t>
            </a:r>
            <a:r>
              <a:rPr lang="en-US" sz="2400" b="1" dirty="0">
                <a:latin typeface="Cavolini" panose="03000502040302020204" pitchFamily="66" charset="0"/>
                <a:cs typeface="Cavolini" panose="03000502040302020204" pitchFamily="66" charset="0"/>
              </a:rPr>
              <a:t>:  Thou Shalt Not Commit Adultery</a:t>
            </a:r>
          </a:p>
        </p:txBody>
      </p:sp>
      <p:sp>
        <p:nvSpPr>
          <p:cNvPr id="4" name="Slide Number Placeholder 3">
            <a:extLst>
              <a:ext uri="{FF2B5EF4-FFF2-40B4-BE49-F238E27FC236}">
                <a16:creationId xmlns:a16="http://schemas.microsoft.com/office/drawing/2014/main" id="{A65E29B3-2FA6-49F1-84C5-F253E3232009}"/>
              </a:ext>
            </a:extLst>
          </p:cNvPr>
          <p:cNvSpPr>
            <a:spLocks noGrp="1"/>
          </p:cNvSpPr>
          <p:nvPr>
            <p:ph type="sldNum" sz="quarter" idx="12"/>
          </p:nvPr>
        </p:nvSpPr>
        <p:spPr>
          <a:xfrm>
            <a:off x="11517295" y="6365166"/>
            <a:ext cx="307022" cy="365125"/>
          </a:xfrm>
        </p:spPr>
        <p:txBody>
          <a:bodyPr/>
          <a:lstStyle/>
          <a:p>
            <a:fld id="{20926163-E7C4-4106-B7C7-FA295E06D549}" type="slidenum">
              <a:rPr lang="en-US" smtClean="0"/>
              <a:pPr/>
              <a:t>9</a:t>
            </a:fld>
            <a:endParaRPr lang="en-US" dirty="0"/>
          </a:p>
        </p:txBody>
      </p:sp>
      <p:sp>
        <p:nvSpPr>
          <p:cNvPr id="7" name="Content Placeholder 2">
            <a:extLst>
              <a:ext uri="{FF2B5EF4-FFF2-40B4-BE49-F238E27FC236}">
                <a16:creationId xmlns:a16="http://schemas.microsoft.com/office/drawing/2014/main" id="{2728CB78-98DD-4C7D-944F-0FAD6AEAD4B3}"/>
              </a:ext>
            </a:extLst>
          </p:cNvPr>
          <p:cNvSpPr txBox="1">
            <a:spLocks/>
          </p:cNvSpPr>
          <p:nvPr/>
        </p:nvSpPr>
        <p:spPr>
          <a:xfrm>
            <a:off x="31913" y="2448697"/>
            <a:ext cx="3022944" cy="1353856"/>
          </a:xfrm>
          <a:prstGeom prst="rect">
            <a:avLst/>
          </a:prstGeom>
          <a:effectLst>
            <a:glow rad="139700">
              <a:schemeClr val="accent2">
                <a:satMod val="175000"/>
                <a:alpha val="40000"/>
              </a:schemeClr>
            </a:glow>
            <a:outerShdw blurRad="50800" dist="63500" dir="5400000" algn="ctr" rotWithShape="0">
              <a:srgbClr val="F9EBCB"/>
            </a:outerShdw>
          </a:effectLst>
        </p:spPr>
        <p:txBody>
          <a:bodyPr vert="horz" lIns="91440" tIns="45720" rIns="91440" bIns="45720" rtlCol="0">
            <a:normAutofit/>
          </a:bodyPr>
          <a:lstStyle>
            <a:lvl1pPr indent="0" algn="ctr">
              <a:lnSpc>
                <a:spcPct val="110000"/>
              </a:lnSpc>
              <a:spcBef>
                <a:spcPts val="1000"/>
              </a:spcBef>
              <a:buFont typeface="Arial" panose="020B0604020202020204" pitchFamily="34" charset="0"/>
              <a:buNone/>
              <a:defRPr sz="2000" b="1">
                <a:latin typeface="Cavolini" panose="020B0502040204020203" pitchFamily="66" charset="0"/>
                <a:cs typeface="Cavolini" panose="020B0502040204020203" pitchFamily="66"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All forms of</a:t>
            </a:r>
            <a:br>
              <a:rPr lang="en-US" dirty="0"/>
            </a:br>
            <a:r>
              <a:rPr lang="en-US" dirty="0"/>
              <a:t>sexual immorality</a:t>
            </a:r>
            <a:br>
              <a:rPr lang="en-US" dirty="0"/>
            </a:br>
            <a:r>
              <a:rPr lang="en-US" sz="1600" dirty="0"/>
              <a:t>(Leviticus 20,</a:t>
            </a:r>
            <a:br>
              <a:rPr lang="en-US" sz="1600" dirty="0"/>
            </a:br>
            <a:r>
              <a:rPr lang="en-US" sz="1600" dirty="0"/>
              <a:t>Deuteronomy 22)</a:t>
            </a:r>
            <a:endParaRPr lang="en-US" dirty="0"/>
          </a:p>
        </p:txBody>
      </p:sp>
      <p:sp>
        <p:nvSpPr>
          <p:cNvPr id="16" name="Content Placeholder 2">
            <a:extLst>
              <a:ext uri="{FF2B5EF4-FFF2-40B4-BE49-F238E27FC236}">
                <a16:creationId xmlns:a16="http://schemas.microsoft.com/office/drawing/2014/main" id="{BD33B705-E325-4B3A-BE6D-7F271984E89E}"/>
              </a:ext>
            </a:extLst>
          </p:cNvPr>
          <p:cNvSpPr txBox="1">
            <a:spLocks/>
          </p:cNvSpPr>
          <p:nvPr/>
        </p:nvSpPr>
        <p:spPr>
          <a:xfrm>
            <a:off x="622185" y="4286707"/>
            <a:ext cx="2279877" cy="1296702"/>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b="1">
                <a:effectLst/>
                <a:latin typeface="Calibri" panose="020F0502020204030204" pitchFamily="34" charset="0"/>
                <a:ea typeface="Calibri" panose="020F0502020204030204" pitchFamily="34" charset="0"/>
                <a:cs typeface="Times New Roman" panose="02020603050405020304" pitchFamily="18"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000" dirty="0">
                <a:latin typeface="Cavolini" panose="020B0502040204020203" pitchFamily="66" charset="0"/>
                <a:ea typeface="+mn-ea"/>
                <a:cs typeface="Cavolini" panose="020B0502040204020203" pitchFamily="66" charset="0"/>
              </a:rPr>
              <a:t>Eating unclean meats</a:t>
            </a:r>
            <a:br>
              <a:rPr lang="en-US" dirty="0"/>
            </a:br>
            <a:r>
              <a:rPr lang="en-US" sz="1600" dirty="0">
                <a:latin typeface="Cavolini" panose="020B0502040204020203" pitchFamily="66" charset="0"/>
                <a:ea typeface="+mn-ea"/>
                <a:cs typeface="Cavolini" panose="020B0502040204020203" pitchFamily="66" charset="0"/>
              </a:rPr>
              <a:t>(Deuteronomy 14)</a:t>
            </a:r>
          </a:p>
        </p:txBody>
      </p:sp>
      <p:sp>
        <p:nvSpPr>
          <p:cNvPr id="21" name="Content Placeholder 2">
            <a:extLst>
              <a:ext uri="{FF2B5EF4-FFF2-40B4-BE49-F238E27FC236}">
                <a16:creationId xmlns:a16="http://schemas.microsoft.com/office/drawing/2014/main" id="{B8745B9F-9A63-41D2-A690-042CB161F37E}"/>
              </a:ext>
            </a:extLst>
          </p:cNvPr>
          <p:cNvSpPr txBox="1">
            <a:spLocks/>
          </p:cNvSpPr>
          <p:nvPr/>
        </p:nvSpPr>
        <p:spPr>
          <a:xfrm>
            <a:off x="5699322" y="4384042"/>
            <a:ext cx="3068307" cy="1296702"/>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b="1">
                <a:effectLst/>
                <a:latin typeface="Calibri" panose="020F0502020204030204" pitchFamily="34" charset="0"/>
                <a:ea typeface="Calibri" panose="020F0502020204030204" pitchFamily="34" charset="0"/>
                <a:cs typeface="Times New Roman" panose="02020603050405020304" pitchFamily="18"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000" dirty="0">
                <a:latin typeface="Cavolini" panose="020B0502040204020203" pitchFamily="66" charset="0"/>
                <a:ea typeface="+mn-ea"/>
                <a:cs typeface="Cavolini" panose="020B0502040204020203" pitchFamily="66" charset="0"/>
              </a:rPr>
              <a:t>Wearing of mixed fabrics</a:t>
            </a:r>
            <a:br>
              <a:rPr lang="en-US" dirty="0"/>
            </a:br>
            <a:r>
              <a:rPr lang="en-US" sz="1600" dirty="0">
                <a:latin typeface="Cavolini" panose="020B0502040204020203" pitchFamily="66" charset="0"/>
                <a:ea typeface="+mn-ea"/>
                <a:cs typeface="Cavolini" panose="020B0502040204020203" pitchFamily="66" charset="0"/>
              </a:rPr>
              <a:t>(Lev. 19:36, Deut. 25:15)</a:t>
            </a:r>
          </a:p>
        </p:txBody>
      </p:sp>
      <p:sp>
        <p:nvSpPr>
          <p:cNvPr id="36" name="Content Placeholder 2">
            <a:extLst>
              <a:ext uri="{FF2B5EF4-FFF2-40B4-BE49-F238E27FC236}">
                <a16:creationId xmlns:a16="http://schemas.microsoft.com/office/drawing/2014/main" id="{C61ADA8C-C8F7-4AC0-A73C-517BF161444D}"/>
              </a:ext>
            </a:extLst>
          </p:cNvPr>
          <p:cNvSpPr txBox="1">
            <a:spLocks/>
          </p:cNvSpPr>
          <p:nvPr/>
        </p:nvSpPr>
        <p:spPr>
          <a:xfrm>
            <a:off x="8698056" y="2919208"/>
            <a:ext cx="1064578" cy="771583"/>
          </a:xfrm>
          <a:prstGeom prst="rect">
            <a:avLst/>
          </a:prstGeom>
        </p:spPr>
        <p:txBody>
          <a:bodyPr vert="horz" lIns="91440" tIns="45720" rIns="91440" bIns="45720" rtlCol="0">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gn="ctr">
              <a:lnSpc>
                <a:spcPct val="107000"/>
              </a:lnSpc>
              <a:spcBef>
                <a:spcPts val="0"/>
              </a:spcBef>
              <a:spcAft>
                <a:spcPts val="800"/>
              </a:spcAft>
              <a:buNone/>
            </a:pPr>
            <a:r>
              <a:rPr lang="en-US" sz="3200" b="1" dirty="0">
                <a:latin typeface="Calibri" panose="020F0502020204030204" pitchFamily="34" charset="0"/>
                <a:ea typeface="Calibri" panose="020F0502020204030204" pitchFamily="34" charset="0"/>
                <a:cs typeface="Times New Roman" panose="02020603050405020304" pitchFamily="18" charset="0"/>
              </a:rPr>
              <a:t>. . . </a:t>
            </a:r>
            <a:endParaRPr lang="en-US" sz="3200"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2" name="Content Placeholder 2">
            <a:extLst>
              <a:ext uri="{FF2B5EF4-FFF2-40B4-BE49-F238E27FC236}">
                <a16:creationId xmlns:a16="http://schemas.microsoft.com/office/drawing/2014/main" id="{742B0EF8-0840-4E2A-9975-595221906069}"/>
              </a:ext>
            </a:extLst>
          </p:cNvPr>
          <p:cNvSpPr txBox="1">
            <a:spLocks/>
          </p:cNvSpPr>
          <p:nvPr/>
        </p:nvSpPr>
        <p:spPr>
          <a:xfrm>
            <a:off x="7062032" y="1181921"/>
            <a:ext cx="4920222" cy="1070968"/>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2713" indent="-112713">
              <a:buFont typeface="Arial" panose="020B0604020202020204" pitchFamily="34" charset="0"/>
              <a:buNone/>
            </a:pPr>
            <a:r>
              <a:rPr lang="en-US" sz="1600" b="1" i="1" u="sng" dirty="0"/>
              <a:t>Spirit of the Law:</a:t>
            </a:r>
            <a:r>
              <a:rPr lang="en-US" sz="1600" b="1" i="1" dirty="0"/>
              <a:t> </a:t>
            </a:r>
            <a:br>
              <a:rPr lang="en-US" sz="1600" b="1" i="1" dirty="0"/>
            </a:br>
            <a:r>
              <a:rPr lang="en-US" sz="1600" i="1" dirty="0"/>
              <a:t>Forbids mixing things that God intended to keep separated because of the degrading effects of the “adulteration” </a:t>
            </a:r>
          </a:p>
        </p:txBody>
      </p:sp>
      <p:sp>
        <p:nvSpPr>
          <p:cNvPr id="34" name="Freeform: Shape 33">
            <a:extLst>
              <a:ext uri="{FF2B5EF4-FFF2-40B4-BE49-F238E27FC236}">
                <a16:creationId xmlns:a16="http://schemas.microsoft.com/office/drawing/2014/main" id="{EFE4F7CA-AC1A-42C8-B100-2272E1D36582}"/>
              </a:ext>
            </a:extLst>
          </p:cNvPr>
          <p:cNvSpPr/>
          <p:nvPr/>
        </p:nvSpPr>
        <p:spPr>
          <a:xfrm>
            <a:off x="1095411" y="5614001"/>
            <a:ext cx="10497466" cy="1056731"/>
          </a:xfrm>
          <a:custGeom>
            <a:avLst/>
            <a:gdLst>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23573 w 10497466"/>
              <a:gd name="connsiteY152" fmla="*/ 1173418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182296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069802 w 10497466"/>
              <a:gd name="connsiteY155" fmla="*/ 1235562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208929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279950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185211 w 10497466"/>
              <a:gd name="connsiteY157" fmla="*/ 1262195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149701 w 10497466"/>
              <a:gd name="connsiteY156" fmla="*/ 1253317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398276 w 10497466"/>
              <a:gd name="connsiteY160" fmla="*/ 1306583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29770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34796 w 10497466"/>
              <a:gd name="connsiteY151" fmla="*/ 1182296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208929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57243 w 10497466"/>
              <a:gd name="connsiteY149" fmla="*/ 1244439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95099 w 10497466"/>
              <a:gd name="connsiteY148" fmla="*/ 1262195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88567 w 10497466"/>
              <a:gd name="connsiteY147" fmla="*/ 1288828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235301 w 10497466"/>
              <a:gd name="connsiteY146" fmla="*/ 1306583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99790 w 10497466"/>
              <a:gd name="connsiteY145" fmla="*/ 1315461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28769 w 10497466"/>
              <a:gd name="connsiteY144" fmla="*/ 1342094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57747 w 10497466"/>
              <a:gd name="connsiteY143" fmla="*/ 1350971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7004481 w 10497466"/>
              <a:gd name="connsiteY142" fmla="*/ 1359849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97949 w 10497466"/>
              <a:gd name="connsiteY141" fmla="*/ 1386482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818050 w 10497466"/>
              <a:gd name="connsiteY140" fmla="*/ 1404237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82540 w 10497466"/>
              <a:gd name="connsiteY139" fmla="*/ 141311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439748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542843 w 10497466"/>
              <a:gd name="connsiteY137" fmla="*/ 1448626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466381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 name="connsiteX0" fmla="*/ 8788893 w 10497466"/>
              <a:gd name="connsiteY0" fmla="*/ 1297705 h 1665386"/>
              <a:gd name="connsiteX1" fmla="*/ 8788893 w 10497466"/>
              <a:gd name="connsiteY1" fmla="*/ 1297705 h 1665386"/>
              <a:gd name="connsiteX2" fmla="*/ 9401452 w 10497466"/>
              <a:gd name="connsiteY2" fmla="*/ 1288828 h 1665386"/>
              <a:gd name="connsiteX3" fmla="*/ 9490229 w 10497466"/>
              <a:gd name="connsiteY3" fmla="*/ 1271072 h 1665386"/>
              <a:gd name="connsiteX4" fmla="*/ 9792070 w 10497466"/>
              <a:gd name="connsiteY4" fmla="*/ 1253317 h 1665386"/>
              <a:gd name="connsiteX5" fmla="*/ 9916357 w 10497466"/>
              <a:gd name="connsiteY5" fmla="*/ 1244439 h 1665386"/>
              <a:gd name="connsiteX6" fmla="*/ 9987378 w 10497466"/>
              <a:gd name="connsiteY6" fmla="*/ 1226684 h 1665386"/>
              <a:gd name="connsiteX7" fmla="*/ 10031767 w 10497466"/>
              <a:gd name="connsiteY7" fmla="*/ 1217806 h 1665386"/>
              <a:gd name="connsiteX8" fmla="*/ 10085033 w 10497466"/>
              <a:gd name="connsiteY8" fmla="*/ 1200051 h 1665386"/>
              <a:gd name="connsiteX9" fmla="*/ 10173810 w 10497466"/>
              <a:gd name="connsiteY9" fmla="*/ 1173418 h 1665386"/>
              <a:gd name="connsiteX10" fmla="*/ 10218198 w 10497466"/>
              <a:gd name="connsiteY10" fmla="*/ 1137907 h 1665386"/>
              <a:gd name="connsiteX11" fmla="*/ 10244831 w 10497466"/>
              <a:gd name="connsiteY11" fmla="*/ 1120152 h 1665386"/>
              <a:gd name="connsiteX12" fmla="*/ 10298097 w 10497466"/>
              <a:gd name="connsiteY12" fmla="*/ 1058008 h 1665386"/>
              <a:gd name="connsiteX13" fmla="*/ 10351363 w 10497466"/>
              <a:gd name="connsiteY13" fmla="*/ 1040253 h 1665386"/>
              <a:gd name="connsiteX14" fmla="*/ 10386874 w 10497466"/>
              <a:gd name="connsiteY14" fmla="*/ 1013620 h 1665386"/>
              <a:gd name="connsiteX15" fmla="*/ 10422384 w 10497466"/>
              <a:gd name="connsiteY15" fmla="*/ 1004742 h 1665386"/>
              <a:gd name="connsiteX16" fmla="*/ 10466773 w 10497466"/>
              <a:gd name="connsiteY16" fmla="*/ 969232 h 1665386"/>
              <a:gd name="connsiteX17" fmla="*/ 10475650 w 10497466"/>
              <a:gd name="connsiteY17" fmla="*/ 614125 h 1665386"/>
              <a:gd name="connsiteX18" fmla="*/ 10440140 w 10497466"/>
              <a:gd name="connsiteY18" fmla="*/ 569736 h 1665386"/>
              <a:gd name="connsiteX19" fmla="*/ 10422384 w 10497466"/>
              <a:gd name="connsiteY19" fmla="*/ 543103 h 1665386"/>
              <a:gd name="connsiteX20" fmla="*/ 10360241 w 10497466"/>
              <a:gd name="connsiteY20" fmla="*/ 516470 h 1665386"/>
              <a:gd name="connsiteX21" fmla="*/ 10324730 w 10497466"/>
              <a:gd name="connsiteY21" fmla="*/ 463204 h 1665386"/>
              <a:gd name="connsiteX22" fmla="*/ 10306975 w 10497466"/>
              <a:gd name="connsiteY22" fmla="*/ 436571 h 1665386"/>
              <a:gd name="connsiteX23" fmla="*/ 10280342 w 10497466"/>
              <a:gd name="connsiteY23" fmla="*/ 427694 h 1665386"/>
              <a:gd name="connsiteX24" fmla="*/ 10218198 w 10497466"/>
              <a:gd name="connsiteY24" fmla="*/ 356672 h 1665386"/>
              <a:gd name="connsiteX25" fmla="*/ 10182687 w 10497466"/>
              <a:gd name="connsiteY25" fmla="*/ 338917 h 1665386"/>
              <a:gd name="connsiteX26" fmla="*/ 10093910 w 10497466"/>
              <a:gd name="connsiteY26" fmla="*/ 294529 h 1665386"/>
              <a:gd name="connsiteX27" fmla="*/ 10014011 w 10497466"/>
              <a:gd name="connsiteY27" fmla="*/ 267896 h 1665386"/>
              <a:gd name="connsiteX28" fmla="*/ 9978501 w 10497466"/>
              <a:gd name="connsiteY28" fmla="*/ 259018 h 1665386"/>
              <a:gd name="connsiteX29" fmla="*/ 9934112 w 10497466"/>
              <a:gd name="connsiteY29" fmla="*/ 250140 h 1665386"/>
              <a:gd name="connsiteX30" fmla="*/ 9898602 w 10497466"/>
              <a:gd name="connsiteY30" fmla="*/ 241263 h 1665386"/>
              <a:gd name="connsiteX31" fmla="*/ 9836458 w 10497466"/>
              <a:gd name="connsiteY31" fmla="*/ 232385 h 1665386"/>
              <a:gd name="connsiteX32" fmla="*/ 9783192 w 10497466"/>
              <a:gd name="connsiteY32" fmla="*/ 214630 h 1665386"/>
              <a:gd name="connsiteX33" fmla="*/ 9729926 w 10497466"/>
              <a:gd name="connsiteY33" fmla="*/ 187997 h 1665386"/>
              <a:gd name="connsiteX34" fmla="*/ 9676660 w 10497466"/>
              <a:gd name="connsiteY34" fmla="*/ 161364 h 1665386"/>
              <a:gd name="connsiteX35" fmla="*/ 9614516 w 10497466"/>
              <a:gd name="connsiteY35" fmla="*/ 125853 h 1665386"/>
              <a:gd name="connsiteX36" fmla="*/ 9570128 w 10497466"/>
              <a:gd name="connsiteY36" fmla="*/ 116975 h 1665386"/>
              <a:gd name="connsiteX37" fmla="*/ 9454718 w 10497466"/>
              <a:gd name="connsiteY37" fmla="*/ 90342 h 1665386"/>
              <a:gd name="connsiteX38" fmla="*/ 9419208 w 10497466"/>
              <a:gd name="connsiteY38" fmla="*/ 81465 h 1665386"/>
              <a:gd name="connsiteX39" fmla="*/ 9348186 w 10497466"/>
              <a:gd name="connsiteY39" fmla="*/ 72587 h 1665386"/>
              <a:gd name="connsiteX40" fmla="*/ 9286043 w 10497466"/>
              <a:gd name="connsiteY40" fmla="*/ 63709 h 1665386"/>
              <a:gd name="connsiteX41" fmla="*/ 9179510 w 10497466"/>
              <a:gd name="connsiteY41" fmla="*/ 45954 h 1665386"/>
              <a:gd name="connsiteX42" fmla="*/ 9081856 w 10497466"/>
              <a:gd name="connsiteY42" fmla="*/ 28199 h 1665386"/>
              <a:gd name="connsiteX43" fmla="*/ 9001957 w 10497466"/>
              <a:gd name="connsiteY43" fmla="*/ 19321 h 1665386"/>
              <a:gd name="connsiteX44" fmla="*/ 8629095 w 10497466"/>
              <a:gd name="connsiteY44" fmla="*/ 19321 h 1665386"/>
              <a:gd name="connsiteX45" fmla="*/ 8416031 w 10497466"/>
              <a:gd name="connsiteY45" fmla="*/ 45954 h 1665386"/>
              <a:gd name="connsiteX46" fmla="*/ 6347534 w 10497466"/>
              <a:gd name="connsiteY46" fmla="*/ 37076 h 1665386"/>
              <a:gd name="connsiteX47" fmla="*/ 6196613 w 10497466"/>
              <a:gd name="connsiteY47" fmla="*/ 19321 h 1665386"/>
              <a:gd name="connsiteX48" fmla="*/ 6107837 w 10497466"/>
              <a:gd name="connsiteY48" fmla="*/ 10443 h 1665386"/>
              <a:gd name="connsiteX49" fmla="*/ 5149048 w 10497466"/>
              <a:gd name="connsiteY49" fmla="*/ 28199 h 1665386"/>
              <a:gd name="connsiteX50" fmla="*/ 4891596 w 10497466"/>
              <a:gd name="connsiteY50" fmla="*/ 81465 h 1665386"/>
              <a:gd name="connsiteX51" fmla="*/ 4811697 w 10497466"/>
              <a:gd name="connsiteY51" fmla="*/ 90342 h 1665386"/>
              <a:gd name="connsiteX52" fmla="*/ 4705165 w 10497466"/>
              <a:gd name="connsiteY52" fmla="*/ 99220 h 1665386"/>
              <a:gd name="connsiteX53" fmla="*/ 4669654 w 10497466"/>
              <a:gd name="connsiteY53" fmla="*/ 72587 h 1665386"/>
              <a:gd name="connsiteX54" fmla="*/ 4554244 w 10497466"/>
              <a:gd name="connsiteY54" fmla="*/ 54832 h 1665386"/>
              <a:gd name="connsiteX55" fmla="*/ 4447712 w 10497466"/>
              <a:gd name="connsiteY55" fmla="*/ 37076 h 1665386"/>
              <a:gd name="connsiteX56" fmla="*/ 3453413 w 10497466"/>
              <a:gd name="connsiteY56" fmla="*/ 45954 h 1665386"/>
              <a:gd name="connsiteX57" fmla="*/ 2805343 w 10497466"/>
              <a:gd name="connsiteY57" fmla="*/ 54832 h 1665386"/>
              <a:gd name="connsiteX58" fmla="*/ 1793289 w 10497466"/>
              <a:gd name="connsiteY58" fmla="*/ 63709 h 1665386"/>
              <a:gd name="connsiteX59" fmla="*/ 1296140 w 10497466"/>
              <a:gd name="connsiteY59" fmla="*/ 170241 h 1665386"/>
              <a:gd name="connsiteX60" fmla="*/ 1180730 w 10497466"/>
              <a:gd name="connsiteY60" fmla="*/ 214630 h 1665386"/>
              <a:gd name="connsiteX61" fmla="*/ 1127464 w 10497466"/>
              <a:gd name="connsiteY61" fmla="*/ 232385 h 1665386"/>
              <a:gd name="connsiteX62" fmla="*/ 674703 w 10497466"/>
              <a:gd name="connsiteY62" fmla="*/ 241263 h 1665386"/>
              <a:gd name="connsiteX63" fmla="*/ 621437 w 10497466"/>
              <a:gd name="connsiteY63" fmla="*/ 250140 h 1665386"/>
              <a:gd name="connsiteX64" fmla="*/ 497149 w 10497466"/>
              <a:gd name="connsiteY64" fmla="*/ 259018 h 1665386"/>
              <a:gd name="connsiteX65" fmla="*/ 435006 w 10497466"/>
              <a:gd name="connsiteY65" fmla="*/ 276773 h 1665386"/>
              <a:gd name="connsiteX66" fmla="*/ 399495 w 10497466"/>
              <a:gd name="connsiteY66" fmla="*/ 285651 h 1665386"/>
              <a:gd name="connsiteX67" fmla="*/ 346229 w 10497466"/>
              <a:gd name="connsiteY67" fmla="*/ 294529 h 1665386"/>
              <a:gd name="connsiteX68" fmla="*/ 266330 w 10497466"/>
              <a:gd name="connsiteY68" fmla="*/ 312284 h 1665386"/>
              <a:gd name="connsiteX69" fmla="*/ 186431 w 10497466"/>
              <a:gd name="connsiteY69" fmla="*/ 365550 h 1665386"/>
              <a:gd name="connsiteX70" fmla="*/ 159798 w 10497466"/>
              <a:gd name="connsiteY70" fmla="*/ 392183 h 1665386"/>
              <a:gd name="connsiteX71" fmla="*/ 124287 w 10497466"/>
              <a:gd name="connsiteY71" fmla="*/ 472082 h 1665386"/>
              <a:gd name="connsiteX72" fmla="*/ 115410 w 10497466"/>
              <a:gd name="connsiteY72" fmla="*/ 498715 h 1665386"/>
              <a:gd name="connsiteX73" fmla="*/ 79899 w 10497466"/>
              <a:gd name="connsiteY73" fmla="*/ 551981 h 1665386"/>
              <a:gd name="connsiteX74" fmla="*/ 35510 w 10497466"/>
              <a:gd name="connsiteY74" fmla="*/ 605247 h 1665386"/>
              <a:gd name="connsiteX75" fmla="*/ 8877 w 10497466"/>
              <a:gd name="connsiteY75" fmla="*/ 694024 h 1665386"/>
              <a:gd name="connsiteX76" fmla="*/ 0 w 10497466"/>
              <a:gd name="connsiteY76" fmla="*/ 747290 h 1665386"/>
              <a:gd name="connsiteX77" fmla="*/ 17755 w 10497466"/>
              <a:gd name="connsiteY77" fmla="*/ 889333 h 1665386"/>
              <a:gd name="connsiteX78" fmla="*/ 26633 w 10497466"/>
              <a:gd name="connsiteY78" fmla="*/ 942599 h 1665386"/>
              <a:gd name="connsiteX79" fmla="*/ 44388 w 10497466"/>
              <a:gd name="connsiteY79" fmla="*/ 1004742 h 1665386"/>
              <a:gd name="connsiteX80" fmla="*/ 62143 w 10497466"/>
              <a:gd name="connsiteY80" fmla="*/ 1049131 h 1665386"/>
              <a:gd name="connsiteX81" fmla="*/ 71021 w 10497466"/>
              <a:gd name="connsiteY81" fmla="*/ 1075764 h 1665386"/>
              <a:gd name="connsiteX82" fmla="*/ 88777 w 10497466"/>
              <a:gd name="connsiteY82" fmla="*/ 1093519 h 1665386"/>
              <a:gd name="connsiteX83" fmla="*/ 133165 w 10497466"/>
              <a:gd name="connsiteY83" fmla="*/ 1155663 h 1665386"/>
              <a:gd name="connsiteX84" fmla="*/ 168676 w 10497466"/>
              <a:gd name="connsiteY84" fmla="*/ 1182296 h 1665386"/>
              <a:gd name="connsiteX85" fmla="*/ 213064 w 10497466"/>
              <a:gd name="connsiteY85" fmla="*/ 1235562 h 1665386"/>
              <a:gd name="connsiteX86" fmla="*/ 230819 w 10497466"/>
              <a:gd name="connsiteY86" fmla="*/ 1262195 h 1665386"/>
              <a:gd name="connsiteX87" fmla="*/ 275208 w 10497466"/>
              <a:gd name="connsiteY87" fmla="*/ 1306583 h 1665386"/>
              <a:gd name="connsiteX88" fmla="*/ 346229 w 10497466"/>
              <a:gd name="connsiteY88" fmla="*/ 1395360 h 1665386"/>
              <a:gd name="connsiteX89" fmla="*/ 372862 w 10497466"/>
              <a:gd name="connsiteY89" fmla="*/ 1404237 h 1665386"/>
              <a:gd name="connsiteX90" fmla="*/ 417250 w 10497466"/>
              <a:gd name="connsiteY90" fmla="*/ 1430870 h 1665386"/>
              <a:gd name="connsiteX91" fmla="*/ 452761 w 10497466"/>
              <a:gd name="connsiteY91" fmla="*/ 1448626 h 1665386"/>
              <a:gd name="connsiteX92" fmla="*/ 497149 w 10497466"/>
              <a:gd name="connsiteY92" fmla="*/ 1466381 h 1665386"/>
              <a:gd name="connsiteX93" fmla="*/ 514905 w 10497466"/>
              <a:gd name="connsiteY93" fmla="*/ 1484136 h 1665386"/>
              <a:gd name="connsiteX94" fmla="*/ 550415 w 10497466"/>
              <a:gd name="connsiteY94" fmla="*/ 1493014 h 1665386"/>
              <a:gd name="connsiteX95" fmla="*/ 577048 w 10497466"/>
              <a:gd name="connsiteY95" fmla="*/ 1501892 h 1665386"/>
              <a:gd name="connsiteX96" fmla="*/ 612559 w 10497466"/>
              <a:gd name="connsiteY96" fmla="*/ 1510770 h 1665386"/>
              <a:gd name="connsiteX97" fmla="*/ 665825 w 10497466"/>
              <a:gd name="connsiteY97" fmla="*/ 1528525 h 1665386"/>
              <a:gd name="connsiteX98" fmla="*/ 719091 w 10497466"/>
              <a:gd name="connsiteY98" fmla="*/ 1546280 h 1665386"/>
              <a:gd name="connsiteX99" fmla="*/ 745724 w 10497466"/>
              <a:gd name="connsiteY99" fmla="*/ 1555158 h 1665386"/>
              <a:gd name="connsiteX100" fmla="*/ 790112 w 10497466"/>
              <a:gd name="connsiteY100" fmla="*/ 1564036 h 1665386"/>
              <a:gd name="connsiteX101" fmla="*/ 914400 w 10497466"/>
              <a:gd name="connsiteY101" fmla="*/ 1581791 h 1665386"/>
              <a:gd name="connsiteX102" fmla="*/ 1029810 w 10497466"/>
              <a:gd name="connsiteY102" fmla="*/ 1608424 h 1665386"/>
              <a:gd name="connsiteX103" fmla="*/ 1065320 w 10497466"/>
              <a:gd name="connsiteY103" fmla="*/ 1617302 h 1665386"/>
              <a:gd name="connsiteX104" fmla="*/ 1127464 w 10497466"/>
              <a:gd name="connsiteY104" fmla="*/ 1635057 h 1665386"/>
              <a:gd name="connsiteX105" fmla="*/ 1198485 w 10497466"/>
              <a:gd name="connsiteY105" fmla="*/ 1643935 h 1665386"/>
              <a:gd name="connsiteX106" fmla="*/ 1526959 w 10497466"/>
              <a:gd name="connsiteY106" fmla="*/ 1643935 h 1665386"/>
              <a:gd name="connsiteX107" fmla="*/ 1633491 w 10497466"/>
              <a:gd name="connsiteY107" fmla="*/ 1626179 h 1665386"/>
              <a:gd name="connsiteX108" fmla="*/ 1695635 w 10497466"/>
              <a:gd name="connsiteY108" fmla="*/ 1608424 h 1665386"/>
              <a:gd name="connsiteX109" fmla="*/ 1740023 w 10497466"/>
              <a:gd name="connsiteY109" fmla="*/ 1590669 h 1665386"/>
              <a:gd name="connsiteX110" fmla="*/ 1775534 w 10497466"/>
              <a:gd name="connsiteY110" fmla="*/ 1581791 h 1665386"/>
              <a:gd name="connsiteX111" fmla="*/ 1828800 w 10497466"/>
              <a:gd name="connsiteY111" fmla="*/ 1564036 h 1665386"/>
              <a:gd name="connsiteX112" fmla="*/ 1855433 w 10497466"/>
              <a:gd name="connsiteY112" fmla="*/ 1555158 h 1665386"/>
              <a:gd name="connsiteX113" fmla="*/ 1953087 w 10497466"/>
              <a:gd name="connsiteY113" fmla="*/ 1537403 h 1665386"/>
              <a:gd name="connsiteX114" fmla="*/ 1988598 w 10497466"/>
              <a:gd name="connsiteY114" fmla="*/ 1528525 h 1665386"/>
              <a:gd name="connsiteX115" fmla="*/ 2059619 w 10497466"/>
              <a:gd name="connsiteY115" fmla="*/ 1510770 h 1665386"/>
              <a:gd name="connsiteX116" fmla="*/ 2627790 w 10497466"/>
              <a:gd name="connsiteY116" fmla="*/ 1501892 h 1665386"/>
              <a:gd name="connsiteX117" fmla="*/ 2734322 w 10497466"/>
              <a:gd name="connsiteY117" fmla="*/ 1484136 h 1665386"/>
              <a:gd name="connsiteX118" fmla="*/ 2902998 w 10497466"/>
              <a:gd name="connsiteY118" fmla="*/ 1448626 h 1665386"/>
              <a:gd name="connsiteX119" fmla="*/ 3027285 w 10497466"/>
              <a:gd name="connsiteY119" fmla="*/ 1430870 h 1665386"/>
              <a:gd name="connsiteX120" fmla="*/ 3222594 w 10497466"/>
              <a:gd name="connsiteY120" fmla="*/ 1395360 h 1665386"/>
              <a:gd name="connsiteX121" fmla="*/ 3577701 w 10497466"/>
              <a:gd name="connsiteY121" fmla="*/ 1359849 h 1665386"/>
              <a:gd name="connsiteX122" fmla="*/ 3986074 w 10497466"/>
              <a:gd name="connsiteY122" fmla="*/ 1377604 h 1665386"/>
              <a:gd name="connsiteX123" fmla="*/ 4074850 w 10497466"/>
              <a:gd name="connsiteY123" fmla="*/ 1421993 h 1665386"/>
              <a:gd name="connsiteX124" fmla="*/ 4128116 w 10497466"/>
              <a:gd name="connsiteY124" fmla="*/ 1413115 h 1665386"/>
              <a:gd name="connsiteX125" fmla="*/ 4163627 w 10497466"/>
              <a:gd name="connsiteY125" fmla="*/ 1404237 h 1665386"/>
              <a:gd name="connsiteX126" fmla="*/ 4225771 w 10497466"/>
              <a:gd name="connsiteY126" fmla="*/ 1395360 h 1665386"/>
              <a:gd name="connsiteX127" fmla="*/ 4634143 w 10497466"/>
              <a:gd name="connsiteY127" fmla="*/ 1404237 h 1665386"/>
              <a:gd name="connsiteX128" fmla="*/ 4696287 w 10497466"/>
              <a:gd name="connsiteY128" fmla="*/ 1421993 h 1665386"/>
              <a:gd name="connsiteX129" fmla="*/ 4838330 w 10497466"/>
              <a:gd name="connsiteY129" fmla="*/ 1448626 h 1665386"/>
              <a:gd name="connsiteX130" fmla="*/ 5007006 w 10497466"/>
              <a:gd name="connsiteY130" fmla="*/ 1484136 h 1665386"/>
              <a:gd name="connsiteX131" fmla="*/ 5166804 w 10497466"/>
              <a:gd name="connsiteY131" fmla="*/ 1501892 h 1665386"/>
              <a:gd name="connsiteX132" fmla="*/ 5495277 w 10497466"/>
              <a:gd name="connsiteY132" fmla="*/ 1519647 h 1665386"/>
              <a:gd name="connsiteX133" fmla="*/ 5575177 w 10497466"/>
              <a:gd name="connsiteY133" fmla="*/ 1528525 h 1665386"/>
              <a:gd name="connsiteX134" fmla="*/ 6152225 w 10497466"/>
              <a:gd name="connsiteY134" fmla="*/ 1510770 h 1665386"/>
              <a:gd name="connsiteX135" fmla="*/ 6205491 w 10497466"/>
              <a:gd name="connsiteY135" fmla="*/ 1501892 h 1665386"/>
              <a:gd name="connsiteX136" fmla="*/ 6365289 w 10497466"/>
              <a:gd name="connsiteY136" fmla="*/ 1555157 h 1665386"/>
              <a:gd name="connsiteX137" fmla="*/ 6498455 w 10497466"/>
              <a:gd name="connsiteY137" fmla="*/ 1555158 h 1665386"/>
              <a:gd name="connsiteX138" fmla="*/ 6578353 w 10497466"/>
              <a:gd name="connsiteY138" fmla="*/ 1546280 h 1665386"/>
              <a:gd name="connsiteX139" fmla="*/ 6747029 w 10497466"/>
              <a:gd name="connsiteY139" fmla="*/ 1528525 h 1665386"/>
              <a:gd name="connsiteX140" fmla="*/ 6773662 w 10497466"/>
              <a:gd name="connsiteY140" fmla="*/ 1564035 h 1665386"/>
              <a:gd name="connsiteX141" fmla="*/ 6862438 w 10497466"/>
              <a:gd name="connsiteY141" fmla="*/ 1519647 h 1665386"/>
              <a:gd name="connsiteX142" fmla="*/ 6924582 w 10497466"/>
              <a:gd name="connsiteY142" fmla="*/ 1528525 h 1665386"/>
              <a:gd name="connsiteX143" fmla="*/ 7013358 w 10497466"/>
              <a:gd name="connsiteY143" fmla="*/ 1510769 h 1665386"/>
              <a:gd name="connsiteX144" fmla="*/ 7102136 w 10497466"/>
              <a:gd name="connsiteY144" fmla="*/ 1501892 h 1665386"/>
              <a:gd name="connsiteX145" fmla="*/ 7155402 w 10497466"/>
              <a:gd name="connsiteY145" fmla="*/ 1519648 h 1665386"/>
              <a:gd name="connsiteX146" fmla="*/ 7164280 w 10497466"/>
              <a:gd name="connsiteY146" fmla="*/ 1484136 h 1665386"/>
              <a:gd name="connsiteX147" fmla="*/ 7279690 w 10497466"/>
              <a:gd name="connsiteY147" fmla="*/ 1475259 h 1665386"/>
              <a:gd name="connsiteX148" fmla="*/ 7386221 w 10497466"/>
              <a:gd name="connsiteY148" fmla="*/ 1439748 h 1665386"/>
              <a:gd name="connsiteX149" fmla="*/ 7439488 w 10497466"/>
              <a:gd name="connsiteY149" fmla="*/ 1404237 h 1665386"/>
              <a:gd name="connsiteX150" fmla="*/ 7572652 w 10497466"/>
              <a:gd name="connsiteY150" fmla="*/ 1413116 h 1665386"/>
              <a:gd name="connsiteX151" fmla="*/ 7696939 w 10497466"/>
              <a:gd name="connsiteY151" fmla="*/ 1430871 h 1665386"/>
              <a:gd name="connsiteX152" fmla="*/ 7767961 w 10497466"/>
              <a:gd name="connsiteY152" fmla="*/ 1404237 h 1665386"/>
              <a:gd name="connsiteX153" fmla="*/ 7945514 w 10497466"/>
              <a:gd name="connsiteY153" fmla="*/ 1413115 h 1665386"/>
              <a:gd name="connsiteX154" fmla="*/ 8007658 w 10497466"/>
              <a:gd name="connsiteY154" fmla="*/ 1457504 h 1665386"/>
              <a:gd name="connsiteX155" fmla="*/ 8123068 w 10497466"/>
              <a:gd name="connsiteY155" fmla="*/ 1395360 h 1665386"/>
              <a:gd name="connsiteX156" fmla="*/ 8238478 w 10497466"/>
              <a:gd name="connsiteY156" fmla="*/ 1377604 h 1665386"/>
              <a:gd name="connsiteX157" fmla="*/ 8265110 w 10497466"/>
              <a:gd name="connsiteY157" fmla="*/ 1395360 h 1665386"/>
              <a:gd name="connsiteX158" fmla="*/ 8211844 w 10497466"/>
              <a:gd name="connsiteY158" fmla="*/ 1421993 h 1665386"/>
              <a:gd name="connsiteX159" fmla="*/ 8371643 w 10497466"/>
              <a:gd name="connsiteY159" fmla="*/ 1413115 h 1665386"/>
              <a:gd name="connsiteX160" fmla="*/ 8451542 w 10497466"/>
              <a:gd name="connsiteY160" fmla="*/ 1395360 h 1665386"/>
              <a:gd name="connsiteX161" fmla="*/ 8957569 w 10497466"/>
              <a:gd name="connsiteY161" fmla="*/ 1315461 h 1665386"/>
              <a:gd name="connsiteX162" fmla="*/ 8948691 w 10497466"/>
              <a:gd name="connsiteY162" fmla="*/ 1324338 h 1665386"/>
              <a:gd name="connsiteX163" fmla="*/ 8877670 w 10497466"/>
              <a:gd name="connsiteY163" fmla="*/ 1350971 h 1665386"/>
              <a:gd name="connsiteX164" fmla="*/ 8859914 w 10497466"/>
              <a:gd name="connsiteY164" fmla="*/ 1368727 h 1665386"/>
              <a:gd name="connsiteX165" fmla="*/ 8833281 w 10497466"/>
              <a:gd name="connsiteY165" fmla="*/ 1377604 h 1665386"/>
              <a:gd name="connsiteX166" fmla="*/ 8815526 w 10497466"/>
              <a:gd name="connsiteY166" fmla="*/ 1395360 h 1665386"/>
              <a:gd name="connsiteX167" fmla="*/ 8788893 w 10497466"/>
              <a:gd name="connsiteY167" fmla="*/ 1413115 h 1665386"/>
              <a:gd name="connsiteX168" fmla="*/ 8788893 w 10497466"/>
              <a:gd name="connsiteY168" fmla="*/ 1297705 h 16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497466" h="1665386">
                <a:moveTo>
                  <a:pt x="8788893" y="1297705"/>
                </a:moveTo>
                <a:lnTo>
                  <a:pt x="8788893" y="1297705"/>
                </a:lnTo>
                <a:lnTo>
                  <a:pt x="9401452" y="1288828"/>
                </a:lnTo>
                <a:cubicBezTo>
                  <a:pt x="9607979" y="1283393"/>
                  <a:pt x="9383318" y="1284436"/>
                  <a:pt x="9490229" y="1271072"/>
                </a:cubicBezTo>
                <a:cubicBezTo>
                  <a:pt x="9561519" y="1262161"/>
                  <a:pt x="9738262" y="1256392"/>
                  <a:pt x="9792070" y="1253317"/>
                </a:cubicBezTo>
                <a:cubicBezTo>
                  <a:pt x="9833537" y="1250947"/>
                  <a:pt x="9874928" y="1247398"/>
                  <a:pt x="9916357" y="1244439"/>
                </a:cubicBezTo>
                <a:cubicBezTo>
                  <a:pt x="9940031" y="1238521"/>
                  <a:pt x="9963450" y="1231470"/>
                  <a:pt x="9987378" y="1226684"/>
                </a:cubicBezTo>
                <a:cubicBezTo>
                  <a:pt x="10002174" y="1223725"/>
                  <a:pt x="10017209" y="1221776"/>
                  <a:pt x="10031767" y="1217806"/>
                </a:cubicBezTo>
                <a:cubicBezTo>
                  <a:pt x="10049823" y="1212882"/>
                  <a:pt x="10066876" y="1204590"/>
                  <a:pt x="10085033" y="1200051"/>
                </a:cubicBezTo>
                <a:cubicBezTo>
                  <a:pt x="10104882" y="1195089"/>
                  <a:pt x="10160845" y="1182061"/>
                  <a:pt x="10173810" y="1173418"/>
                </a:cubicBezTo>
                <a:cubicBezTo>
                  <a:pt x="10255783" y="1118770"/>
                  <a:pt x="10154949" y="1188507"/>
                  <a:pt x="10218198" y="1137907"/>
                </a:cubicBezTo>
                <a:cubicBezTo>
                  <a:pt x="10226529" y="1131242"/>
                  <a:pt x="10235953" y="1126070"/>
                  <a:pt x="10244831" y="1120152"/>
                </a:cubicBezTo>
                <a:cubicBezTo>
                  <a:pt x="10256191" y="1103112"/>
                  <a:pt x="10279644" y="1064159"/>
                  <a:pt x="10298097" y="1058008"/>
                </a:cubicBezTo>
                <a:lnTo>
                  <a:pt x="10351363" y="1040253"/>
                </a:lnTo>
                <a:cubicBezTo>
                  <a:pt x="10363200" y="1031375"/>
                  <a:pt x="10373640" y="1020237"/>
                  <a:pt x="10386874" y="1013620"/>
                </a:cubicBezTo>
                <a:cubicBezTo>
                  <a:pt x="10397787" y="1008163"/>
                  <a:pt x="10411170" y="1009548"/>
                  <a:pt x="10422384" y="1004742"/>
                </a:cubicBezTo>
                <a:cubicBezTo>
                  <a:pt x="10441982" y="996343"/>
                  <a:pt x="10452454" y="983550"/>
                  <a:pt x="10466773" y="969232"/>
                </a:cubicBezTo>
                <a:cubicBezTo>
                  <a:pt x="10513881" y="827905"/>
                  <a:pt x="10498400" y="894708"/>
                  <a:pt x="10475650" y="614125"/>
                </a:cubicBezTo>
                <a:cubicBezTo>
                  <a:pt x="10474417" y="598923"/>
                  <a:pt x="10448836" y="580606"/>
                  <a:pt x="10440140" y="569736"/>
                </a:cubicBezTo>
                <a:cubicBezTo>
                  <a:pt x="10433475" y="561404"/>
                  <a:pt x="10430581" y="549934"/>
                  <a:pt x="10422384" y="543103"/>
                </a:cubicBezTo>
                <a:cubicBezTo>
                  <a:pt x="10407758" y="530915"/>
                  <a:pt x="10378743" y="522637"/>
                  <a:pt x="10360241" y="516470"/>
                </a:cubicBezTo>
                <a:lnTo>
                  <a:pt x="10324730" y="463204"/>
                </a:lnTo>
                <a:cubicBezTo>
                  <a:pt x="10318812" y="454326"/>
                  <a:pt x="10317097" y="439945"/>
                  <a:pt x="10306975" y="436571"/>
                </a:cubicBezTo>
                <a:lnTo>
                  <a:pt x="10280342" y="427694"/>
                </a:lnTo>
                <a:cubicBezTo>
                  <a:pt x="10264221" y="403513"/>
                  <a:pt x="10244161" y="369653"/>
                  <a:pt x="10218198" y="356672"/>
                </a:cubicBezTo>
                <a:cubicBezTo>
                  <a:pt x="10206361" y="350754"/>
                  <a:pt x="10194035" y="345726"/>
                  <a:pt x="10182687" y="338917"/>
                </a:cubicBezTo>
                <a:cubicBezTo>
                  <a:pt x="10107188" y="293618"/>
                  <a:pt x="10157031" y="310308"/>
                  <a:pt x="10093910" y="294529"/>
                </a:cubicBezTo>
                <a:cubicBezTo>
                  <a:pt x="10040877" y="268011"/>
                  <a:pt x="10075969" y="281664"/>
                  <a:pt x="10014011" y="267896"/>
                </a:cubicBezTo>
                <a:cubicBezTo>
                  <a:pt x="10002101" y="265249"/>
                  <a:pt x="9990411" y="261665"/>
                  <a:pt x="9978501" y="259018"/>
                </a:cubicBezTo>
                <a:cubicBezTo>
                  <a:pt x="9963771" y="255745"/>
                  <a:pt x="9948842" y="253413"/>
                  <a:pt x="9934112" y="250140"/>
                </a:cubicBezTo>
                <a:cubicBezTo>
                  <a:pt x="9922202" y="247493"/>
                  <a:pt x="9910606" y="243446"/>
                  <a:pt x="9898602" y="241263"/>
                </a:cubicBezTo>
                <a:cubicBezTo>
                  <a:pt x="9878015" y="237520"/>
                  <a:pt x="9857173" y="235344"/>
                  <a:pt x="9836458" y="232385"/>
                </a:cubicBezTo>
                <a:cubicBezTo>
                  <a:pt x="9818703" y="226467"/>
                  <a:pt x="9798764" y="225012"/>
                  <a:pt x="9783192" y="214630"/>
                </a:cubicBezTo>
                <a:cubicBezTo>
                  <a:pt x="9748773" y="191683"/>
                  <a:pt x="9766681" y="200248"/>
                  <a:pt x="9729926" y="187997"/>
                </a:cubicBezTo>
                <a:cubicBezTo>
                  <a:pt x="9694190" y="152259"/>
                  <a:pt x="9733926" y="185906"/>
                  <a:pt x="9676660" y="161364"/>
                </a:cubicBezTo>
                <a:cubicBezTo>
                  <a:pt x="9608456" y="132134"/>
                  <a:pt x="9697475" y="153506"/>
                  <a:pt x="9614516" y="125853"/>
                </a:cubicBezTo>
                <a:cubicBezTo>
                  <a:pt x="9600201" y="121081"/>
                  <a:pt x="9584685" y="120945"/>
                  <a:pt x="9570128" y="116975"/>
                </a:cubicBezTo>
                <a:cubicBezTo>
                  <a:pt x="9417358" y="75310"/>
                  <a:pt x="9624445" y="121201"/>
                  <a:pt x="9454718" y="90342"/>
                </a:cubicBezTo>
                <a:cubicBezTo>
                  <a:pt x="9442714" y="88159"/>
                  <a:pt x="9431243" y="83471"/>
                  <a:pt x="9419208" y="81465"/>
                </a:cubicBezTo>
                <a:cubicBezTo>
                  <a:pt x="9395674" y="77543"/>
                  <a:pt x="9371835" y="75740"/>
                  <a:pt x="9348186" y="72587"/>
                </a:cubicBezTo>
                <a:lnTo>
                  <a:pt x="9286043" y="63709"/>
                </a:lnTo>
                <a:cubicBezTo>
                  <a:pt x="9250483" y="58094"/>
                  <a:pt x="9214812" y="53015"/>
                  <a:pt x="9179510" y="45954"/>
                </a:cubicBezTo>
                <a:cubicBezTo>
                  <a:pt x="9146022" y="39256"/>
                  <a:pt x="9115947" y="32744"/>
                  <a:pt x="9081856" y="28199"/>
                </a:cubicBezTo>
                <a:cubicBezTo>
                  <a:pt x="9055294" y="24657"/>
                  <a:pt x="9028590" y="22280"/>
                  <a:pt x="9001957" y="19321"/>
                </a:cubicBezTo>
                <a:cubicBezTo>
                  <a:pt x="8859206" y="-16368"/>
                  <a:pt x="8961214" y="5765"/>
                  <a:pt x="8629095" y="19321"/>
                </a:cubicBezTo>
                <a:cubicBezTo>
                  <a:pt x="8557434" y="22246"/>
                  <a:pt x="8486604" y="34191"/>
                  <a:pt x="8416031" y="45954"/>
                </a:cubicBezTo>
                <a:lnTo>
                  <a:pt x="6347534" y="37076"/>
                </a:lnTo>
                <a:cubicBezTo>
                  <a:pt x="6296884" y="36468"/>
                  <a:pt x="6246957" y="24915"/>
                  <a:pt x="6196613" y="19321"/>
                </a:cubicBezTo>
                <a:cubicBezTo>
                  <a:pt x="6167055" y="16037"/>
                  <a:pt x="6137429" y="13402"/>
                  <a:pt x="6107837" y="10443"/>
                </a:cubicBezTo>
                <a:cubicBezTo>
                  <a:pt x="5788241" y="16362"/>
                  <a:pt x="5468452" y="15624"/>
                  <a:pt x="5149048" y="28199"/>
                </a:cubicBezTo>
                <a:cubicBezTo>
                  <a:pt x="4949775" y="36045"/>
                  <a:pt x="5034938" y="51288"/>
                  <a:pt x="4891596" y="81465"/>
                </a:cubicBezTo>
                <a:cubicBezTo>
                  <a:pt x="4865374" y="86985"/>
                  <a:pt x="4838330" y="87383"/>
                  <a:pt x="4811697" y="90342"/>
                </a:cubicBezTo>
                <a:cubicBezTo>
                  <a:pt x="4765083" y="105881"/>
                  <a:pt x="4754071" y="118782"/>
                  <a:pt x="4705165" y="99220"/>
                </a:cubicBezTo>
                <a:cubicBezTo>
                  <a:pt x="4691427" y="93725"/>
                  <a:pt x="4682888" y="79204"/>
                  <a:pt x="4669654" y="72587"/>
                </a:cubicBezTo>
                <a:cubicBezTo>
                  <a:pt x="4647685" y="61602"/>
                  <a:pt x="4559434" y="55409"/>
                  <a:pt x="4554244" y="54832"/>
                </a:cubicBezTo>
                <a:cubicBezTo>
                  <a:pt x="4516843" y="45481"/>
                  <a:pt x="4489278" y="37076"/>
                  <a:pt x="4447712" y="37076"/>
                </a:cubicBezTo>
                <a:lnTo>
                  <a:pt x="3453413" y="45954"/>
                </a:lnTo>
                <a:lnTo>
                  <a:pt x="2805343" y="54832"/>
                </a:lnTo>
                <a:lnTo>
                  <a:pt x="1793289" y="63709"/>
                </a:lnTo>
                <a:cubicBezTo>
                  <a:pt x="1704558" y="81455"/>
                  <a:pt x="1413181" y="135817"/>
                  <a:pt x="1296140" y="170241"/>
                </a:cubicBezTo>
                <a:cubicBezTo>
                  <a:pt x="1256597" y="181871"/>
                  <a:pt x="1219406" y="200381"/>
                  <a:pt x="1180730" y="214630"/>
                </a:cubicBezTo>
                <a:cubicBezTo>
                  <a:pt x="1163168" y="221100"/>
                  <a:pt x="1146154" y="231401"/>
                  <a:pt x="1127464" y="232385"/>
                </a:cubicBezTo>
                <a:cubicBezTo>
                  <a:pt x="976723" y="240319"/>
                  <a:pt x="825623" y="238304"/>
                  <a:pt x="674703" y="241263"/>
                </a:cubicBezTo>
                <a:cubicBezTo>
                  <a:pt x="656948" y="244222"/>
                  <a:pt x="639348" y="248349"/>
                  <a:pt x="621437" y="250140"/>
                </a:cubicBezTo>
                <a:cubicBezTo>
                  <a:pt x="580108" y="254273"/>
                  <a:pt x="538266" y="253144"/>
                  <a:pt x="497149" y="259018"/>
                </a:cubicBezTo>
                <a:cubicBezTo>
                  <a:pt x="475822" y="262065"/>
                  <a:pt x="455790" y="271105"/>
                  <a:pt x="435006" y="276773"/>
                </a:cubicBezTo>
                <a:cubicBezTo>
                  <a:pt x="423235" y="279983"/>
                  <a:pt x="411459" y="283258"/>
                  <a:pt x="399495" y="285651"/>
                </a:cubicBezTo>
                <a:cubicBezTo>
                  <a:pt x="381844" y="289181"/>
                  <a:pt x="363939" y="291309"/>
                  <a:pt x="346229" y="294529"/>
                </a:cubicBezTo>
                <a:cubicBezTo>
                  <a:pt x="304893" y="302045"/>
                  <a:pt x="304337" y="302782"/>
                  <a:pt x="266330" y="312284"/>
                </a:cubicBezTo>
                <a:cubicBezTo>
                  <a:pt x="233218" y="332151"/>
                  <a:pt x="215197" y="340894"/>
                  <a:pt x="186431" y="365550"/>
                </a:cubicBezTo>
                <a:cubicBezTo>
                  <a:pt x="176899" y="373721"/>
                  <a:pt x="168676" y="383305"/>
                  <a:pt x="159798" y="392183"/>
                </a:cubicBezTo>
                <a:cubicBezTo>
                  <a:pt x="139627" y="432527"/>
                  <a:pt x="141286" y="426750"/>
                  <a:pt x="124287" y="472082"/>
                </a:cubicBezTo>
                <a:cubicBezTo>
                  <a:pt x="121001" y="480844"/>
                  <a:pt x="119955" y="490535"/>
                  <a:pt x="115410" y="498715"/>
                </a:cubicBezTo>
                <a:cubicBezTo>
                  <a:pt x="105047" y="517369"/>
                  <a:pt x="92136" y="534499"/>
                  <a:pt x="79899" y="551981"/>
                </a:cubicBezTo>
                <a:cubicBezTo>
                  <a:pt x="55276" y="587156"/>
                  <a:pt x="59751" y="581008"/>
                  <a:pt x="35510" y="605247"/>
                </a:cubicBezTo>
                <a:cubicBezTo>
                  <a:pt x="4159" y="762018"/>
                  <a:pt x="52672" y="533442"/>
                  <a:pt x="8877" y="694024"/>
                </a:cubicBezTo>
                <a:cubicBezTo>
                  <a:pt x="4141" y="711390"/>
                  <a:pt x="2959" y="729535"/>
                  <a:pt x="0" y="747290"/>
                </a:cubicBezTo>
                <a:cubicBezTo>
                  <a:pt x="17198" y="953687"/>
                  <a:pt x="-2268" y="789221"/>
                  <a:pt x="17755" y="889333"/>
                </a:cubicBezTo>
                <a:cubicBezTo>
                  <a:pt x="21285" y="906984"/>
                  <a:pt x="23103" y="924948"/>
                  <a:pt x="26633" y="942599"/>
                </a:cubicBezTo>
                <a:cubicBezTo>
                  <a:pt x="30632" y="962595"/>
                  <a:pt x="37134" y="985397"/>
                  <a:pt x="44388" y="1004742"/>
                </a:cubicBezTo>
                <a:cubicBezTo>
                  <a:pt x="49983" y="1019663"/>
                  <a:pt x="56548" y="1034210"/>
                  <a:pt x="62143" y="1049131"/>
                </a:cubicBezTo>
                <a:cubicBezTo>
                  <a:pt x="65429" y="1057893"/>
                  <a:pt x="66206" y="1067740"/>
                  <a:pt x="71021" y="1075764"/>
                </a:cubicBezTo>
                <a:cubicBezTo>
                  <a:pt x="75327" y="1082941"/>
                  <a:pt x="83548" y="1086983"/>
                  <a:pt x="88777" y="1093519"/>
                </a:cubicBezTo>
                <a:cubicBezTo>
                  <a:pt x="108943" y="1118726"/>
                  <a:pt x="108168" y="1130666"/>
                  <a:pt x="133165" y="1155663"/>
                </a:cubicBezTo>
                <a:cubicBezTo>
                  <a:pt x="143627" y="1166125"/>
                  <a:pt x="156839" y="1173418"/>
                  <a:pt x="168676" y="1182296"/>
                </a:cubicBezTo>
                <a:cubicBezTo>
                  <a:pt x="212758" y="1248421"/>
                  <a:pt x="156102" y="1167207"/>
                  <a:pt x="213064" y="1235562"/>
                </a:cubicBezTo>
                <a:cubicBezTo>
                  <a:pt x="219894" y="1243759"/>
                  <a:pt x="223793" y="1254165"/>
                  <a:pt x="230819" y="1262195"/>
                </a:cubicBezTo>
                <a:cubicBezTo>
                  <a:pt x="244598" y="1277943"/>
                  <a:pt x="263601" y="1289172"/>
                  <a:pt x="275208" y="1306583"/>
                </a:cubicBezTo>
                <a:cubicBezTo>
                  <a:pt x="283146" y="1318490"/>
                  <a:pt x="324543" y="1388132"/>
                  <a:pt x="346229" y="1395360"/>
                </a:cubicBezTo>
                <a:lnTo>
                  <a:pt x="372862" y="1404237"/>
                </a:lnTo>
                <a:cubicBezTo>
                  <a:pt x="402388" y="1433765"/>
                  <a:pt x="376913" y="1413583"/>
                  <a:pt x="417250" y="1430870"/>
                </a:cubicBezTo>
                <a:cubicBezTo>
                  <a:pt x="429414" y="1436083"/>
                  <a:pt x="440667" y="1443251"/>
                  <a:pt x="452761" y="1448626"/>
                </a:cubicBezTo>
                <a:cubicBezTo>
                  <a:pt x="467323" y="1455098"/>
                  <a:pt x="482353" y="1460463"/>
                  <a:pt x="497149" y="1466381"/>
                </a:cubicBezTo>
                <a:cubicBezTo>
                  <a:pt x="503068" y="1472299"/>
                  <a:pt x="507419" y="1480393"/>
                  <a:pt x="514905" y="1484136"/>
                </a:cubicBezTo>
                <a:cubicBezTo>
                  <a:pt x="525818" y="1489592"/>
                  <a:pt x="538683" y="1489662"/>
                  <a:pt x="550415" y="1493014"/>
                </a:cubicBezTo>
                <a:cubicBezTo>
                  <a:pt x="559413" y="1495585"/>
                  <a:pt x="568050" y="1499321"/>
                  <a:pt x="577048" y="1501892"/>
                </a:cubicBezTo>
                <a:cubicBezTo>
                  <a:pt x="588780" y="1505244"/>
                  <a:pt x="600872" y="1507264"/>
                  <a:pt x="612559" y="1510770"/>
                </a:cubicBezTo>
                <a:cubicBezTo>
                  <a:pt x="630485" y="1516148"/>
                  <a:pt x="648070" y="1522607"/>
                  <a:pt x="665825" y="1528525"/>
                </a:cubicBezTo>
                <a:lnTo>
                  <a:pt x="719091" y="1546280"/>
                </a:lnTo>
                <a:cubicBezTo>
                  <a:pt x="727969" y="1549239"/>
                  <a:pt x="736548" y="1553323"/>
                  <a:pt x="745724" y="1555158"/>
                </a:cubicBezTo>
                <a:cubicBezTo>
                  <a:pt x="760520" y="1558117"/>
                  <a:pt x="775208" y="1561683"/>
                  <a:pt x="790112" y="1564036"/>
                </a:cubicBezTo>
                <a:cubicBezTo>
                  <a:pt x="831450" y="1570563"/>
                  <a:pt x="914400" y="1581791"/>
                  <a:pt x="914400" y="1581791"/>
                </a:cubicBezTo>
                <a:cubicBezTo>
                  <a:pt x="987894" y="1606290"/>
                  <a:pt x="873062" y="1569235"/>
                  <a:pt x="1029810" y="1608424"/>
                </a:cubicBezTo>
                <a:cubicBezTo>
                  <a:pt x="1041647" y="1611383"/>
                  <a:pt x="1053588" y="1613950"/>
                  <a:pt x="1065320" y="1617302"/>
                </a:cubicBezTo>
                <a:cubicBezTo>
                  <a:pt x="1094865" y="1625743"/>
                  <a:pt x="1094170" y="1629508"/>
                  <a:pt x="1127464" y="1635057"/>
                </a:cubicBezTo>
                <a:cubicBezTo>
                  <a:pt x="1150997" y="1638979"/>
                  <a:pt x="1174811" y="1640976"/>
                  <a:pt x="1198485" y="1643935"/>
                </a:cubicBezTo>
                <a:cubicBezTo>
                  <a:pt x="1319228" y="1684180"/>
                  <a:pt x="1230640" y="1658045"/>
                  <a:pt x="1526959" y="1643935"/>
                </a:cubicBezTo>
                <a:cubicBezTo>
                  <a:pt x="1569934" y="1641889"/>
                  <a:pt x="1595369" y="1636576"/>
                  <a:pt x="1633491" y="1626179"/>
                </a:cubicBezTo>
                <a:cubicBezTo>
                  <a:pt x="1654275" y="1620511"/>
                  <a:pt x="1675197" y="1615237"/>
                  <a:pt x="1695635" y="1608424"/>
                </a:cubicBezTo>
                <a:cubicBezTo>
                  <a:pt x="1710753" y="1603385"/>
                  <a:pt x="1724905" y="1595708"/>
                  <a:pt x="1740023" y="1590669"/>
                </a:cubicBezTo>
                <a:cubicBezTo>
                  <a:pt x="1751598" y="1586811"/>
                  <a:pt x="1763847" y="1585297"/>
                  <a:pt x="1775534" y="1581791"/>
                </a:cubicBezTo>
                <a:cubicBezTo>
                  <a:pt x="1793460" y="1576413"/>
                  <a:pt x="1811045" y="1569954"/>
                  <a:pt x="1828800" y="1564036"/>
                </a:cubicBezTo>
                <a:cubicBezTo>
                  <a:pt x="1837678" y="1561077"/>
                  <a:pt x="1846202" y="1556696"/>
                  <a:pt x="1855433" y="1555158"/>
                </a:cubicBezTo>
                <a:cubicBezTo>
                  <a:pt x="1893961" y="1548736"/>
                  <a:pt x="1915879" y="1545671"/>
                  <a:pt x="1953087" y="1537403"/>
                </a:cubicBezTo>
                <a:cubicBezTo>
                  <a:pt x="1964998" y="1534756"/>
                  <a:pt x="1976866" y="1531877"/>
                  <a:pt x="1988598" y="1528525"/>
                </a:cubicBezTo>
                <a:cubicBezTo>
                  <a:pt x="2015015" y="1520977"/>
                  <a:pt x="2029484" y="1511643"/>
                  <a:pt x="2059619" y="1510770"/>
                </a:cubicBezTo>
                <a:cubicBezTo>
                  <a:pt x="2248953" y="1505282"/>
                  <a:pt x="2438400" y="1504851"/>
                  <a:pt x="2627790" y="1501892"/>
                </a:cubicBezTo>
                <a:cubicBezTo>
                  <a:pt x="2663301" y="1495973"/>
                  <a:pt x="2699094" y="1491552"/>
                  <a:pt x="2734322" y="1484136"/>
                </a:cubicBezTo>
                <a:cubicBezTo>
                  <a:pt x="2790547" y="1472299"/>
                  <a:pt x="2846467" y="1458904"/>
                  <a:pt x="2902998" y="1448626"/>
                </a:cubicBezTo>
                <a:cubicBezTo>
                  <a:pt x="2944173" y="1441140"/>
                  <a:pt x="2986005" y="1437750"/>
                  <a:pt x="3027285" y="1430870"/>
                </a:cubicBezTo>
                <a:cubicBezTo>
                  <a:pt x="3092555" y="1419992"/>
                  <a:pt x="3157089" y="1404718"/>
                  <a:pt x="3222594" y="1395360"/>
                </a:cubicBezTo>
                <a:cubicBezTo>
                  <a:pt x="3366763" y="1374765"/>
                  <a:pt x="3446391" y="1369950"/>
                  <a:pt x="3577701" y="1359849"/>
                </a:cubicBezTo>
                <a:cubicBezTo>
                  <a:pt x="3713825" y="1365767"/>
                  <a:pt x="3850873" y="1360704"/>
                  <a:pt x="3986074" y="1377604"/>
                </a:cubicBezTo>
                <a:cubicBezTo>
                  <a:pt x="4018904" y="1381708"/>
                  <a:pt x="4074850" y="1421993"/>
                  <a:pt x="4074850" y="1421993"/>
                </a:cubicBezTo>
                <a:cubicBezTo>
                  <a:pt x="4092605" y="1419034"/>
                  <a:pt x="4110465" y="1416645"/>
                  <a:pt x="4128116" y="1413115"/>
                </a:cubicBezTo>
                <a:cubicBezTo>
                  <a:pt x="4140080" y="1410722"/>
                  <a:pt x="4151622" y="1406420"/>
                  <a:pt x="4163627" y="1404237"/>
                </a:cubicBezTo>
                <a:cubicBezTo>
                  <a:pt x="4184214" y="1400494"/>
                  <a:pt x="4205056" y="1398319"/>
                  <a:pt x="4225771" y="1395360"/>
                </a:cubicBezTo>
                <a:cubicBezTo>
                  <a:pt x="4361895" y="1398319"/>
                  <a:pt x="4498204" y="1396542"/>
                  <a:pt x="4634143" y="1404237"/>
                </a:cubicBezTo>
                <a:cubicBezTo>
                  <a:pt x="4655652" y="1405455"/>
                  <a:pt x="4675387" y="1416768"/>
                  <a:pt x="4696287" y="1421993"/>
                </a:cubicBezTo>
                <a:cubicBezTo>
                  <a:pt x="4847915" y="1459900"/>
                  <a:pt x="4709830" y="1423915"/>
                  <a:pt x="4838330" y="1448626"/>
                </a:cubicBezTo>
                <a:cubicBezTo>
                  <a:pt x="4894754" y="1459477"/>
                  <a:pt x="4949900" y="1477791"/>
                  <a:pt x="5007006" y="1484136"/>
                </a:cubicBezTo>
                <a:lnTo>
                  <a:pt x="5166804" y="1501892"/>
                </a:lnTo>
                <a:cubicBezTo>
                  <a:pt x="5300356" y="1535282"/>
                  <a:pt x="5164009" y="1503873"/>
                  <a:pt x="5495277" y="1519647"/>
                </a:cubicBezTo>
                <a:cubicBezTo>
                  <a:pt x="5522044" y="1520922"/>
                  <a:pt x="5548544" y="1525566"/>
                  <a:pt x="5575177" y="1528525"/>
                </a:cubicBezTo>
                <a:lnTo>
                  <a:pt x="6152225" y="1510770"/>
                </a:lnTo>
                <a:cubicBezTo>
                  <a:pt x="6170209" y="1510010"/>
                  <a:pt x="6169980" y="1494494"/>
                  <a:pt x="6205491" y="1501892"/>
                </a:cubicBezTo>
                <a:cubicBezTo>
                  <a:pt x="6241002" y="1509290"/>
                  <a:pt x="6316462" y="1546279"/>
                  <a:pt x="6365289" y="1555157"/>
                </a:cubicBezTo>
                <a:cubicBezTo>
                  <a:pt x="6414116" y="1564035"/>
                  <a:pt x="6466271" y="1557840"/>
                  <a:pt x="6498455" y="1555158"/>
                </a:cubicBezTo>
                <a:cubicBezTo>
                  <a:pt x="6510292" y="1552199"/>
                  <a:pt x="6536924" y="1550719"/>
                  <a:pt x="6578353" y="1546280"/>
                </a:cubicBezTo>
                <a:cubicBezTo>
                  <a:pt x="6619782" y="1541841"/>
                  <a:pt x="6714478" y="1525566"/>
                  <a:pt x="6747029" y="1528525"/>
                </a:cubicBezTo>
                <a:cubicBezTo>
                  <a:pt x="6779580" y="1531484"/>
                  <a:pt x="6761773" y="1566779"/>
                  <a:pt x="6773662" y="1564035"/>
                </a:cubicBezTo>
                <a:lnTo>
                  <a:pt x="6862438" y="1519647"/>
                </a:lnTo>
                <a:cubicBezTo>
                  <a:pt x="6921622" y="1490056"/>
                  <a:pt x="6899429" y="1530005"/>
                  <a:pt x="6924582" y="1528525"/>
                </a:cubicBezTo>
                <a:cubicBezTo>
                  <a:pt x="6949735" y="1527045"/>
                  <a:pt x="6983766" y="1515208"/>
                  <a:pt x="7013358" y="1510769"/>
                </a:cubicBezTo>
                <a:cubicBezTo>
                  <a:pt x="7042950" y="1506330"/>
                  <a:pt x="7078462" y="1504851"/>
                  <a:pt x="7102136" y="1501892"/>
                </a:cubicBezTo>
                <a:cubicBezTo>
                  <a:pt x="7125605" y="1492504"/>
                  <a:pt x="7145045" y="1522607"/>
                  <a:pt x="7155402" y="1519648"/>
                </a:cubicBezTo>
                <a:cubicBezTo>
                  <a:pt x="7165759" y="1516689"/>
                  <a:pt x="7143565" y="1491534"/>
                  <a:pt x="7164280" y="1484136"/>
                </a:cubicBezTo>
                <a:cubicBezTo>
                  <a:pt x="7184995" y="1476738"/>
                  <a:pt x="7242700" y="1482657"/>
                  <a:pt x="7279690" y="1475259"/>
                </a:cubicBezTo>
                <a:cubicBezTo>
                  <a:pt x="7316680" y="1467861"/>
                  <a:pt x="7359588" y="1451585"/>
                  <a:pt x="7386221" y="1439748"/>
                </a:cubicBezTo>
                <a:cubicBezTo>
                  <a:pt x="7412854" y="1427911"/>
                  <a:pt x="7408416" y="1408676"/>
                  <a:pt x="7439488" y="1404237"/>
                </a:cubicBezTo>
                <a:cubicBezTo>
                  <a:pt x="7470560" y="1399798"/>
                  <a:pt x="7529744" y="1408677"/>
                  <a:pt x="7572652" y="1413116"/>
                </a:cubicBezTo>
                <a:cubicBezTo>
                  <a:pt x="7615560" y="1417555"/>
                  <a:pt x="7664388" y="1432351"/>
                  <a:pt x="7696939" y="1430871"/>
                </a:cubicBezTo>
                <a:cubicBezTo>
                  <a:pt x="7729491" y="1429391"/>
                  <a:pt x="7738369" y="1407196"/>
                  <a:pt x="7767961" y="1404237"/>
                </a:cubicBezTo>
                <a:cubicBezTo>
                  <a:pt x="7841941" y="1407196"/>
                  <a:pt x="7905565" y="1404237"/>
                  <a:pt x="7945514" y="1413115"/>
                </a:cubicBezTo>
                <a:cubicBezTo>
                  <a:pt x="7985464" y="1421993"/>
                  <a:pt x="7978066" y="1460463"/>
                  <a:pt x="8007658" y="1457504"/>
                </a:cubicBezTo>
                <a:cubicBezTo>
                  <a:pt x="8037250" y="1454545"/>
                  <a:pt x="8084598" y="1408677"/>
                  <a:pt x="8123068" y="1395360"/>
                </a:cubicBezTo>
                <a:cubicBezTo>
                  <a:pt x="8161538" y="1382043"/>
                  <a:pt x="8214804" y="1377604"/>
                  <a:pt x="8238478" y="1377604"/>
                </a:cubicBezTo>
                <a:cubicBezTo>
                  <a:pt x="8262152" y="1377604"/>
                  <a:pt x="8253273" y="1392401"/>
                  <a:pt x="8265110" y="1395360"/>
                </a:cubicBezTo>
                <a:cubicBezTo>
                  <a:pt x="8273988" y="1401278"/>
                  <a:pt x="8194089" y="1419034"/>
                  <a:pt x="8211844" y="1421993"/>
                </a:cubicBezTo>
                <a:cubicBezTo>
                  <a:pt x="8229599" y="1424952"/>
                  <a:pt x="8364616" y="1412574"/>
                  <a:pt x="8371643" y="1413115"/>
                </a:cubicBezTo>
                <a:cubicBezTo>
                  <a:pt x="8380521" y="1416074"/>
                  <a:pt x="8353888" y="1411636"/>
                  <a:pt x="8451542" y="1395360"/>
                </a:cubicBezTo>
                <a:cubicBezTo>
                  <a:pt x="8549196" y="1379084"/>
                  <a:pt x="8788059" y="1315461"/>
                  <a:pt x="8957569" y="1315461"/>
                </a:cubicBezTo>
                <a:lnTo>
                  <a:pt x="8948691" y="1324338"/>
                </a:lnTo>
                <a:cubicBezTo>
                  <a:pt x="8925017" y="1333216"/>
                  <a:pt x="8900284" y="1339664"/>
                  <a:pt x="8877670" y="1350971"/>
                </a:cubicBezTo>
                <a:cubicBezTo>
                  <a:pt x="8870183" y="1354714"/>
                  <a:pt x="8867091" y="1364421"/>
                  <a:pt x="8859914" y="1368727"/>
                </a:cubicBezTo>
                <a:cubicBezTo>
                  <a:pt x="8851890" y="1373542"/>
                  <a:pt x="8842159" y="1374645"/>
                  <a:pt x="8833281" y="1377604"/>
                </a:cubicBezTo>
                <a:cubicBezTo>
                  <a:pt x="8827363" y="1383523"/>
                  <a:pt x="8822703" y="1391054"/>
                  <a:pt x="8815526" y="1395360"/>
                </a:cubicBezTo>
                <a:cubicBezTo>
                  <a:pt x="8786086" y="1413024"/>
                  <a:pt x="8788893" y="1392396"/>
                  <a:pt x="8788893" y="1413115"/>
                </a:cubicBezTo>
                <a:lnTo>
                  <a:pt x="8788893" y="1297705"/>
                </a:lnTo>
                <a:close/>
              </a:path>
            </a:pathLst>
          </a:custGeom>
          <a:solidFill>
            <a:schemeClr val="tx1">
              <a:lumMod val="75000"/>
              <a:lumOff val="2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ntent Placeholder 2">
            <a:extLst>
              <a:ext uri="{FF2B5EF4-FFF2-40B4-BE49-F238E27FC236}">
                <a16:creationId xmlns:a16="http://schemas.microsoft.com/office/drawing/2014/main" id="{7F96B451-4134-4182-8106-43D41421E5C1}"/>
              </a:ext>
            </a:extLst>
          </p:cNvPr>
          <p:cNvSpPr txBox="1">
            <a:spLocks/>
          </p:cNvSpPr>
          <p:nvPr/>
        </p:nvSpPr>
        <p:spPr>
          <a:xfrm>
            <a:off x="1445769" y="5802624"/>
            <a:ext cx="9715396" cy="1069196"/>
          </a:xfrm>
          <a:prstGeom prst="rect">
            <a:avLst/>
          </a:prstGeom>
        </p:spPr>
        <p:txBody>
          <a:bodyPr vert="horz" lIns="91440" tIns="45720" rIns="91440" bIns="45720" rtlCol="0" anchor="t">
            <a:normAutofit/>
          </a:bodyPr>
          <a:lstStyle>
            <a:lvl1pPr marL="228600" indent="-228600" algn="l" defTabSz="914400" rtl="0" eaLnBrk="1" latinLnBrk="0" hangingPunct="1">
              <a:lnSpc>
                <a:spcPct val="110000"/>
              </a:lnSpc>
              <a:spcBef>
                <a:spcPts val="1000"/>
              </a:spcBef>
              <a:buFont typeface="Arial" panose="020B0604020202020204" pitchFamily="34" charset="0"/>
              <a:buChar char="•"/>
              <a:defRPr sz="2400" b="0" kern="1200">
                <a:solidFill>
                  <a:schemeClr val="tx1"/>
                </a:solidFill>
                <a:latin typeface="Cavolini" panose="020B0502040204020203" pitchFamily="66" charset="0"/>
                <a:ea typeface="+mn-ea"/>
                <a:cs typeface="Cavolini" panose="020B0502040204020203" pitchFamily="66" charset="0"/>
              </a:defRPr>
            </a:lvl1pPr>
            <a:lvl2pPr marL="685800" indent="-274320" algn="l" defTabSz="914400" rtl="0" eaLnBrk="1" latinLnBrk="0" hangingPunct="1">
              <a:lnSpc>
                <a:spcPct val="100000"/>
              </a:lnSpc>
              <a:spcBef>
                <a:spcPts val="500"/>
              </a:spcBef>
              <a:buFont typeface="Cavolini" panose="03000502040302020204" pitchFamily="66" charset="0"/>
              <a:buChar char="–"/>
              <a:defRPr sz="1800" b="0" kern="1200">
                <a:solidFill>
                  <a:schemeClr val="tx1"/>
                </a:solidFill>
                <a:latin typeface="Cavolini" panose="020B0502040204020203" pitchFamily="66" charset="0"/>
                <a:ea typeface="+mn-ea"/>
                <a:cs typeface="Cavolini" panose="020B0502040204020203" pitchFamily="66" charset="0"/>
              </a:defRPr>
            </a:lvl2pPr>
            <a:lvl3pPr marL="1143000" indent="-228600" algn="l" defTabSz="914400" rtl="0" eaLnBrk="1" latinLnBrk="0" hangingPunct="1">
              <a:lnSpc>
                <a:spcPct val="100000"/>
              </a:lnSpc>
              <a:spcBef>
                <a:spcPts val="500"/>
              </a:spcBef>
              <a:buFont typeface="Courier New" panose="02070309020205020404" pitchFamily="49" charset="0"/>
              <a:buChar char="o"/>
              <a:defRPr sz="1800" b="0" kern="1200">
                <a:solidFill>
                  <a:schemeClr val="tx1"/>
                </a:solidFill>
                <a:latin typeface="Cavolini" panose="020B0502040204020203" pitchFamily="66" charset="0"/>
                <a:ea typeface="+mn-ea"/>
                <a:cs typeface="Cavolini" panose="020B0502040204020203" pitchFamily="66"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600" b="0" kern="1200">
                <a:solidFill>
                  <a:schemeClr val="tx1"/>
                </a:solidFill>
                <a:latin typeface="Cavolini" panose="020B0502040204020203" pitchFamily="66" charset="0"/>
                <a:ea typeface="+mn-ea"/>
                <a:cs typeface="Cavolini" panose="020B0502040204020203" pitchFamily="66" charset="0"/>
              </a:defRPr>
            </a:lvl4pPr>
            <a:lvl5pPr marL="2057400" indent="-228600" algn="l" defTabSz="914400" rtl="0" eaLnBrk="1" latinLnBrk="0" hangingPunct="1">
              <a:lnSpc>
                <a:spcPct val="100000"/>
              </a:lnSpc>
              <a:spcBef>
                <a:spcPts val="500"/>
              </a:spcBef>
              <a:buFont typeface="Cavolini" panose="03000502040302020204" pitchFamily="66" charset="0"/>
              <a:buChar char="–"/>
              <a:defRPr sz="1600" b="0" kern="1200">
                <a:solidFill>
                  <a:schemeClr val="tx1"/>
                </a:solidFill>
                <a:latin typeface="Cavolini" panose="020B0502040204020203" pitchFamily="66" charset="0"/>
                <a:ea typeface="+mn-ea"/>
                <a:cs typeface="Cavolini" panose="020B0502040204020203" pitchFamily="66"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None/>
            </a:pPr>
            <a:r>
              <a:rPr lang="en-US" sz="2800" b="1" dirty="0">
                <a:solidFill>
                  <a:schemeClr val="bg1"/>
                </a:solidFill>
                <a:effectLst>
                  <a:outerShdw blurRad="38100" dist="38100" dir="2700000" algn="tl">
                    <a:srgbClr val="000000">
                      <a:alpha val="43137"/>
                    </a:srgbClr>
                  </a:outerShdw>
                </a:effectLst>
              </a:rPr>
              <a:t>Statutes demonstrate the diversity of God’s Laws</a:t>
            </a:r>
          </a:p>
        </p:txBody>
      </p:sp>
      <p:sp>
        <p:nvSpPr>
          <p:cNvPr id="5" name="Content Placeholder 2">
            <a:extLst>
              <a:ext uri="{FF2B5EF4-FFF2-40B4-BE49-F238E27FC236}">
                <a16:creationId xmlns:a16="http://schemas.microsoft.com/office/drawing/2014/main" id="{3DBAF9BC-E019-4D62-A211-D9A27880D869}"/>
              </a:ext>
            </a:extLst>
          </p:cNvPr>
          <p:cNvSpPr txBox="1">
            <a:spLocks/>
          </p:cNvSpPr>
          <p:nvPr/>
        </p:nvSpPr>
        <p:spPr>
          <a:xfrm>
            <a:off x="8684004" y="4289820"/>
            <a:ext cx="2886841" cy="1296702"/>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b="1">
                <a:effectLst/>
                <a:latin typeface="Calibri" panose="020F0502020204030204" pitchFamily="34" charset="0"/>
                <a:ea typeface="Calibri" panose="020F0502020204030204" pitchFamily="34" charset="0"/>
                <a:cs typeface="Times New Roman" panose="02020603050405020304" pitchFamily="18"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000" dirty="0">
                <a:latin typeface="Cavolini" panose="020B0502040204020203" pitchFamily="66" charset="0"/>
                <a:ea typeface="+mn-ea"/>
                <a:cs typeface="Cavolini" panose="020B0502040204020203" pitchFamily="66" charset="0"/>
              </a:rPr>
              <a:t>Quarantine for </a:t>
            </a:r>
            <a:br>
              <a:rPr lang="en-US" sz="2000" dirty="0">
                <a:latin typeface="Cavolini" panose="020B0502040204020203" pitchFamily="66" charset="0"/>
                <a:ea typeface="+mn-ea"/>
                <a:cs typeface="Cavolini" panose="020B0502040204020203" pitchFamily="66" charset="0"/>
              </a:rPr>
            </a:br>
            <a:r>
              <a:rPr lang="en-US" sz="2000" dirty="0">
                <a:latin typeface="Cavolini" panose="020B0502040204020203" pitchFamily="66" charset="0"/>
                <a:ea typeface="+mn-ea"/>
                <a:cs typeface="Cavolini" panose="020B0502040204020203" pitchFamily="66" charset="0"/>
              </a:rPr>
              <a:t>Infectious Disease</a:t>
            </a:r>
            <a:br>
              <a:rPr lang="en-US" sz="2000" dirty="0">
                <a:latin typeface="Cavolini" panose="020B0502040204020203" pitchFamily="66" charset="0"/>
                <a:ea typeface="+mn-ea"/>
                <a:cs typeface="Cavolini" panose="020B0502040204020203" pitchFamily="66" charset="0"/>
              </a:rPr>
            </a:br>
            <a:r>
              <a:rPr lang="en-US" sz="1600" dirty="0">
                <a:latin typeface="Cavolini" panose="020B0502040204020203" pitchFamily="66" charset="0"/>
                <a:ea typeface="+mn-ea"/>
                <a:cs typeface="Cavolini" panose="020B0502040204020203" pitchFamily="66" charset="0"/>
              </a:rPr>
              <a:t>(Leviticus 13:46)</a:t>
            </a:r>
          </a:p>
        </p:txBody>
      </p:sp>
      <p:sp>
        <p:nvSpPr>
          <p:cNvPr id="8" name="Content Placeholder 2">
            <a:extLst>
              <a:ext uri="{FF2B5EF4-FFF2-40B4-BE49-F238E27FC236}">
                <a16:creationId xmlns:a16="http://schemas.microsoft.com/office/drawing/2014/main" id="{951602E7-EFE8-4483-AE01-3060A8FFBAD8}"/>
              </a:ext>
            </a:extLst>
          </p:cNvPr>
          <p:cNvSpPr txBox="1">
            <a:spLocks/>
          </p:cNvSpPr>
          <p:nvPr/>
        </p:nvSpPr>
        <p:spPr>
          <a:xfrm>
            <a:off x="10406268" y="3488634"/>
            <a:ext cx="727847" cy="448453"/>
          </a:xfrm>
          <a:prstGeom prst="rect">
            <a:avLst/>
          </a:prstGeom>
          <a:effectLst>
            <a:outerShdw blurRad="50800" dist="50800" dir="5400000" algn="ctr" rotWithShape="0">
              <a:srgbClr val="FDF6E7"/>
            </a:outerShdw>
          </a:effectLst>
        </p:spPr>
        <p:txBody>
          <a:bodyPr vert="horz" lIns="91440" tIns="45720" rIns="91440" bIns="45720" rtlCol="0">
            <a:noAutofit/>
          </a:bodyPr>
          <a:lstStyle>
            <a:defPPr>
              <a:defRPr lang="en-US"/>
            </a:defPPr>
            <a:lvl1pPr marR="0" indent="0" algn="ctr">
              <a:lnSpc>
                <a:spcPct val="107000"/>
              </a:lnSpc>
              <a:spcBef>
                <a:spcPts val="0"/>
              </a:spcBef>
              <a:spcAft>
                <a:spcPts val="800"/>
              </a:spcAft>
              <a:buFont typeface="Arial" panose="020B0604020202020204" pitchFamily="34" charset="0"/>
              <a:buNone/>
              <a:defRPr b="1">
                <a:effectLst/>
                <a:latin typeface="Calibri" panose="020F0502020204030204" pitchFamily="34" charset="0"/>
                <a:ea typeface="Calibri" panose="020F0502020204030204" pitchFamily="34" charset="0"/>
                <a:cs typeface="Times New Roman" panose="02020603050405020304" pitchFamily="18"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000" dirty="0">
                <a:latin typeface="Cavolini" panose="020B0502040204020203" pitchFamily="66" charset="0"/>
                <a:ea typeface="+mn-ea"/>
                <a:cs typeface="Cavolini" panose="020B0502040204020203" pitchFamily="66" charset="0"/>
              </a:rPr>
              <a:t>etc. </a:t>
            </a:r>
          </a:p>
        </p:txBody>
      </p:sp>
      <p:pic>
        <p:nvPicPr>
          <p:cNvPr id="17" name="Picture 16">
            <a:extLst>
              <a:ext uri="{FF2B5EF4-FFF2-40B4-BE49-F238E27FC236}">
                <a16:creationId xmlns:a16="http://schemas.microsoft.com/office/drawing/2014/main" id="{A60A6ACD-1E02-4560-8825-66464A46E519}"/>
              </a:ext>
            </a:extLst>
          </p:cNvPr>
          <p:cNvPicPr>
            <a:picLocks noChangeAspect="1"/>
          </p:cNvPicPr>
          <p:nvPr/>
        </p:nvPicPr>
        <p:blipFill>
          <a:blip r:embed="rId2">
            <a:alphaModFix amt="50000"/>
          </a:blip>
          <a:stretch>
            <a:fillRect/>
          </a:stretch>
        </p:blipFill>
        <p:spPr>
          <a:xfrm>
            <a:off x="4495405" y="1096781"/>
            <a:ext cx="2514389" cy="1510250"/>
          </a:xfrm>
          <a:prstGeom prst="rect">
            <a:avLst/>
          </a:prstGeom>
          <a:ln>
            <a:noFill/>
          </a:ln>
          <a:effectLst>
            <a:outerShdw blurRad="292100" dist="139700" dir="2700000" algn="tl" rotWithShape="0">
              <a:srgbClr val="333333">
                <a:alpha val="65000"/>
              </a:srgbClr>
            </a:outerShdw>
          </a:effectLst>
        </p:spPr>
      </p:pic>
      <p:sp>
        <p:nvSpPr>
          <p:cNvPr id="3" name="Content Placeholder 2">
            <a:extLst>
              <a:ext uri="{FF2B5EF4-FFF2-40B4-BE49-F238E27FC236}">
                <a16:creationId xmlns:a16="http://schemas.microsoft.com/office/drawing/2014/main" id="{580B935D-2AD6-4301-A806-C3EAC2FDD276}"/>
              </a:ext>
            </a:extLst>
          </p:cNvPr>
          <p:cNvSpPr>
            <a:spLocks noGrp="1"/>
          </p:cNvSpPr>
          <p:nvPr>
            <p:ph idx="1"/>
          </p:nvPr>
        </p:nvSpPr>
        <p:spPr>
          <a:xfrm>
            <a:off x="4160029" y="1293828"/>
            <a:ext cx="3233650" cy="1510250"/>
          </a:xfrm>
          <a:effectLst>
            <a:glow rad="139700">
              <a:schemeClr val="accent2">
                <a:satMod val="175000"/>
                <a:alpha val="40000"/>
              </a:schemeClr>
            </a:glow>
            <a:outerShdw blurRad="50800" dist="63500" dir="5400000" algn="ctr" rotWithShape="0">
              <a:srgbClr val="F9EBCB"/>
            </a:outerShdw>
          </a:effectLst>
        </p:spPr>
        <p:txBody>
          <a:bodyPr>
            <a:normAutofit/>
          </a:bodyPr>
          <a:lstStyle/>
          <a:p>
            <a:pPr marL="0" indent="0" algn="ctr">
              <a:buNone/>
            </a:pPr>
            <a:r>
              <a:rPr lang="en-US" sz="2000" b="1" dirty="0"/>
              <a:t>Thou Shalt not </a:t>
            </a:r>
            <a:br>
              <a:rPr lang="en-US" sz="2000" b="1" dirty="0"/>
            </a:br>
            <a:r>
              <a:rPr lang="en-US" sz="2000" b="1" dirty="0"/>
              <a:t>Commit Adultery   </a:t>
            </a:r>
            <a:br>
              <a:rPr lang="en-US" sz="2000" b="1" dirty="0"/>
            </a:br>
            <a:r>
              <a:rPr lang="en-US" sz="1800" b="1" dirty="0"/>
              <a:t>(Exodus 20:14)</a:t>
            </a:r>
            <a:endParaRPr lang="en-US" sz="2000" b="1" dirty="0"/>
          </a:p>
        </p:txBody>
      </p:sp>
      <p:pic>
        <p:nvPicPr>
          <p:cNvPr id="12" name="Picture 11">
            <a:extLst>
              <a:ext uri="{FF2B5EF4-FFF2-40B4-BE49-F238E27FC236}">
                <a16:creationId xmlns:a16="http://schemas.microsoft.com/office/drawing/2014/main" id="{450D04BD-FC1A-4DDB-8AB9-DD00E3A4D3C9}"/>
              </a:ext>
            </a:extLst>
          </p:cNvPr>
          <p:cNvPicPr>
            <a:picLocks noChangeAspect="1"/>
          </p:cNvPicPr>
          <p:nvPr/>
        </p:nvPicPr>
        <p:blipFill>
          <a:blip r:embed="rId2">
            <a:alphaModFix amt="50000"/>
          </a:blip>
          <a:stretch>
            <a:fillRect/>
          </a:stretch>
        </p:blipFill>
        <p:spPr>
          <a:xfrm>
            <a:off x="3170817" y="4228603"/>
            <a:ext cx="2263252" cy="1174642"/>
          </a:xfrm>
          <a:prstGeom prst="rect">
            <a:avLst/>
          </a:prstGeom>
          <a:ln>
            <a:noFill/>
          </a:ln>
          <a:effectLst>
            <a:outerShdw blurRad="292100" dist="139700" dir="2700000" algn="tl" rotWithShape="0">
              <a:srgbClr val="333333">
                <a:alpha val="65000"/>
              </a:srgbClr>
            </a:outerShdw>
          </a:effectLst>
        </p:spPr>
      </p:pic>
      <p:sp>
        <p:nvSpPr>
          <p:cNvPr id="13" name="Content Placeholder 2">
            <a:extLst>
              <a:ext uri="{FF2B5EF4-FFF2-40B4-BE49-F238E27FC236}">
                <a16:creationId xmlns:a16="http://schemas.microsoft.com/office/drawing/2014/main" id="{6AD78184-28E3-4969-9BA7-4085F8968F9F}"/>
              </a:ext>
            </a:extLst>
          </p:cNvPr>
          <p:cNvSpPr txBox="1">
            <a:spLocks/>
          </p:cNvSpPr>
          <p:nvPr/>
        </p:nvSpPr>
        <p:spPr>
          <a:xfrm>
            <a:off x="3187590" y="4185097"/>
            <a:ext cx="2279877" cy="1296702"/>
          </a:xfrm>
          <a:prstGeom prst="rect">
            <a:avLst/>
          </a:prstGeom>
          <a:effectLst>
            <a:outerShdw blurRad="50800" dist="50800" dir="5400000" algn="ctr" rotWithShape="0">
              <a:srgbClr val="FDF6E7"/>
            </a:outerShdw>
          </a:effectLst>
        </p:spPr>
        <p:txBody>
          <a:bodyPr vert="horz" lIns="91440" tIns="45720" rIns="91440" bIns="45720" rtlCol="0">
            <a:normAutofit/>
          </a:bodyPr>
          <a:lstStyle>
            <a:defPPr>
              <a:defRPr lang="en-US"/>
            </a:defPPr>
            <a:lvl1pPr marR="0" indent="0" algn="ctr">
              <a:lnSpc>
                <a:spcPct val="107000"/>
              </a:lnSpc>
              <a:spcBef>
                <a:spcPts val="0"/>
              </a:spcBef>
              <a:spcAft>
                <a:spcPts val="800"/>
              </a:spcAft>
              <a:buFont typeface="Arial" panose="020B0604020202020204" pitchFamily="34" charset="0"/>
              <a:buNone/>
              <a:defRPr b="1">
                <a:effectLst/>
                <a:latin typeface="Calibri" panose="020F0502020204030204" pitchFamily="34" charset="0"/>
                <a:ea typeface="Calibri" panose="020F0502020204030204" pitchFamily="34" charset="0"/>
                <a:cs typeface="Times New Roman" panose="02020603050405020304" pitchFamily="18" charset="0"/>
              </a:defRPr>
            </a:lvl1pPr>
            <a:lvl2pPr marL="685800" indent="-274320">
              <a:lnSpc>
                <a:spcPct val="100000"/>
              </a:lnSpc>
              <a:spcBef>
                <a:spcPts val="500"/>
              </a:spcBef>
              <a:buFont typeface="Cavolini" panose="03000502040302020204" pitchFamily="66" charset="0"/>
              <a:buChar char="–"/>
              <a:defRPr b="0">
                <a:latin typeface="Cavolini" panose="020B0502040204020203" pitchFamily="66" charset="0"/>
                <a:cs typeface="Cavolini" panose="020B0502040204020203" pitchFamily="66" charset="0"/>
              </a:defRPr>
            </a:lvl2pPr>
            <a:lvl3pPr marL="1143000" indent="-228600">
              <a:lnSpc>
                <a:spcPct val="100000"/>
              </a:lnSpc>
              <a:spcBef>
                <a:spcPts val="500"/>
              </a:spcBef>
              <a:buFont typeface="Courier New" panose="02070309020205020404" pitchFamily="49" charset="0"/>
              <a:buChar char="o"/>
              <a:defRPr b="0">
                <a:latin typeface="Cavolini" panose="020B0502040204020203" pitchFamily="66" charset="0"/>
                <a:cs typeface="Cavolini" panose="020B0502040204020203" pitchFamily="66" charset="0"/>
              </a:defRPr>
            </a:lvl3pPr>
            <a:lvl4pPr marL="1600200" indent="-228600">
              <a:lnSpc>
                <a:spcPct val="100000"/>
              </a:lnSpc>
              <a:spcBef>
                <a:spcPts val="500"/>
              </a:spcBef>
              <a:buFont typeface="Arial" panose="020B0604020202020204" pitchFamily="34" charset="0"/>
              <a:buChar char="•"/>
              <a:defRPr sz="1600" b="0">
                <a:latin typeface="Cavolini" panose="020B0502040204020203" pitchFamily="66" charset="0"/>
                <a:cs typeface="Cavolini" panose="020B0502040204020203" pitchFamily="66" charset="0"/>
              </a:defRPr>
            </a:lvl4pPr>
            <a:lvl5pPr marL="2057400" indent="-228600">
              <a:lnSpc>
                <a:spcPct val="100000"/>
              </a:lnSpc>
              <a:spcBef>
                <a:spcPts val="500"/>
              </a:spcBef>
              <a:buFont typeface="Cavolini" panose="03000502040302020204" pitchFamily="66" charset="0"/>
              <a:buChar char="–"/>
              <a:defRPr sz="1600" b="0">
                <a:latin typeface="Cavolini" panose="020B0502040204020203" pitchFamily="66" charset="0"/>
                <a:cs typeface="Cavolini" panose="020B0502040204020203" pitchFamily="66"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000" dirty="0">
                <a:latin typeface="Cavolini" panose="020B0502040204020203" pitchFamily="66" charset="0"/>
                <a:ea typeface="+mn-ea"/>
                <a:cs typeface="Cavolini" panose="020B0502040204020203" pitchFamily="66" charset="0"/>
              </a:rPr>
              <a:t>Public Sanitation</a:t>
            </a:r>
            <a:br>
              <a:rPr lang="en-US" sz="2000" dirty="0">
                <a:latin typeface="Cavolini" panose="020B0502040204020203" pitchFamily="66" charset="0"/>
                <a:ea typeface="+mn-ea"/>
                <a:cs typeface="Cavolini" panose="020B0502040204020203" pitchFamily="66" charset="0"/>
              </a:rPr>
            </a:br>
            <a:r>
              <a:rPr lang="en-US" sz="1600" dirty="0">
                <a:latin typeface="Cavolini" panose="020B0502040204020203" pitchFamily="66" charset="0"/>
                <a:ea typeface="+mn-ea"/>
                <a:cs typeface="Cavolini" panose="020B0502040204020203" pitchFamily="66" charset="0"/>
              </a:rPr>
              <a:t>(Deuteronomy 23:12-13)</a:t>
            </a:r>
          </a:p>
        </p:txBody>
      </p:sp>
      <p:cxnSp>
        <p:nvCxnSpPr>
          <p:cNvPr id="33" name="Straight Connector 32">
            <a:extLst>
              <a:ext uri="{FF2B5EF4-FFF2-40B4-BE49-F238E27FC236}">
                <a16:creationId xmlns:a16="http://schemas.microsoft.com/office/drawing/2014/main" id="{1000F853-8990-486A-B1BE-DF8DF0E867D9}"/>
              </a:ext>
            </a:extLst>
          </p:cNvPr>
          <p:cNvCxnSpPr>
            <a:cxnSpLocks/>
          </p:cNvCxnSpPr>
          <p:nvPr/>
        </p:nvCxnSpPr>
        <p:spPr>
          <a:xfrm flipH="1">
            <a:off x="2758777" y="2528513"/>
            <a:ext cx="1885291" cy="17155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3506826"/>
      </p:ext>
    </p:extLst>
  </p:cSld>
  <p:clrMapOvr>
    <a:masterClrMapping/>
  </p:clrMapOvr>
</p:sld>
</file>

<file path=ppt/theme/theme1.xml><?xml version="1.0" encoding="utf-8"?>
<a:theme xmlns:a="http://schemas.openxmlformats.org/drawingml/2006/main" name="SketchyVTI">
  <a:themeElements>
    <a:clrScheme name="AnalogousFromDarkSeedLeftStep">
      <a:dk1>
        <a:srgbClr val="000000"/>
      </a:dk1>
      <a:lt1>
        <a:srgbClr val="FFFFFF"/>
      </a:lt1>
      <a:dk2>
        <a:srgbClr val="412431"/>
      </a:dk2>
      <a:lt2>
        <a:srgbClr val="E2E8E5"/>
      </a:lt2>
      <a:accent1>
        <a:srgbClr val="C34D82"/>
      </a:accent1>
      <a:accent2>
        <a:srgbClr val="B13BA1"/>
      </a:accent2>
      <a:accent3>
        <a:srgbClr val="A24DC3"/>
      </a:accent3>
      <a:accent4>
        <a:srgbClr val="6744B5"/>
      </a:accent4>
      <a:accent5>
        <a:srgbClr val="4D5AC3"/>
      </a:accent5>
      <a:accent6>
        <a:srgbClr val="3B7AB1"/>
      </a:accent6>
      <a:hlink>
        <a:srgbClr val="6F6ACD"/>
      </a:hlink>
      <a:folHlink>
        <a:srgbClr val="7F7F7F"/>
      </a:folHlink>
    </a:clrScheme>
    <a:fontScheme name="Custom 2">
      <a:majorFont>
        <a:latin typeface="Modern Love"/>
        <a:ea typeface=""/>
        <a:cs typeface=""/>
      </a:majorFont>
      <a:minorFont>
        <a:latin typeface="The Han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ketchyVTI" id="{A6D2C935-A6E4-4DD9-BCC5-5AE2504DB8EA}" vid="{F0754072-50B6-4C01-B911-67246C9F58D2}"/>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1183</TotalTime>
  <Words>8691</Words>
  <Application>Microsoft Office PowerPoint</Application>
  <PresentationFormat>Widescreen</PresentationFormat>
  <Paragraphs>707</Paragraphs>
  <Slides>87</Slides>
  <Notes>0</Notes>
  <HiddenSlides>0</HiddenSlides>
  <MMClips>4</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87</vt:i4>
      </vt:variant>
    </vt:vector>
  </HeadingPairs>
  <TitlesOfParts>
    <vt:vector size="100" baseType="lpstr">
      <vt:lpstr>Arial</vt:lpstr>
      <vt:lpstr>Arial Black</vt:lpstr>
      <vt:lpstr>Bahnschrift</vt:lpstr>
      <vt:lpstr>Bahnschrift SemiLight SemiConde</vt:lpstr>
      <vt:lpstr>Calibri</vt:lpstr>
      <vt:lpstr>Calibri Light</vt:lpstr>
      <vt:lpstr>Cavolini</vt:lpstr>
      <vt:lpstr>Cooper Black</vt:lpstr>
      <vt:lpstr>Courier New</vt:lpstr>
      <vt:lpstr>Modern Love</vt:lpstr>
      <vt:lpstr>The Hand</vt:lpstr>
      <vt:lpstr>Times New Roman</vt:lpstr>
      <vt:lpstr>SketchyVTI</vt:lpstr>
      <vt:lpstr>PowerPoint Presentation</vt:lpstr>
      <vt:lpstr>Introduction/      Overview</vt:lpstr>
      <vt:lpstr>The Timeless and Prophetic Nature  of God’s Law</vt:lpstr>
      <vt:lpstr>PowerPoint Presentation</vt:lpstr>
      <vt:lpstr>PowerPoint Presentation</vt:lpstr>
      <vt:lpstr>Statutes &amp; Judgments  beneath a commandment</vt:lpstr>
      <vt:lpstr>“Thou Shalt Not Steal” has “Underlying Statutes”  with “Tailored Judgements”</vt:lpstr>
      <vt:lpstr>Hierarchical Structure to God’s Laws  Case Study # 1:    Thou Shalt Not Steal</vt:lpstr>
      <vt:lpstr>Hierarchical Structure to God’s Laws  Case Study #2 :  Thou Shalt Not Commit Adultery</vt:lpstr>
      <vt:lpstr>The Two Greatest Commandments</vt:lpstr>
      <vt:lpstr>“Spirit of the Law”   vs.   “Letter of the Law”</vt:lpstr>
      <vt:lpstr>Why is it important to understand the structure of God’s Law?</vt:lpstr>
      <vt:lpstr>Understanding the Structure of God’s Law helps us see evidence of the Law in scriptures where we might not have recognized it as being “part of His Law.”</vt:lpstr>
      <vt:lpstr>Where in Scripture do the Laws of God First Appear?</vt:lpstr>
      <vt:lpstr>Where in Scripture do the Laws of God First Appear?</vt:lpstr>
      <vt:lpstr>Where in Scripture do the Laws of God First Appear?</vt:lpstr>
      <vt:lpstr>Where in Scripture do the Laws of God First Appear?</vt:lpstr>
      <vt:lpstr>Where in Scripture do the Laws of God First Appear?</vt:lpstr>
      <vt:lpstr>Where in Scripture do the Laws of God First Appear?</vt:lpstr>
      <vt:lpstr>Where in Scripture do the Laws of God First Appear?</vt:lpstr>
      <vt:lpstr>Where in Scripture do the Laws of God First Appear?</vt:lpstr>
      <vt:lpstr>Where in Scripture do the Laws of God First Appear?</vt:lpstr>
      <vt:lpstr>Where in Scripture do the Laws of God First Appear?</vt:lpstr>
      <vt:lpstr>Where in Scripture do the Laws of God First Appear?</vt:lpstr>
      <vt:lpstr>Genesis 1:3</vt:lpstr>
      <vt:lpstr>Why is it important to know when God’s Laws first appeared in the Earth ?</vt:lpstr>
      <vt:lpstr>Knowing “when the Law  was introduced” helps us understand the scriptures that explain the difference between God’s Law and the God’s Law Covenant.</vt:lpstr>
      <vt:lpstr>PowerPoint Presentation</vt:lpstr>
      <vt:lpstr>Part 2:  The Difference between the Laws of God and the Law Covenant of God</vt:lpstr>
      <vt:lpstr>“The Laws of God” vs. “The Law Covenant of God”  </vt:lpstr>
      <vt:lpstr>“The Laws of God” vs. “The Law Covenant of God”</vt:lpstr>
      <vt:lpstr>“The Laws of God” vs. “The Law Covenant of God” (cont.)</vt:lpstr>
      <vt:lpstr>“The Laws of God” vs. “The Law Covenant of God” (cont.)</vt:lpstr>
      <vt:lpstr>“The Laws of God” vs. “The Law Covenant of God” (cont.)</vt:lpstr>
      <vt:lpstr>What does it mean that the covenant was  “confirmed before of God in Christ ?”</vt:lpstr>
      <vt:lpstr>What is the reference to 430 years?</vt:lpstr>
      <vt:lpstr>“The Law” … a Short Title / Name for a Covenant </vt:lpstr>
      <vt:lpstr>What are “the Works of the Law Covenant?”</vt:lpstr>
      <vt:lpstr>“The Works of the Law Covenant could not bring Faith”</vt:lpstr>
      <vt:lpstr>Sneak Preview of Prophetic Nature of the Law (to show how Faith comes by hearing, and Hearing by the Word of God – Jesus)</vt:lpstr>
      <vt:lpstr>Sneak Preview of Prophetic Nature of the Law (to show how Faith comes by hearing, and Hearing by the Word of God – Jesus)</vt:lpstr>
      <vt:lpstr>What would it mean to circumcise our ears?</vt:lpstr>
      <vt:lpstr>How does God remove our fleshly mindset?</vt:lpstr>
      <vt:lpstr>Who are the Debtors?  Who is the Redeeming Master? Who are the Servants? </vt:lpstr>
      <vt:lpstr>What do the Awl and Door represent?</vt:lpstr>
      <vt:lpstr>It’s All About Sonship !!</vt:lpstr>
      <vt:lpstr>Why did God add the Law Covenant ?</vt:lpstr>
      <vt:lpstr>How long did Israel have to serve the Law Covenant?</vt:lpstr>
      <vt:lpstr>Who was “the Seed?”</vt:lpstr>
      <vt:lpstr>The Law Covenant was a Schoolmaster …  … leading to Christ?</vt:lpstr>
      <vt:lpstr>What all was “done away with”  when the Law Covenant ended?</vt:lpstr>
      <vt:lpstr>New Covenant (of Promise)   vs. Old / Law Covenant (of works)</vt:lpstr>
      <vt:lpstr>Why do some still say:          “The Law was done         away with?” </vt:lpstr>
      <vt:lpstr>Misperceptions by omission</vt:lpstr>
      <vt:lpstr>Misperceptions by omission</vt:lpstr>
      <vt:lpstr>What does Romans 6:14 really mean?</vt:lpstr>
      <vt:lpstr>What does Matthew 7:1  really mean?</vt:lpstr>
      <vt:lpstr>What does Romans 3:28 really mean?       Is “The Law”  the Laws of God or the Law Covenant of God in this verse?</vt:lpstr>
      <vt:lpstr>Why is it important to know the difference between God’s Laws and God’s Law Covenant?</vt:lpstr>
      <vt:lpstr>It’s important to know the  difference, between God’s Laws and God’s Law Covenant, because we must understand that it was God’s Law covenant that was done away with and NOT God’s laws!     We must understand that every one of God’s commandments, statutes and judgments still exist or we will miss out on understanding the prophetic nature of those Laws  being fulfilled by Jesus!</vt:lpstr>
      <vt:lpstr>PowerPoint Presentation</vt:lpstr>
      <vt:lpstr>Recap of Parts 1 and 2</vt:lpstr>
      <vt:lpstr>What’s Left?</vt:lpstr>
      <vt:lpstr>Jesus Declared the Prophetic Nature  of the Law</vt:lpstr>
      <vt:lpstr>Jesus Declared the Prophetic Nature  of the Law</vt:lpstr>
      <vt:lpstr>Jesus Declared the Prophetic Nature  of the Law (cont.)</vt:lpstr>
      <vt:lpstr>Why is it important to understand that the Laws and Statutes of God are Prophetic?</vt:lpstr>
      <vt:lpstr>Understanding that the Laws and  Statutes of God have a prophetic nature, opens our eyes to the wonderous things of God’s Laws (Psalm 119:18) …  … We always look at the Books of the Prophets to try to understand the things that God has shown regarding our future salvation …  … but the Laws of God provide a  prophetic blueprint as well!!</vt:lpstr>
      <vt:lpstr>The Prophetic Pattern  for God’s Salvation Plan</vt:lpstr>
      <vt:lpstr>God’s Threefold Plan for Salvation (past, present, future)</vt:lpstr>
      <vt:lpstr>Salvation:  A Journey of Three Developmental Phases</vt:lpstr>
      <vt:lpstr>God’s Threefold Plan for Salvation (Justification, Sanctification, Glorification)</vt:lpstr>
      <vt:lpstr>Three Phases of Salvation …  … Three Primary Feast days      … hmmm</vt:lpstr>
      <vt:lpstr>Rest in Peace (R.I.P) should be for the Living!!</vt:lpstr>
      <vt:lpstr>Jesus implores us to cease from our own labor </vt:lpstr>
      <vt:lpstr>What about the rest of this familiar passage ?</vt:lpstr>
      <vt:lpstr>Passover was the First Milestone on Israel’s Journey to “Enter God’s Rest” in the Promised Land</vt:lpstr>
      <vt:lpstr>Pentecost was supposed to be the Second Milestone on Israel’s Journey to “Enter God’s Rest” in the Promised Land, but …</vt:lpstr>
      <vt:lpstr>Tabernacles was supposed to be the Final Milestone on Israel’s Journey to “Enter God’s Rest” in the Promised Land, but …</vt:lpstr>
      <vt:lpstr>Feast Days Prophesy of God’s Threefold Salvation Plan</vt:lpstr>
      <vt:lpstr>Two out of Three Feast Days have been Fulfilled</vt:lpstr>
      <vt:lpstr>Shouldn’t we expect the to move on toward perfection?</vt:lpstr>
      <vt:lpstr>Why is it important to understand that the Feast Day Laws Prophecy of God’s plan for Salvation?</vt:lpstr>
      <vt:lpstr>Understanding that the Feast Day  Laws prophesy of God’s plan for Salvation helps us to see that Salvation has three stages and that the third stage has not  yet been fulfilled.  To understand the full meaning of the fulfillment of the Feast of Tabernacles, we need to look deeper into the statutes associated with the Feast of Tabernacles  as those statutes will prophesy  of that meaning.</vt:lpstr>
      <vt:lpstr>Conclusion</vt:lpstr>
      <vt:lpstr>Conclusion</vt:lpstr>
      <vt:lpstr>Working Toward Publishing this material as a teaching tool  that: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Corry</dc:creator>
  <cp:lastModifiedBy>Robert Corry</cp:lastModifiedBy>
  <cp:revision>12</cp:revision>
  <dcterms:created xsi:type="dcterms:W3CDTF">2020-10-04T21:11:16Z</dcterms:created>
  <dcterms:modified xsi:type="dcterms:W3CDTF">2020-10-10T14:46:10Z</dcterms:modified>
</cp:coreProperties>
</file>